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2" r:id="rId3"/>
    <p:sldId id="257" r:id="rId4"/>
    <p:sldId id="283" r:id="rId5"/>
    <p:sldId id="261" r:id="rId6"/>
    <p:sldId id="284" r:id="rId7"/>
    <p:sldId id="263" r:id="rId8"/>
    <p:sldId id="264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79" r:id="rId22"/>
    <p:sldId id="280" r:id="rId23"/>
    <p:sldId id="285" r:id="rId24"/>
    <p:sldId id="286" r:id="rId25"/>
    <p:sldId id="288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>
      <p:cViewPr varScale="1">
        <p:scale>
          <a:sx n="74" d="100"/>
          <a:sy n="74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DFF8FA-0227-4704-87AB-7819E710EA33}" type="datetimeFigureOut">
              <a:rPr lang="en-US" smtClean="0"/>
              <a:pPr/>
              <a:t>12/6/2014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C69C05-6521-459D-81F4-5EDBB2BBDC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2600" y="16764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b="0" dirty="0" smtClean="0"/>
              <a:t>S</a:t>
            </a:r>
            <a:r>
              <a:rPr lang="pt-BR" sz="3600" b="0" dirty="0" smtClean="0"/>
              <a:t>ISTEMA PARA PIZZARIA</a:t>
            </a:r>
            <a:endParaRPr lang="en-US" sz="3200" b="0" dirty="0"/>
          </a:p>
        </p:txBody>
      </p:sp>
      <p:pic>
        <p:nvPicPr>
          <p:cNvPr id="3" name="Imagem 2" descr="images (1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96000" y="3505200"/>
            <a:ext cx="1943100" cy="2352675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905000" y="21336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Pizzaria </a:t>
            </a:r>
            <a:r>
              <a:rPr lang="pt-BR" sz="3600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master</a:t>
            </a:r>
            <a:endParaRPr kumimoji="0" lang="en-US" sz="2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Richard\Desktop\Print Tela\Consultar Client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620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upo 12"/>
          <p:cNvGrpSpPr/>
          <p:nvPr/>
        </p:nvGrpSpPr>
        <p:grpSpPr>
          <a:xfrm>
            <a:off x="533400" y="5486400"/>
            <a:ext cx="7543800" cy="1066800"/>
            <a:chOff x="609600" y="5410200"/>
            <a:chExt cx="7543800" cy="1066800"/>
          </a:xfrm>
        </p:grpSpPr>
        <p:sp>
          <p:nvSpPr>
            <p:cNvPr id="8" name="Retângulo 7"/>
            <p:cNvSpPr/>
            <p:nvPr/>
          </p:nvSpPr>
          <p:spPr>
            <a:xfrm>
              <a:off x="609600" y="54102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62000" y="5522893"/>
              <a:ext cx="7239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 partir do menu </a:t>
              </a:r>
              <a:r>
                <a:rPr lang="pt-BR" b="1" dirty="0" smtClean="0"/>
                <a:t>consulta &gt; cliente</a:t>
              </a:r>
              <a:r>
                <a:rPr lang="pt-BR" dirty="0" smtClean="0"/>
                <a:t> também há a possibilidade da pesquisa por código especifico do cliente, onde todas suas informações pessoais são apresentadas na tela.</a:t>
              </a:r>
              <a:endParaRPr lang="en-US" dirty="0" smtClean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28600" y="0"/>
            <a:ext cx="6579752" cy="1143000"/>
            <a:chOff x="533400" y="5181600"/>
            <a:chExt cx="7388914" cy="1295400"/>
          </a:xfrm>
        </p:grpSpPr>
        <p:sp>
          <p:nvSpPr>
            <p:cNvPr id="11" name="CaixaDeTexto 10"/>
            <p:cNvSpPr txBox="1"/>
            <p:nvPr/>
          </p:nvSpPr>
          <p:spPr>
            <a:xfrm>
              <a:off x="1752599" y="5562599"/>
              <a:ext cx="6169715" cy="558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Consulta de clientes por código pessoal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2" name="Imagem 11" descr="images (4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5181600"/>
              <a:ext cx="1295400" cy="1295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3 (Borda e Ênfase) 4"/>
          <p:cNvSpPr/>
          <p:nvPr/>
        </p:nvSpPr>
        <p:spPr>
          <a:xfrm>
            <a:off x="1066800" y="685800"/>
            <a:ext cx="6324600" cy="4114800"/>
          </a:xfrm>
          <a:prstGeom prst="accentBorderCallout3">
            <a:avLst>
              <a:gd name="adj1" fmla="val 18750"/>
              <a:gd name="adj2" fmla="val -5241"/>
              <a:gd name="adj3" fmla="val 18367"/>
              <a:gd name="adj4" fmla="val -10960"/>
              <a:gd name="adj5" fmla="val 104981"/>
              <a:gd name="adj6" fmla="val -10722"/>
              <a:gd name="adj7" fmla="val 114112"/>
              <a:gd name="adj8" fmla="val -4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05399"/>
            <a:ext cx="5413248" cy="144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1066800" y="685800"/>
            <a:ext cx="62402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Calibri" pitchFamily="34" charset="0"/>
              </a:rPr>
              <a:t>Na utilização do menu “</a:t>
            </a:r>
            <a:r>
              <a:rPr lang="pt-BR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Cadastrar</a:t>
            </a:r>
            <a:r>
              <a:rPr lang="pt-BR" sz="2200" dirty="0" smtClean="0">
                <a:latin typeface="Calibri" pitchFamily="34" charset="0"/>
              </a:rPr>
              <a:t>” pode-se realizar o</a:t>
            </a:r>
          </a:p>
          <a:p>
            <a:r>
              <a:rPr lang="pt-BR" sz="2200" dirty="0" smtClean="0">
                <a:latin typeface="Calibri" pitchFamily="34" charset="0"/>
              </a:rPr>
              <a:t>cadastro de um novo cliente e/ou novo produto.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r>
              <a:rPr lang="pt-BR" sz="2200" dirty="0" smtClean="0">
                <a:latin typeface="Calibri" pitchFamily="34" charset="0"/>
              </a:rPr>
              <a:t>                        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endParaRPr lang="pt-BR" sz="2200" dirty="0" smtClean="0">
              <a:latin typeface="Calibri" pitchFamily="34" charset="0"/>
            </a:endParaRPr>
          </a:p>
          <a:p>
            <a:r>
              <a:rPr lang="pt-BR" sz="2200" dirty="0" smtClean="0">
                <a:latin typeface="Calibri" pitchFamily="34" charset="0"/>
              </a:rPr>
              <a:t>                   A seguir são demonstradas as funções </a:t>
            </a:r>
          </a:p>
          <a:p>
            <a:r>
              <a:rPr lang="pt-BR" sz="2200" dirty="0" smtClean="0">
                <a:latin typeface="Calibri" pitchFamily="34" charset="0"/>
              </a:rPr>
              <a:t>                   do menu </a:t>
            </a:r>
            <a:r>
              <a:rPr lang="pt-BR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Cadastrar</a:t>
            </a:r>
            <a:r>
              <a:rPr lang="pt-BR" sz="2200" dirty="0" smtClean="0">
                <a:latin typeface="Calibri" pitchFamily="34" charset="0"/>
              </a:rPr>
              <a:t> </a:t>
            </a:r>
            <a:endParaRPr lang="en-US" sz="2200" dirty="0" smtClean="0">
              <a:latin typeface="Calibri" pitchFamily="34" charset="0"/>
            </a:endParaRPr>
          </a:p>
        </p:txBody>
      </p:sp>
      <p:pic>
        <p:nvPicPr>
          <p:cNvPr id="10" name="Imagem 9" descr="images (8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953044"/>
            <a:ext cx="1147763" cy="155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Richard\Desktop\Print Tela\Cadastrar Client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" y="1222248"/>
            <a:ext cx="7589520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85800" y="555367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 o fornecimento das informações pessoais do cliente nos campos demonstrados, o devido cadastro é realizado na base de dados da pizzaria.</a:t>
            </a:r>
            <a:endParaRPr lang="en-US" dirty="0" smtClean="0"/>
          </a:p>
        </p:txBody>
      </p:sp>
      <p:grpSp>
        <p:nvGrpSpPr>
          <p:cNvPr id="15" name="Grupo 14"/>
          <p:cNvGrpSpPr/>
          <p:nvPr/>
        </p:nvGrpSpPr>
        <p:grpSpPr>
          <a:xfrm>
            <a:off x="457200" y="0"/>
            <a:ext cx="3451449" cy="1234440"/>
            <a:chOff x="457200" y="0"/>
            <a:chExt cx="3451449" cy="1234440"/>
          </a:xfrm>
        </p:grpSpPr>
        <p:sp>
          <p:nvSpPr>
            <p:cNvPr id="12" name="CaixaDeTexto 11"/>
            <p:cNvSpPr txBox="1"/>
            <p:nvPr/>
          </p:nvSpPr>
          <p:spPr>
            <a:xfrm>
              <a:off x="1314284" y="457200"/>
              <a:ext cx="259436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Cadastrar clientes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4" name="Imagem 13" descr="boneco-branco-ferramentas-280x30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0"/>
              <a:ext cx="1152144" cy="12344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Richard\Desktop\Print Tela\Cadastrar produt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" y="1222248"/>
            <a:ext cx="7589520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457200" y="0"/>
            <a:ext cx="3082309" cy="1234440"/>
            <a:chOff x="457200" y="0"/>
            <a:chExt cx="3082309" cy="1234440"/>
          </a:xfrm>
        </p:grpSpPr>
        <p:sp>
          <p:nvSpPr>
            <p:cNvPr id="8" name="CaixaDeTexto 7"/>
            <p:cNvSpPr txBox="1"/>
            <p:nvPr/>
          </p:nvSpPr>
          <p:spPr>
            <a:xfrm>
              <a:off x="1314284" y="457200"/>
              <a:ext cx="22252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Cadastrar Pizza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9" name="Imagem 8" descr="boneco-branco-ferramentas-280x30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0"/>
              <a:ext cx="1152144" cy="1234440"/>
            </a:xfrm>
            <a:prstGeom prst="rect">
              <a:avLst/>
            </a:prstGeom>
          </p:spPr>
        </p:pic>
      </p:grpSp>
      <p:sp>
        <p:nvSpPr>
          <p:cNvPr id="10" name="CaixaDeTexto 9"/>
          <p:cNvSpPr txBox="1"/>
          <p:nvPr/>
        </p:nvSpPr>
        <p:spPr>
          <a:xfrm>
            <a:off x="650052" y="5715000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Na opção </a:t>
            </a:r>
            <a:r>
              <a:rPr lang="pt-BR" b="1" dirty="0" smtClean="0"/>
              <a:t>Cadastrar &gt; Pizza</a:t>
            </a:r>
            <a:r>
              <a:rPr lang="pt-BR" dirty="0" smtClean="0"/>
              <a:t> pode-se adicionar um novo sabor </a:t>
            </a:r>
          </a:p>
          <a:p>
            <a:pPr algn="ctr"/>
            <a:r>
              <a:rPr lang="pt-BR" dirty="0" smtClean="0"/>
              <a:t>na base dados da pizzaria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3 (Borda e Ênfase) 4"/>
          <p:cNvSpPr/>
          <p:nvPr/>
        </p:nvSpPr>
        <p:spPr>
          <a:xfrm>
            <a:off x="1066800" y="685800"/>
            <a:ext cx="6324600" cy="4114800"/>
          </a:xfrm>
          <a:prstGeom prst="accentBorderCallout3">
            <a:avLst>
              <a:gd name="adj1" fmla="val 18750"/>
              <a:gd name="adj2" fmla="val -5241"/>
              <a:gd name="adj3" fmla="val 18367"/>
              <a:gd name="adj4" fmla="val -10960"/>
              <a:gd name="adj5" fmla="val 104981"/>
              <a:gd name="adj6" fmla="val -10722"/>
              <a:gd name="adj7" fmla="val 114112"/>
              <a:gd name="adj8" fmla="val -4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066800" y="685800"/>
            <a:ext cx="6240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Calibri" pitchFamily="34" charset="0"/>
              </a:rPr>
              <a:t>Na utilização do menu </a:t>
            </a:r>
            <a:r>
              <a:rPr lang="pt-BR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“Editar”</a:t>
            </a:r>
            <a:r>
              <a:rPr lang="pt-BR" sz="2200" dirty="0" smtClean="0">
                <a:latin typeface="Calibri" pitchFamily="34" charset="0"/>
              </a:rPr>
              <a:t> pode-se realizar todo tipo de alteração relacionada a informações dos clientes e/ou produtos 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r>
              <a:rPr lang="pt-BR" sz="2200" dirty="0" smtClean="0">
                <a:latin typeface="Calibri" pitchFamily="34" charset="0"/>
              </a:rPr>
              <a:t>                        </a:t>
            </a:r>
          </a:p>
          <a:p>
            <a:r>
              <a:rPr lang="pt-BR" sz="2200" dirty="0" smtClean="0">
                <a:latin typeface="Calibri" pitchFamily="34" charset="0"/>
              </a:rPr>
              <a:t>	     A seguir são demonstradas as funções </a:t>
            </a:r>
          </a:p>
          <a:p>
            <a:r>
              <a:rPr lang="pt-BR" sz="2200" dirty="0" smtClean="0">
                <a:latin typeface="Calibri" pitchFamily="34" charset="0"/>
              </a:rPr>
              <a:t>                   do menu </a:t>
            </a:r>
            <a:r>
              <a:rPr lang="pt-BR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Editar</a:t>
            </a:r>
            <a:endParaRPr lang="en-US" sz="2200" dirty="0" smtClean="0">
              <a:latin typeface="Calibri" pitchFamily="34" charset="0"/>
            </a:endParaRPr>
          </a:p>
        </p:txBody>
      </p:sp>
      <p:pic>
        <p:nvPicPr>
          <p:cNvPr id="10" name="Imagem 9" descr="images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53044"/>
            <a:ext cx="1147763" cy="15521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081992"/>
            <a:ext cx="5413248" cy="131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85800" y="55626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partir do fornecimento do </a:t>
            </a:r>
            <a:r>
              <a:rPr lang="pt-BR" b="1" dirty="0" smtClean="0"/>
              <a:t>código pessoal </a:t>
            </a:r>
            <a:r>
              <a:rPr lang="pt-BR" dirty="0" smtClean="0"/>
              <a:t>do cliente, pode-se alterar as informações anteriormente existente em seu cadastro </a:t>
            </a:r>
            <a:endParaRPr lang="en-US" dirty="0" smtClean="0"/>
          </a:p>
        </p:txBody>
      </p:sp>
      <p:grpSp>
        <p:nvGrpSpPr>
          <p:cNvPr id="2" name="Grupo 14"/>
          <p:cNvGrpSpPr/>
          <p:nvPr/>
        </p:nvGrpSpPr>
        <p:grpSpPr>
          <a:xfrm>
            <a:off x="457200" y="0"/>
            <a:ext cx="2855195" cy="1234440"/>
            <a:chOff x="457200" y="0"/>
            <a:chExt cx="2855195" cy="1234440"/>
          </a:xfrm>
        </p:grpSpPr>
        <p:sp>
          <p:nvSpPr>
            <p:cNvPr id="12" name="CaixaDeTexto 11"/>
            <p:cNvSpPr txBox="1"/>
            <p:nvPr/>
          </p:nvSpPr>
          <p:spPr>
            <a:xfrm>
              <a:off x="1314284" y="457200"/>
              <a:ext cx="19981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Editar Cliente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4" name="Imagem 13" descr="boneco-branco-ferramentas-280x30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0"/>
              <a:ext cx="1152144" cy="1234440"/>
            </a:xfrm>
            <a:prstGeom prst="rect">
              <a:avLst/>
            </a:prstGeom>
          </p:spPr>
        </p:pic>
      </p:grpSp>
      <p:pic>
        <p:nvPicPr>
          <p:cNvPr id="8" name="Imagem 7" descr="C:\Users\Richard\Desktop\Print Tela\Editar cadastro de client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" y="1222248"/>
            <a:ext cx="7589520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 partir do menu </a:t>
            </a:r>
            <a:r>
              <a:rPr lang="pt-BR" b="1" dirty="0" smtClean="0">
                <a:solidFill>
                  <a:schemeClr val="tx1"/>
                </a:solidFill>
              </a:rPr>
              <a:t>Editar &gt; Produto</a:t>
            </a:r>
            <a:r>
              <a:rPr lang="pt-BR" dirty="0" smtClean="0">
                <a:solidFill>
                  <a:schemeClr val="tx1"/>
                </a:solidFill>
              </a:rPr>
              <a:t> pode-se alterar a descrição, ingredientes e todo tipo de informação relacionada a pizza cadastrada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upo 6"/>
          <p:cNvGrpSpPr/>
          <p:nvPr/>
        </p:nvGrpSpPr>
        <p:grpSpPr>
          <a:xfrm>
            <a:off x="457200" y="0"/>
            <a:ext cx="3007096" cy="1234440"/>
            <a:chOff x="457200" y="0"/>
            <a:chExt cx="3007096" cy="1234440"/>
          </a:xfrm>
        </p:grpSpPr>
        <p:sp>
          <p:nvSpPr>
            <p:cNvPr id="8" name="CaixaDeTexto 7"/>
            <p:cNvSpPr txBox="1"/>
            <p:nvPr/>
          </p:nvSpPr>
          <p:spPr>
            <a:xfrm>
              <a:off x="1314284" y="457200"/>
              <a:ext cx="215001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Editar Produto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9" name="Imagem 8" descr="boneco-branco-ferramentas-280x30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0"/>
              <a:ext cx="1152144" cy="1234440"/>
            </a:xfrm>
            <a:prstGeom prst="rect">
              <a:avLst/>
            </a:prstGeom>
          </p:spPr>
        </p:pic>
      </p:grpSp>
      <p:pic>
        <p:nvPicPr>
          <p:cNvPr id="7" name="Imagem 6" descr="C:\Users\Richard\Desktop\Print Tela\Editar cadastro de produt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" y="1222248"/>
            <a:ext cx="7589520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3 (Borda e Ênfase) 4"/>
          <p:cNvSpPr/>
          <p:nvPr/>
        </p:nvSpPr>
        <p:spPr>
          <a:xfrm>
            <a:off x="1066800" y="685800"/>
            <a:ext cx="6324600" cy="4114800"/>
          </a:xfrm>
          <a:prstGeom prst="accentBorderCallout3">
            <a:avLst>
              <a:gd name="adj1" fmla="val 18750"/>
              <a:gd name="adj2" fmla="val -5241"/>
              <a:gd name="adj3" fmla="val 18367"/>
              <a:gd name="adj4" fmla="val -10960"/>
              <a:gd name="adj5" fmla="val 104981"/>
              <a:gd name="adj6" fmla="val -10722"/>
              <a:gd name="adj7" fmla="val 114112"/>
              <a:gd name="adj8" fmla="val -4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066800" y="685800"/>
            <a:ext cx="62402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utilização do menu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“Pedidos” </a:t>
            </a:r>
            <a:r>
              <a:rPr lang="pt-BR" dirty="0" smtClean="0"/>
              <a:t>pode-se realizar a consulta dos pedidos existentes e /ou realizar um novo pedido 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r>
              <a:rPr lang="pt-BR" sz="2200" dirty="0" smtClean="0">
                <a:latin typeface="Calibri" pitchFamily="34" charset="0"/>
              </a:rPr>
              <a:t>                        </a:t>
            </a:r>
          </a:p>
          <a:p>
            <a:r>
              <a:rPr lang="pt-BR" sz="2200" dirty="0" smtClean="0">
                <a:latin typeface="Calibri" pitchFamily="34" charset="0"/>
              </a:rPr>
              <a:t>	     </a:t>
            </a:r>
            <a:r>
              <a:rPr lang="pt-BR" dirty="0" smtClean="0"/>
              <a:t>A seguir são demonstradas as funções </a:t>
            </a:r>
          </a:p>
          <a:p>
            <a:r>
              <a:rPr lang="pt-BR" dirty="0" smtClean="0"/>
              <a:t>                   do menu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Pedidos</a:t>
            </a:r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 descr="images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53044"/>
            <a:ext cx="1147763" cy="155215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952" y="5082658"/>
            <a:ext cx="5413248" cy="124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09600" y="571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partir do menu Pedido &gt; Consulta Pedido pode-se localizar os pedidos existentes </a:t>
            </a:r>
            <a:endParaRPr lang="en-US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457200" y="228600"/>
            <a:ext cx="3819475" cy="1029842"/>
            <a:chOff x="152400" y="228600"/>
            <a:chExt cx="3819475" cy="1029842"/>
          </a:xfrm>
        </p:grpSpPr>
        <p:sp>
          <p:nvSpPr>
            <p:cNvPr id="10" name="CaixaDeTexto 9"/>
            <p:cNvSpPr txBox="1"/>
            <p:nvPr/>
          </p:nvSpPr>
          <p:spPr>
            <a:xfrm>
              <a:off x="1600200" y="457200"/>
              <a:ext cx="23716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Consulta Pedido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1" name="Imagem 10" descr="images (9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1554480" cy="1029842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" y="1372509"/>
            <a:ext cx="7589520" cy="40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3400" y="5486400"/>
            <a:ext cx="7543800" cy="10668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>
            <a:off x="456357" y="228600"/>
            <a:ext cx="3613842" cy="1029842"/>
            <a:chOff x="152400" y="228600"/>
            <a:chExt cx="3613842" cy="1029842"/>
          </a:xfrm>
        </p:grpSpPr>
        <p:sp>
          <p:nvSpPr>
            <p:cNvPr id="8" name="CaixaDeTexto 7"/>
            <p:cNvSpPr txBox="1"/>
            <p:nvPr/>
          </p:nvSpPr>
          <p:spPr>
            <a:xfrm>
              <a:off x="1600200" y="457200"/>
              <a:ext cx="21660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Efetuar Pedido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0" name="Imagem 9" descr="images (9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1554480" cy="1029842"/>
            </a:xfrm>
            <a:prstGeom prst="rect">
              <a:avLst/>
            </a:prstGeom>
          </p:spPr>
        </p:pic>
      </p:grpSp>
      <p:pic>
        <p:nvPicPr>
          <p:cNvPr id="12" name="Imagem 11" descr="C:\Users\Richard\Desktop\Print Tela\Efetuar pedido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" y="1222248"/>
            <a:ext cx="7589520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609600" y="571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partir do menu Pedido &gt; Efetuar Pedido pode-se efetuar um novo pedido.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097848" y="1676400"/>
            <a:ext cx="0" cy="335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869248" y="1905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ctor 7"/>
          <p:cNvSpPr/>
          <p:nvPr/>
        </p:nvSpPr>
        <p:spPr>
          <a:xfrm>
            <a:off x="869248" y="2667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Conector 8"/>
          <p:cNvSpPr/>
          <p:nvPr/>
        </p:nvSpPr>
        <p:spPr>
          <a:xfrm>
            <a:off x="869248" y="3429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Conector 9"/>
          <p:cNvSpPr/>
          <p:nvPr/>
        </p:nvSpPr>
        <p:spPr>
          <a:xfrm>
            <a:off x="869248" y="4191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371600" y="1905000"/>
            <a:ext cx="307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MOTIVO / INTRODUÇÃO</a:t>
            </a:r>
            <a:endParaRPr lang="en-US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371600" y="2667000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PROCESSOS A SEREM OTIMIZADOS</a:t>
            </a:r>
            <a:endParaRPr lang="en-US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26448" y="348609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APRESENTAÇÃO “PIZZARIA MASTER”</a:t>
            </a:r>
            <a:endParaRPr lang="en-US" sz="2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71600" y="4248090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ASP.NET / MVC 4  </a:t>
            </a:r>
            <a:endParaRPr lang="en-US" sz="2000" dirty="0"/>
          </a:p>
        </p:txBody>
      </p:sp>
      <p:pic>
        <p:nvPicPr>
          <p:cNvPr id="32" name="Imagem 31" descr="images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733800"/>
            <a:ext cx="282892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097848" y="1676400"/>
            <a:ext cx="0" cy="335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869248" y="1905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ctor 7"/>
          <p:cNvSpPr/>
          <p:nvPr/>
        </p:nvSpPr>
        <p:spPr>
          <a:xfrm>
            <a:off x="869248" y="2667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Conector 8"/>
          <p:cNvSpPr/>
          <p:nvPr/>
        </p:nvSpPr>
        <p:spPr>
          <a:xfrm>
            <a:off x="869248" y="3429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Conector 9"/>
          <p:cNvSpPr/>
          <p:nvPr/>
        </p:nvSpPr>
        <p:spPr>
          <a:xfrm>
            <a:off x="869248" y="4191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371600" y="1905000"/>
            <a:ext cx="307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MOTIVO / INTRODUÇÃO</a:t>
            </a:r>
            <a:endParaRPr lang="en-US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371600" y="2667000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PROCESSOS A SEREM OTIMIZADOS</a:t>
            </a:r>
            <a:endParaRPr lang="en-US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26448" y="348609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APRESENTAÇÃO “PIZZARIA MASTER”</a:t>
            </a:r>
            <a:endParaRPr lang="en-US" sz="2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71600" y="4248090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ASP.NET / MVC 4  </a:t>
            </a:r>
            <a:endParaRPr lang="en-US" sz="2000" dirty="0"/>
          </a:p>
        </p:txBody>
      </p:sp>
      <p:pic>
        <p:nvPicPr>
          <p:cNvPr id="32" name="Imagem 31" descr="images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733800"/>
            <a:ext cx="282892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 Explicativo 3 (Borda e Ênfase) 3"/>
          <p:cNvSpPr/>
          <p:nvPr/>
        </p:nvSpPr>
        <p:spPr>
          <a:xfrm>
            <a:off x="1066800" y="685800"/>
            <a:ext cx="6324600" cy="4114800"/>
          </a:xfrm>
          <a:prstGeom prst="accentBorderCallout3">
            <a:avLst>
              <a:gd name="adj1" fmla="val 18750"/>
              <a:gd name="adj2" fmla="val -5241"/>
              <a:gd name="adj3" fmla="val 18367"/>
              <a:gd name="adj4" fmla="val -10960"/>
              <a:gd name="adj5" fmla="val 104981"/>
              <a:gd name="adj6" fmla="val -10722"/>
              <a:gd name="adj7" fmla="val 104825"/>
              <a:gd name="adj8" fmla="val -3471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066800" y="685800"/>
            <a:ext cx="62402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criação das funções de negócio da </a:t>
            </a:r>
          </a:p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Pizzaria 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pt-BR" dirty="0" smtClean="0"/>
              <a:t>  em ambiente Web, nos baseamos na arquitetura </a:t>
            </a:r>
            <a:r>
              <a:rPr lang="pt-BR" dirty="0" err="1" smtClean="0"/>
              <a:t>Asp</a:t>
            </a:r>
            <a:r>
              <a:rPr lang="pt-BR" dirty="0" smtClean="0"/>
              <a:t>.net com MVC4 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r>
              <a:rPr lang="pt-BR" sz="2200" dirty="0" smtClean="0">
                <a:latin typeface="Calibri" pitchFamily="34" charset="0"/>
              </a:rPr>
              <a:t>                      </a:t>
            </a:r>
          </a:p>
          <a:p>
            <a:r>
              <a:rPr lang="pt-BR" dirty="0" smtClean="0"/>
              <a:t>A seguir são demonstradas as funções do criadas em ambiente web</a:t>
            </a:r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 descr="download (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38600"/>
            <a:ext cx="1524992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066800" y="152400"/>
            <a:ext cx="3067439" cy="1005186"/>
            <a:chOff x="1066800" y="152400"/>
            <a:chExt cx="3067439" cy="1005186"/>
          </a:xfrm>
        </p:grpSpPr>
        <p:sp>
          <p:nvSpPr>
            <p:cNvPr id="5" name="CaixaDeTexto 4"/>
            <p:cNvSpPr txBox="1"/>
            <p:nvPr/>
          </p:nvSpPr>
          <p:spPr>
            <a:xfrm>
              <a:off x="1828800" y="498157"/>
              <a:ext cx="230543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Menu Principal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7" name="Imagem 6" descr="download (7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52400"/>
              <a:ext cx="838200" cy="1005186"/>
            </a:xfrm>
            <a:prstGeom prst="rect">
              <a:avLst/>
            </a:prstGeom>
          </p:spPr>
        </p:pic>
      </p:grp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219200"/>
            <a:ext cx="7589520" cy="4187952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533400" y="5486400"/>
            <a:ext cx="7543800" cy="1066800"/>
            <a:chOff x="533400" y="5486400"/>
            <a:chExt cx="7543800" cy="1066800"/>
          </a:xfrm>
        </p:grpSpPr>
        <p:sp>
          <p:nvSpPr>
            <p:cNvPr id="10" name="Retângulo 9"/>
            <p:cNvSpPr/>
            <p:nvPr/>
          </p:nvSpPr>
          <p:spPr>
            <a:xfrm>
              <a:off x="533400" y="54864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9600" y="57150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“</a:t>
              </a:r>
              <a:r>
                <a:rPr lang="pt-BR" b="1" dirty="0" smtClean="0"/>
                <a:t>Menu Principal” </a:t>
              </a:r>
              <a:r>
                <a:rPr lang="pt-BR" dirty="0" smtClean="0"/>
                <a:t>Simplificado com link para as 2 listas principais</a:t>
              </a:r>
              <a:endParaRPr lang="en-US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66800" y="152400"/>
            <a:ext cx="3654395" cy="1005186"/>
            <a:chOff x="1066800" y="152400"/>
            <a:chExt cx="3654395" cy="1005186"/>
          </a:xfrm>
        </p:grpSpPr>
        <p:sp>
          <p:nvSpPr>
            <p:cNvPr id="5" name="CaixaDeTexto 4"/>
            <p:cNvSpPr txBox="1"/>
            <p:nvPr/>
          </p:nvSpPr>
          <p:spPr>
            <a:xfrm>
              <a:off x="1828800" y="498157"/>
              <a:ext cx="289239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Cadastro de Cliente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6" name="Imagem 5" descr="download (7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52400"/>
              <a:ext cx="838200" cy="1005186"/>
            </a:xfrm>
            <a:prstGeom prst="rect">
              <a:avLst/>
            </a:prstGeom>
          </p:spPr>
        </p:pic>
      </p:grp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219200"/>
            <a:ext cx="7589520" cy="418795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33400" y="5486400"/>
            <a:ext cx="7543800" cy="1066800"/>
            <a:chOff x="533400" y="5486400"/>
            <a:chExt cx="7543800" cy="1066800"/>
          </a:xfrm>
        </p:grpSpPr>
        <p:sp>
          <p:nvSpPr>
            <p:cNvPr id="9" name="Retângulo 8"/>
            <p:cNvSpPr/>
            <p:nvPr/>
          </p:nvSpPr>
          <p:spPr>
            <a:xfrm>
              <a:off x="533400" y="54864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9600" y="5715000"/>
              <a:ext cx="723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“</a:t>
              </a:r>
              <a:r>
                <a:rPr lang="pt-BR" b="1" dirty="0" smtClean="0"/>
                <a:t>cadastro de cliente</a:t>
              </a:r>
              <a:r>
                <a:rPr lang="pt-BR" dirty="0" smtClean="0"/>
                <a:t>” Tela simplificada para um cadastro rápido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66800" y="152400"/>
            <a:ext cx="2897521" cy="1005186"/>
            <a:chOff x="1066800" y="152400"/>
            <a:chExt cx="2897521" cy="1005186"/>
          </a:xfrm>
        </p:grpSpPr>
        <p:sp>
          <p:nvSpPr>
            <p:cNvPr id="5" name="CaixaDeTexto 4"/>
            <p:cNvSpPr txBox="1"/>
            <p:nvPr/>
          </p:nvSpPr>
          <p:spPr>
            <a:xfrm>
              <a:off x="1828800" y="498157"/>
              <a:ext cx="21355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Listar Clientes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6" name="Imagem 5" descr="download (7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52400"/>
              <a:ext cx="838200" cy="1005186"/>
            </a:xfrm>
            <a:prstGeom prst="rect">
              <a:avLst/>
            </a:prstGeom>
          </p:spPr>
        </p:pic>
      </p:grp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222248"/>
            <a:ext cx="7589520" cy="418795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33400" y="5486400"/>
            <a:ext cx="7543800" cy="1066800"/>
            <a:chOff x="533400" y="5486400"/>
            <a:chExt cx="7543800" cy="1066800"/>
          </a:xfrm>
        </p:grpSpPr>
        <p:sp>
          <p:nvSpPr>
            <p:cNvPr id="9" name="Retângulo 8"/>
            <p:cNvSpPr/>
            <p:nvPr/>
          </p:nvSpPr>
          <p:spPr>
            <a:xfrm>
              <a:off x="533400" y="54864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9600" y="57150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“</a:t>
              </a:r>
              <a:r>
                <a:rPr lang="pt-BR" b="1" dirty="0" smtClean="0"/>
                <a:t>Lista de clientes</a:t>
              </a:r>
              <a:r>
                <a:rPr lang="pt-BR" dirty="0" smtClean="0"/>
                <a:t>” todos os dados listados com clientes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66800" y="152400"/>
            <a:ext cx="3774620" cy="1005186"/>
            <a:chOff x="1066800" y="152400"/>
            <a:chExt cx="3774620" cy="1005186"/>
          </a:xfrm>
        </p:grpSpPr>
        <p:sp>
          <p:nvSpPr>
            <p:cNvPr id="5" name="CaixaDeTexto 4"/>
            <p:cNvSpPr txBox="1"/>
            <p:nvPr/>
          </p:nvSpPr>
          <p:spPr>
            <a:xfrm>
              <a:off x="1828800" y="498157"/>
              <a:ext cx="30126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Cadastro de Pedidos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6" name="Imagem 5" descr="download (7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52400"/>
              <a:ext cx="838200" cy="1005186"/>
            </a:xfrm>
            <a:prstGeom prst="rect">
              <a:avLst/>
            </a:prstGeom>
          </p:spPr>
        </p:pic>
      </p:grp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589520" cy="418795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33400" y="5486400"/>
            <a:ext cx="7543800" cy="1151930"/>
            <a:chOff x="533400" y="5486400"/>
            <a:chExt cx="7543800" cy="1151930"/>
          </a:xfrm>
        </p:grpSpPr>
        <p:sp>
          <p:nvSpPr>
            <p:cNvPr id="9" name="Retângulo 8"/>
            <p:cNvSpPr/>
            <p:nvPr/>
          </p:nvSpPr>
          <p:spPr>
            <a:xfrm>
              <a:off x="533400" y="54864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9600" y="5715000"/>
              <a:ext cx="723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“</a:t>
              </a:r>
              <a:r>
                <a:rPr lang="pt-BR" b="1" dirty="0" smtClean="0"/>
                <a:t>Cadastro de pedido</a:t>
              </a:r>
              <a:r>
                <a:rPr lang="pt-BR" dirty="0" smtClean="0"/>
                <a:t>” Selecionando um cliente da base de dados, e informando seu pedido e alguma observação do cliente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589520" cy="4187952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1066800" y="152400"/>
            <a:ext cx="2887903" cy="1005186"/>
            <a:chOff x="1066800" y="152400"/>
            <a:chExt cx="2887903" cy="1005186"/>
          </a:xfrm>
        </p:grpSpPr>
        <p:sp>
          <p:nvSpPr>
            <p:cNvPr id="6" name="CaixaDeTexto 5"/>
            <p:cNvSpPr txBox="1"/>
            <p:nvPr/>
          </p:nvSpPr>
          <p:spPr>
            <a:xfrm>
              <a:off x="1828800" y="498157"/>
              <a:ext cx="21259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Listar Pedidos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7" name="Imagem 6" descr="download (7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52400"/>
              <a:ext cx="838200" cy="1005186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533400" y="5486400"/>
            <a:ext cx="7543800" cy="1066800"/>
            <a:chOff x="533400" y="5486400"/>
            <a:chExt cx="7543800" cy="1066800"/>
          </a:xfrm>
        </p:grpSpPr>
        <p:sp>
          <p:nvSpPr>
            <p:cNvPr id="9" name="Retângulo 8"/>
            <p:cNvSpPr/>
            <p:nvPr/>
          </p:nvSpPr>
          <p:spPr>
            <a:xfrm>
              <a:off x="533400" y="54864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9600" y="57150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“</a:t>
              </a:r>
              <a:r>
                <a:rPr lang="pt-BR" b="1" dirty="0" smtClean="0"/>
                <a:t>Lista de Pedido</a:t>
              </a:r>
              <a:r>
                <a:rPr lang="pt-BR" dirty="0" smtClean="0"/>
                <a:t>” Lista de pedido ordenada por Registro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mages (1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4679623" cy="35052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209800" y="12954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8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Obrigado!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pt-BR" dirty="0" smtClean="0"/>
              <a:t>MOTIVO / 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No</a:t>
            </a:r>
            <a:r>
              <a:rPr lang="pt-BR" sz="2800" dirty="0" smtClean="0"/>
              <a:t> </a:t>
            </a:r>
            <a:r>
              <a:rPr lang="pt-BR" sz="2000" dirty="0" smtClean="0"/>
              <a:t>intuito de oferecer um diferencial a um comercio de pizzaria e apresentar algo que traga maiores lucros em agilidade de processos, identificou-se a necessidade de automatização dos serviços utilizados no dia-a-dia </a:t>
            </a:r>
            <a:endParaRPr lang="en-US" sz="2000" dirty="0"/>
          </a:p>
        </p:txBody>
      </p:sp>
      <p:pic>
        <p:nvPicPr>
          <p:cNvPr id="4" name="Imagem 3" descr="download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038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097848" y="1676400"/>
            <a:ext cx="0" cy="335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869248" y="1905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ctor 7"/>
          <p:cNvSpPr/>
          <p:nvPr/>
        </p:nvSpPr>
        <p:spPr>
          <a:xfrm>
            <a:off x="869248" y="2667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Conector 8"/>
          <p:cNvSpPr/>
          <p:nvPr/>
        </p:nvSpPr>
        <p:spPr>
          <a:xfrm>
            <a:off x="869248" y="3429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Conector 9"/>
          <p:cNvSpPr/>
          <p:nvPr/>
        </p:nvSpPr>
        <p:spPr>
          <a:xfrm>
            <a:off x="869248" y="4191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340552" y="1962090"/>
            <a:ext cx="307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MOTIVO / INTRODUÇÃO</a:t>
            </a:r>
            <a:endParaRPr lang="en-US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328749" y="2724090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PROCESSOS A SEREM OTIMIZADOS</a:t>
            </a:r>
            <a:endParaRPr lang="en-US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26448" y="348609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APRESENTAÇÃO “PIZZARIA MASTER”</a:t>
            </a:r>
            <a:endParaRPr lang="en-US" sz="2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71600" y="4248090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ASP.NET / MVC 4  </a:t>
            </a:r>
            <a:endParaRPr lang="en-US" sz="2000" dirty="0"/>
          </a:p>
        </p:txBody>
      </p:sp>
      <p:pic>
        <p:nvPicPr>
          <p:cNvPr id="32" name="Imagem 31" descr="images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733800"/>
            <a:ext cx="282892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None/>
            </a:pPr>
            <a:r>
              <a:rPr lang="pt-BR" sz="2000" b="1" dirty="0" smtClean="0"/>
              <a:t>Cadastro de clientes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Há a necessidade de otimizar o processo de registro de cliente na base de dados do estabelecimento</a:t>
            </a:r>
            <a:endParaRPr lang="en-US" sz="2000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2000" b="1" dirty="0" smtClean="0"/>
              <a:t>Cadastro de produtos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Para melhor controle dos produtos disponibilizados no cardápio</a:t>
            </a:r>
            <a:endParaRPr lang="en-US" sz="2000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2000" b="1" dirty="0" smtClean="0"/>
              <a:t>Consulta de cliente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No intuito de agilizar os processos de vendas com a utilização das informações dos clientes </a:t>
            </a:r>
            <a:endParaRPr lang="en-US" sz="2000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2000" b="1" dirty="0" smtClean="0"/>
              <a:t>Controle de pedidos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Descrever a função de controle de pedidos</a:t>
            </a:r>
            <a:endParaRPr lang="en-US" sz="2000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2000" b="1" dirty="0" smtClean="0"/>
              <a:t>Consulta de produtos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Descrever a função de consulta de produtos</a:t>
            </a:r>
            <a:endParaRPr lang="en-US" sz="2000" dirty="0" smtClean="0"/>
          </a:p>
          <a:p>
            <a:pPr lvl="0"/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74676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3000" dirty="0" smtClean="0"/>
              <a:t>PROCESSOS OTIMIZADOS</a:t>
            </a:r>
            <a:r>
              <a:rPr lang="pt-BR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097848" y="1676400"/>
            <a:ext cx="0" cy="335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869248" y="1905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ctor 7"/>
          <p:cNvSpPr/>
          <p:nvPr/>
        </p:nvSpPr>
        <p:spPr>
          <a:xfrm>
            <a:off x="869248" y="2667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Conector 8"/>
          <p:cNvSpPr/>
          <p:nvPr/>
        </p:nvSpPr>
        <p:spPr>
          <a:xfrm>
            <a:off x="869248" y="3429000"/>
            <a:ext cx="457200" cy="4572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Conector 9"/>
          <p:cNvSpPr/>
          <p:nvPr/>
        </p:nvSpPr>
        <p:spPr>
          <a:xfrm>
            <a:off x="869248" y="419100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1371600" y="1905000"/>
            <a:ext cx="3079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MOTIVO / INTRODUÇÃO</a:t>
            </a:r>
            <a:endParaRPr lang="en-US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371600" y="2667000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PROCESSOS A SEREM OTIMIZADOS</a:t>
            </a:r>
            <a:endParaRPr lang="en-US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26448" y="3486090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APRESENTAÇÃO “PIZZARIA MASTER”</a:t>
            </a:r>
            <a:endParaRPr lang="en-US" sz="2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71600" y="4248090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ASP.NET / MVC 4  </a:t>
            </a:r>
            <a:endParaRPr lang="en-US" sz="2000" dirty="0"/>
          </a:p>
        </p:txBody>
      </p:sp>
      <p:pic>
        <p:nvPicPr>
          <p:cNvPr id="32" name="Imagem 31" descr="images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733800"/>
            <a:ext cx="282892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:\Users\Richard\Desktop\Print Tela\Tela inicia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74676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pt-BR" sz="3000" dirty="0" smtClean="0"/>
              <a:t>APRESENTAÇÃO – </a:t>
            </a:r>
            <a:r>
              <a:rPr lang="pt-BR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PRINCIPAL</a:t>
            </a:r>
            <a:r>
              <a:rPr lang="pt-BR" sz="3000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o Explicativo 3 8"/>
          <p:cNvSpPr/>
          <p:nvPr/>
        </p:nvSpPr>
        <p:spPr>
          <a:xfrm>
            <a:off x="609600" y="5257800"/>
            <a:ext cx="7239000" cy="1219200"/>
          </a:xfrm>
          <a:prstGeom prst="borderCallout3">
            <a:avLst>
              <a:gd name="adj1" fmla="val 91287"/>
              <a:gd name="adj2" fmla="val -716"/>
              <a:gd name="adj3" fmla="val 89497"/>
              <a:gd name="adj4" fmla="val -7815"/>
              <a:gd name="adj5" fmla="val -2090"/>
              <a:gd name="adj6" fmla="val -7609"/>
              <a:gd name="adj7" fmla="val -33902"/>
              <a:gd name="adj8" fmla="val -1746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609600" y="5464314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dirty="0" smtClean="0"/>
              <a:t>O </a:t>
            </a:r>
            <a:r>
              <a:rPr lang="pt-BR" sz="1900" b="1" dirty="0" smtClean="0"/>
              <a:t>“Menu Principal”</a:t>
            </a:r>
            <a:r>
              <a:rPr lang="pt-BR" sz="1900" dirty="0" smtClean="0"/>
              <a:t> foi desenvolvido para ser atraente e fácil de se utilizar, com menus simplificados.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 Explicativo 3 (Borda e Ênfase) 6"/>
          <p:cNvSpPr/>
          <p:nvPr/>
        </p:nvSpPr>
        <p:spPr>
          <a:xfrm>
            <a:off x="1066800" y="685800"/>
            <a:ext cx="6324600" cy="4114800"/>
          </a:xfrm>
          <a:prstGeom prst="accentBorderCallout3">
            <a:avLst>
              <a:gd name="adj1" fmla="val 18750"/>
              <a:gd name="adj2" fmla="val -5241"/>
              <a:gd name="adj3" fmla="val 18367"/>
              <a:gd name="adj4" fmla="val -10960"/>
              <a:gd name="adj5" fmla="val 104981"/>
              <a:gd name="adj6" fmla="val -10722"/>
              <a:gd name="adj7" fmla="val 114112"/>
              <a:gd name="adj8" fmla="val -476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1066800" y="685800"/>
            <a:ext cx="64203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dirty="0" smtClean="0"/>
              <a:t>Na</a:t>
            </a:r>
            <a:r>
              <a:rPr lang="pt-BR" sz="2200" dirty="0" smtClean="0">
                <a:latin typeface="Calibri" pitchFamily="34" charset="0"/>
              </a:rPr>
              <a:t> </a:t>
            </a:r>
            <a:r>
              <a:rPr lang="pt-BR" sz="1900" dirty="0" smtClean="0"/>
              <a:t>utilização do menu </a:t>
            </a:r>
            <a:r>
              <a:rPr lang="pt-BR" sz="1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“Consulta” </a:t>
            </a:r>
            <a:r>
              <a:rPr lang="pt-BR" sz="1900" dirty="0" smtClean="0"/>
              <a:t>pode-se obter a </a:t>
            </a:r>
          </a:p>
          <a:p>
            <a:r>
              <a:rPr lang="pt-BR" sz="1900" dirty="0" smtClean="0"/>
              <a:t>visualização de todos clientes que estão </a:t>
            </a:r>
          </a:p>
          <a:p>
            <a:r>
              <a:rPr lang="pt-BR" sz="1900" dirty="0" smtClean="0"/>
              <a:t>cadastrados na base de dados existente na pizzaria.</a:t>
            </a:r>
          </a:p>
          <a:p>
            <a:endParaRPr lang="pt-BR" sz="2200" dirty="0" smtClean="0">
              <a:latin typeface="Calibri" pitchFamily="34" charset="0"/>
            </a:endParaRPr>
          </a:p>
          <a:p>
            <a:endParaRPr lang="pt-BR" sz="2000" b="1" dirty="0" smtClean="0">
              <a:latin typeface="Calibri" pitchFamily="34" charset="0"/>
            </a:endParaRPr>
          </a:p>
          <a:p>
            <a:endParaRPr lang="pt-BR" sz="2000" b="1" dirty="0" smtClean="0">
              <a:latin typeface="Calibri" pitchFamily="34" charset="0"/>
            </a:endParaRPr>
          </a:p>
          <a:p>
            <a:endParaRPr lang="pt-BR" sz="2000" b="1" dirty="0" smtClean="0">
              <a:latin typeface="Calibri" pitchFamily="34" charset="0"/>
            </a:endParaRPr>
          </a:p>
          <a:p>
            <a:r>
              <a:rPr lang="pt-BR" sz="2000" b="1" dirty="0" smtClean="0">
                <a:latin typeface="Calibri" pitchFamily="34" charset="0"/>
              </a:rPr>
              <a:t>                    </a:t>
            </a:r>
            <a:r>
              <a:rPr lang="pt-BR" dirty="0" smtClean="0"/>
              <a:t>A seguir são demonstradas algumas funções </a:t>
            </a:r>
          </a:p>
          <a:p>
            <a:r>
              <a:rPr lang="pt-BR" dirty="0" smtClean="0"/>
              <a:t>                    do menu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</a:t>
            </a:r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 smtClean="0">
                <a:latin typeface="Calibri" pitchFamily="34" charset="0"/>
              </a:rPr>
              <a:t>  </a:t>
            </a:r>
            <a:endParaRPr lang="en-US" sz="2000" b="1" dirty="0" smtClean="0"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054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 descr="images (8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1147763" cy="155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Richard\Desktop\Print Tela\Consultar todos cliente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616952" cy="418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228600" y="0"/>
            <a:ext cx="5273497" cy="1143000"/>
            <a:chOff x="533400" y="5181600"/>
            <a:chExt cx="5922023" cy="1295400"/>
          </a:xfrm>
        </p:grpSpPr>
        <p:sp>
          <p:nvSpPr>
            <p:cNvPr id="11" name="CaixaDeTexto 10"/>
            <p:cNvSpPr txBox="1"/>
            <p:nvPr/>
          </p:nvSpPr>
          <p:spPr>
            <a:xfrm>
              <a:off x="1752600" y="5562599"/>
              <a:ext cx="4702823" cy="558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Consulta de todos os clientes </a:t>
              </a:r>
              <a:endPara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2" name="Imagem 11" descr="images (4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5181600"/>
              <a:ext cx="1295400" cy="129540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33400" y="5486400"/>
            <a:ext cx="7543800" cy="1066800"/>
            <a:chOff x="609600" y="5410200"/>
            <a:chExt cx="7543800" cy="1066800"/>
          </a:xfrm>
        </p:grpSpPr>
        <p:sp>
          <p:nvSpPr>
            <p:cNvPr id="8" name="Retângulo 7"/>
            <p:cNvSpPr/>
            <p:nvPr/>
          </p:nvSpPr>
          <p:spPr>
            <a:xfrm>
              <a:off x="609600" y="5410200"/>
              <a:ext cx="7543800" cy="1066800"/>
            </a:xfrm>
            <a:prstGeom prst="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62000" y="5638800"/>
              <a:ext cx="723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 partir do menu </a:t>
              </a:r>
              <a:r>
                <a:rPr lang="pt-BR" b="1" dirty="0" smtClean="0"/>
                <a:t>consulta &gt; todos os clientes </a:t>
              </a:r>
              <a:r>
                <a:rPr lang="pt-BR" dirty="0" smtClean="0"/>
                <a:t>pode-se visualizar todos os clientes existentes na base de dados da pizzaria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692</TotalTime>
  <Words>604</Words>
  <Application>Microsoft Office PowerPoint</Application>
  <PresentationFormat>Apresentação na tela (4:3)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Calibri</vt:lpstr>
      <vt:lpstr>Century Gothic</vt:lpstr>
      <vt:lpstr>Tahoma</vt:lpstr>
      <vt:lpstr>Wingdings</vt:lpstr>
      <vt:lpstr>Wingdings 2</vt:lpstr>
      <vt:lpstr>Balcão Envidraçado</vt:lpstr>
      <vt:lpstr>SISTEMA PARA PIZZARIA</vt:lpstr>
      <vt:lpstr>Apresentação do PowerPoint</vt:lpstr>
      <vt:lpstr>MOTIVO / 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PIZZARIA</dc:title>
  <dc:creator>Edilson Belo</dc:creator>
  <cp:lastModifiedBy>Meselmias Lima</cp:lastModifiedBy>
  <cp:revision>72</cp:revision>
  <dcterms:created xsi:type="dcterms:W3CDTF">2014-12-02T00:06:09Z</dcterms:created>
  <dcterms:modified xsi:type="dcterms:W3CDTF">2014-12-07T01:53:18Z</dcterms:modified>
</cp:coreProperties>
</file>