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59" r:id="rId5"/>
    <p:sldId id="258" r:id="rId6"/>
    <p:sldId id="260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6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5E76E7-81A3-CAD3-249F-DD5C06C7A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CE464D9-E00B-DBF7-738B-96132C81F6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9F4D26-BB4F-67F7-C97E-EC1692A96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1A61-967A-4D3D-94AA-258665990FDB}" type="datetimeFigureOut">
              <a:rPr lang="de-DE" smtClean="0"/>
              <a:t>09.10.2023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697A5C-06BE-8E29-43DE-AD268E05D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8D25D3-53BD-09E3-FCD9-BDF3507FD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68A3-ABB9-4F10-B72D-3A3C1689F4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083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1843D3-1803-A123-9DAA-4CE844BA8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97D9ADF-F4C2-216D-EF0E-C957D08D0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CE3F2B-DD5F-DDA5-6CB9-70464DD5C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1A61-967A-4D3D-94AA-258665990FDB}" type="datetimeFigureOut">
              <a:rPr lang="de-DE" smtClean="0"/>
              <a:t>09.10.2023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1B0F05-7680-5D08-55DB-CD58D0653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4A3478-134D-6DEA-BBA9-C6878B31E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68A3-ABB9-4F10-B72D-3A3C1689F4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2416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9486E73-1CFA-A62D-4BDA-F69BDDA407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244D78A-3317-CBCC-9602-630A43A977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94F125-A0EA-1DA3-F4F3-DDA9F3112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1A61-967A-4D3D-94AA-258665990FDB}" type="datetimeFigureOut">
              <a:rPr lang="de-DE" smtClean="0"/>
              <a:t>09.10.2023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8EBCF3-851E-B62E-B9B0-8931D764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6AFEA4-0C9F-9769-E211-1655B9D08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68A3-ABB9-4F10-B72D-3A3C1689F4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2173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015360-842E-6B4E-5113-85D642868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414D6C-0210-393B-2174-DFF261987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AAED44-01EF-55C0-5C78-6D88F3C0D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1A61-967A-4D3D-94AA-258665990FDB}" type="datetimeFigureOut">
              <a:rPr lang="de-DE" smtClean="0"/>
              <a:t>09.10.2023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C1AA6C-68D4-2E55-107E-E08C48A28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23B1F7-F04D-2749-31DC-188B290F1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68A3-ABB9-4F10-B72D-3A3C1689F4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3233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124580-BD59-0E5F-B8E6-927E19FA9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0C56B1B-2452-53C6-BF52-ACC5C09DF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DA3E1B-25CD-D136-509A-FCFFB8354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1A61-967A-4D3D-94AA-258665990FDB}" type="datetimeFigureOut">
              <a:rPr lang="de-DE" smtClean="0"/>
              <a:t>09.10.2023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C87544-B695-411B-9AA3-58418AF3F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8D354B-7E71-17DB-02A4-D86D1EA5C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68A3-ABB9-4F10-B72D-3A3C1689F4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7085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E67C94-7DE5-D4F1-FE13-F51C2C24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533B11-2106-473E-DB6A-81A13F94B8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2790081-C3C6-7383-EBED-6395280A2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76A14EA-6715-0CC1-B17B-13599C1A5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1A61-967A-4D3D-94AA-258665990FDB}" type="datetimeFigureOut">
              <a:rPr lang="de-DE" smtClean="0"/>
              <a:t>09.10.2023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431195C-85B2-52E5-2446-220A1DE19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C064BA-B1F0-9FA1-42F7-0004B3B51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68A3-ABB9-4F10-B72D-3A3C1689F4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9411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DC4081-35DD-8437-F603-A61D8FC3E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6EE7D2-6608-95F9-C9E0-D8D7D3A9D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FF62CE-F7F8-2C2E-D152-EAFBBFB61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4839E2B-E45E-EECE-16FB-E9C2E62A0A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4C82F62-EB88-12ED-44BB-25712F3A6E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12CD509-35BB-3086-CAA1-92F085D75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1A61-967A-4D3D-94AA-258665990FDB}" type="datetimeFigureOut">
              <a:rPr lang="de-DE" smtClean="0"/>
              <a:t>09.10.2023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AD43540-D43D-E6A3-B097-1AF9BCFE3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4FD9FEA-8425-4D16-B50D-B6955BA44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68A3-ABB9-4F10-B72D-3A3C1689F4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5896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2FE1F6-74BE-0739-82D4-4303E2A0F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B0A89F9-17FE-7227-15C9-D6F692CAF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1A61-967A-4D3D-94AA-258665990FDB}" type="datetimeFigureOut">
              <a:rPr lang="de-DE" smtClean="0"/>
              <a:t>09.10.2023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AB6ACA4-D831-CDE4-BFF4-050C8C787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9004A7D-C262-2A49-AD0C-F0B4B46F9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68A3-ABB9-4F10-B72D-3A3C1689F4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202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CADBC5F-4A24-FA69-B809-A4FE05D25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1A61-967A-4D3D-94AA-258665990FDB}" type="datetimeFigureOut">
              <a:rPr lang="de-DE" smtClean="0"/>
              <a:t>09.10.2023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CCE9414-2539-823B-FDF9-D2735F3D5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6EDE954-D1DA-A8C1-76C7-A8D29395A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68A3-ABB9-4F10-B72D-3A3C1689F4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3214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1C187B-A290-E4C7-D1E9-40EDB779A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F50C8B-F951-E3FC-CAAF-E2DE14DFE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1CBF87C-DCF8-701E-67D5-1D1511CB2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BEB0B8-0750-E480-376D-EEEACBB8D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1A61-967A-4D3D-94AA-258665990FDB}" type="datetimeFigureOut">
              <a:rPr lang="de-DE" smtClean="0"/>
              <a:t>09.10.2023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223CD83-9EA6-30AF-27B1-86CD3369B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CC64F68-7E63-1E72-CB31-08F11CEA1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68A3-ABB9-4F10-B72D-3A3C1689F4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7131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7F5CEA-CD3C-FB24-2CA3-359BA2F46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9CFDF72-F74A-7151-CB02-935632B0B2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F41C0FA-A5DC-83C5-8C0A-4AEC13BD6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F47E35A-A173-ED98-06DF-573A40C7B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1A61-967A-4D3D-94AA-258665990FDB}" type="datetimeFigureOut">
              <a:rPr lang="de-DE" smtClean="0"/>
              <a:t>09.10.2023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BB014DC-8D4C-F4A0-DA41-4AD64E5B5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2DFB772-B3DD-FF7E-8528-2E48E7AF0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68A3-ABB9-4F10-B72D-3A3C1689F4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5873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B7B4DC1-C7B6-ED96-65A8-A12978A46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2DE21B5-4D22-B704-DCB6-AC1E74CDE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BE45BB-E31D-98E3-30A2-E2B11FD4C1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4E1A61-967A-4D3D-94AA-258665990FDB}" type="datetimeFigureOut">
              <a:rPr lang="de-DE" smtClean="0"/>
              <a:t>09.10.2023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ED9DBC-8B3B-0C37-9ABC-C052AD7D6F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05C2FA-3E40-20B8-5A58-007DDBD32E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E668A3-ABB9-4F10-B72D-3A3C1689F4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4120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FCF598A7-BB13-A183-4EA3-F9BBCD84B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41" y="1131766"/>
            <a:ext cx="8247322" cy="432850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E1CAF0F-06CA-7110-85A6-318793574358}"/>
              </a:ext>
            </a:extLst>
          </p:cNvPr>
          <p:cNvSpPr txBox="1"/>
          <p:nvPr/>
        </p:nvSpPr>
        <p:spPr>
          <a:xfrm>
            <a:off x="822385" y="695864"/>
            <a:ext cx="5015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Basic </a:t>
            </a:r>
            <a:r>
              <a:rPr lang="de-DE" dirty="0" err="1"/>
              <a:t>Idea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to connect </a:t>
            </a:r>
            <a:r>
              <a:rPr lang="de-DE" dirty="0" err="1"/>
              <a:t>openAI</a:t>
            </a:r>
            <a:r>
              <a:rPr lang="de-DE" dirty="0"/>
              <a:t> and SQL DB</a:t>
            </a:r>
          </a:p>
        </p:txBody>
      </p:sp>
    </p:spTree>
    <p:extLst>
      <p:ext uri="{BB962C8B-B14F-4D97-AF65-F5344CB8AC3E}">
        <p14:creationId xmlns:p14="http://schemas.microsoft.com/office/powerpoint/2010/main" val="1688381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757288-D508-847A-FEF4-C5E7177E1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cleaning</a:t>
            </a:r>
            <a:r>
              <a:rPr lang="de-DE" dirty="0"/>
              <a:t>, </a:t>
            </a:r>
            <a:r>
              <a:rPr lang="de-DE" dirty="0" err="1"/>
              <a:t>column</a:t>
            </a:r>
            <a:r>
              <a:rPr lang="de-DE" dirty="0"/>
              <a:t>  </a:t>
            </a:r>
            <a:r>
              <a:rPr lang="de-DE" dirty="0" err="1"/>
              <a:t>renaming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95D2A1-A657-6B93-F951-B7C212800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>
              <a:buAutoNum type="arabicPeriod"/>
            </a:pPr>
            <a:r>
              <a:rPr lang="de-DE" dirty="0"/>
              <a:t>Initialize </a:t>
            </a:r>
            <a:r>
              <a:rPr lang="de-DE" dirty="0" err="1"/>
              <a:t>connection</a:t>
            </a:r>
            <a:r>
              <a:rPr lang="de-DE" dirty="0"/>
              <a:t> to DB</a:t>
            </a:r>
          </a:p>
          <a:p>
            <a:pPr marL="914400" lvl="1" indent="-457200">
              <a:buAutoNum type="arabicPeriod"/>
            </a:pP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list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tables</a:t>
            </a:r>
            <a:r>
              <a:rPr lang="de-DE" dirty="0"/>
              <a:t> and </a:t>
            </a:r>
            <a:r>
              <a:rPr lang="de-DE" dirty="0" err="1"/>
              <a:t>columns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tables</a:t>
            </a:r>
            <a:r>
              <a:rPr lang="de-DE" dirty="0"/>
              <a:t> (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customized</a:t>
            </a:r>
            <a:r>
              <a:rPr lang="de-DE" dirty="0"/>
              <a:t> to </a:t>
            </a:r>
            <a:r>
              <a:rPr lang="de-DE" dirty="0" err="1"/>
              <a:t>filter</a:t>
            </a:r>
            <a:r>
              <a:rPr lang="de-DE" dirty="0"/>
              <a:t> to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tables</a:t>
            </a:r>
            <a:r>
              <a:rPr lang="de-DE" dirty="0"/>
              <a:t> )</a:t>
            </a:r>
          </a:p>
          <a:p>
            <a:pPr marL="914400" lvl="1" indent="-457200">
              <a:buAutoNum type="arabicPeriod"/>
            </a:pPr>
            <a:r>
              <a:rPr lang="de-DE" dirty="0"/>
              <a:t>Show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prompts</a:t>
            </a:r>
            <a:endParaRPr lang="de-DE" dirty="0"/>
          </a:p>
          <a:p>
            <a:pPr marL="914400" lvl="1" indent="-457200">
              <a:buAutoNum type="arabicPeriod"/>
            </a:pPr>
            <a:r>
              <a:rPr lang="de-DE" dirty="0" err="1"/>
              <a:t>Explain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logic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follow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checks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SQL </a:t>
            </a:r>
            <a:r>
              <a:rPr lang="de-DE" dirty="0" err="1"/>
              <a:t>results</a:t>
            </a:r>
            <a:endParaRPr lang="de-DE" dirty="0"/>
          </a:p>
          <a:p>
            <a:pPr marL="914400" lvl="1" indent="-457200">
              <a:buAutoNum type="arabicPeriod"/>
            </a:pPr>
            <a:r>
              <a:rPr lang="de-DE" dirty="0"/>
              <a:t>Output</a:t>
            </a:r>
          </a:p>
          <a:p>
            <a:pPr marL="914400" lvl="1" indent="-457200">
              <a:buAutoNum type="arabicPeriod"/>
            </a:pPr>
            <a:r>
              <a:rPr lang="de-DE" dirty="0"/>
              <a:t>User Interface </a:t>
            </a:r>
            <a:r>
              <a:rPr lang="de-DE" dirty="0" err="1"/>
              <a:t>allows</a:t>
            </a:r>
            <a:r>
              <a:rPr lang="de-DE" dirty="0"/>
              <a:t> to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different </a:t>
            </a:r>
            <a:r>
              <a:rPr lang="de-DE" dirty="0" err="1"/>
              <a:t>styles</a:t>
            </a:r>
            <a:r>
              <a:rPr lang="de-DE" dirty="0"/>
              <a:t> (</a:t>
            </a:r>
            <a:r>
              <a:rPr lang="de-DE" dirty="0" err="1"/>
              <a:t>select</a:t>
            </a:r>
            <a:r>
              <a:rPr lang="de-DE" dirty="0"/>
              <a:t>, </a:t>
            </a:r>
            <a:r>
              <a:rPr lang="de-DE" dirty="0" err="1"/>
              <a:t>analyse</a:t>
            </a:r>
            <a:r>
              <a:rPr lang="de-DE" dirty="0"/>
              <a:t>, </a:t>
            </a:r>
            <a:r>
              <a:rPr lang="de-DE" dirty="0" err="1"/>
              <a:t>insert</a:t>
            </a:r>
            <a:r>
              <a:rPr lang="de-DE" dirty="0"/>
              <a:t>), but </a:t>
            </a:r>
            <a:r>
              <a:rPr lang="de-DE" dirty="0" err="1"/>
              <a:t>could</a:t>
            </a:r>
            <a:r>
              <a:rPr lang="de-DE" dirty="0"/>
              <a:t> also connect to different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bases</a:t>
            </a:r>
            <a:r>
              <a:rPr lang="de-DE" dirty="0"/>
              <a:t> (</a:t>
            </a:r>
            <a:r>
              <a:rPr lang="de-DE" dirty="0" err="1"/>
              <a:t>with</a:t>
            </a:r>
            <a:r>
              <a:rPr lang="de-DE" dirty="0"/>
              <a:t> code </a:t>
            </a:r>
            <a:r>
              <a:rPr lang="de-DE" dirty="0" err="1"/>
              <a:t>adjustments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44483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BA5204-EEBD-9969-C589-0DCB7956A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Detailed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r>
              <a:rPr lang="de-DE" dirty="0"/>
              <a:t> </a:t>
            </a:r>
            <a:r>
              <a:rPr lang="de-DE" sz="2400" dirty="0"/>
              <a:t>( and </a:t>
            </a:r>
            <a:r>
              <a:rPr lang="de-DE" sz="2400" dirty="0" err="1"/>
              <a:t>features</a:t>
            </a:r>
            <a:r>
              <a:rPr lang="de-DE" sz="2400" dirty="0"/>
              <a:t> </a:t>
            </a:r>
            <a:r>
              <a:rPr lang="de-DE" sz="2400" dirty="0" err="1"/>
              <a:t>that</a:t>
            </a:r>
            <a:r>
              <a:rPr lang="de-DE" sz="2400" dirty="0"/>
              <a:t> </a:t>
            </a:r>
            <a:r>
              <a:rPr lang="de-DE" sz="2400" dirty="0" err="1"/>
              <a:t>be</a:t>
            </a:r>
            <a:r>
              <a:rPr lang="de-DE" sz="2400" dirty="0"/>
              <a:t> </a:t>
            </a:r>
            <a:r>
              <a:rPr lang="de-DE" sz="2400" dirty="0" err="1"/>
              <a:t>individually</a:t>
            </a:r>
            <a:r>
              <a:rPr lang="de-DE" sz="2400" dirty="0"/>
              <a:t> </a:t>
            </a:r>
            <a:r>
              <a:rPr lang="de-DE" sz="2400" dirty="0" err="1"/>
              <a:t>changed</a:t>
            </a:r>
            <a:r>
              <a:rPr lang="de-DE" sz="2400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DAC31D-9F68-C8B9-9855-2D554BEC9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4495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BEAE4F-31DC-BAA1-8E2E-72DF4DFB0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Chain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thought</a:t>
            </a:r>
            <a:r>
              <a:rPr lang="de-DE" dirty="0"/>
              <a:t> and </a:t>
            </a:r>
            <a:r>
              <a:rPr lang="de-DE" dirty="0" err="1"/>
              <a:t>ReAct</a:t>
            </a:r>
            <a:r>
              <a:rPr lang="de-DE" dirty="0"/>
              <a:t>, </a:t>
            </a:r>
            <a:r>
              <a:rPr lang="de-DE" dirty="0" err="1"/>
              <a:t>basic</a:t>
            </a:r>
            <a:r>
              <a:rPr lang="de-DE" dirty="0"/>
              <a:t> </a:t>
            </a:r>
            <a:r>
              <a:rPr lang="de-DE" dirty="0" err="1"/>
              <a:t>theory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DA6160-E1AA-BD35-0CC9-6CF4CA881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(</a:t>
            </a:r>
            <a:r>
              <a:rPr lang="de-DE" dirty="0" err="1"/>
              <a:t>maybe</a:t>
            </a:r>
            <a:r>
              <a:rPr lang="de-DE" dirty="0"/>
              <a:t> I, Elisabeth,  do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1008531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ABD131-7742-4D68-7090-F8FFCC847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Slide on </a:t>
            </a:r>
            <a:r>
              <a:rPr lang="de-DE" dirty="0" err="1"/>
              <a:t>analysis</a:t>
            </a:r>
            <a:r>
              <a:rPr lang="de-DE" dirty="0"/>
              <a:t> </a:t>
            </a:r>
            <a:r>
              <a:rPr lang="de-DE" dirty="0" err="1"/>
              <a:t>section</a:t>
            </a:r>
            <a:r>
              <a:rPr lang="de-DE" dirty="0"/>
              <a:t>,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chain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thought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achieve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BD7C62-FBF8-3C63-F64E-9592BDDD3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6500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4D1851-2EA7-F000-A259-A118323E2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Slide on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statements</a:t>
            </a:r>
            <a:r>
              <a:rPr lang="de-DE" dirty="0"/>
              <a:t>, experimentell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663388-5A2F-BBC2-31A7-8CB746713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Use </a:t>
            </a:r>
            <a:r>
              <a:rPr lang="de-DE" dirty="0" err="1"/>
              <a:t>cases</a:t>
            </a:r>
            <a:endParaRPr lang="de-DE" dirty="0"/>
          </a:p>
          <a:p>
            <a:r>
              <a:rPr lang="de-DE" dirty="0" err="1"/>
              <a:t>Changed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message</a:t>
            </a:r>
            <a:endParaRPr lang="de-DE" dirty="0"/>
          </a:p>
          <a:p>
            <a:r>
              <a:rPr lang="de-DE" dirty="0" err="1"/>
              <a:t>Staging</a:t>
            </a:r>
            <a:r>
              <a:rPr lang="de-DE" dirty="0"/>
              <a:t> </a:t>
            </a:r>
            <a:r>
              <a:rPr lang="de-DE" dirty="0" err="1"/>
              <a:t>tables</a:t>
            </a:r>
            <a:endParaRPr lang="de-DE" dirty="0"/>
          </a:p>
          <a:p>
            <a:r>
              <a:rPr lang="de-DE" dirty="0"/>
              <a:t>Challenges, </a:t>
            </a:r>
            <a:r>
              <a:rPr lang="de-DE" dirty="0" err="1"/>
              <a:t>limitations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4605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</Words>
  <Application>Microsoft Office PowerPoint</Application>
  <PresentationFormat>Breitbild</PresentationFormat>
  <Paragraphs>17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</vt:lpstr>
      <vt:lpstr>PowerPoint-Präsentation</vt:lpstr>
      <vt:lpstr>Data cleaning, column  renaming</vt:lpstr>
      <vt:lpstr>Detailed architecture ( and features that be individually changed)</vt:lpstr>
      <vt:lpstr>Chain of thought and ReAct, basic theory</vt:lpstr>
      <vt:lpstr>Slide on analysis section, example what chain of thought can achieve</vt:lpstr>
      <vt:lpstr>Slide on insert statements, experimentell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Elisabeth Weigel</dc:creator>
  <cp:lastModifiedBy>Elisabeth Weigel</cp:lastModifiedBy>
  <cp:revision>1</cp:revision>
  <dcterms:created xsi:type="dcterms:W3CDTF">2023-10-09T11:22:52Z</dcterms:created>
  <dcterms:modified xsi:type="dcterms:W3CDTF">2023-10-09T13:21:26Z</dcterms:modified>
</cp:coreProperties>
</file>