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021"/>
    <a:srgbClr val="213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3:50:54.85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635 6615 0,'0'-18'156,"0"0"1,18 18-126,-1 0 0,19 0-15,-19 0-1,18 0 1,-17 0 15,0 0-15,-1 18-1,-17 0 1,18-18 0,0 0-1,-18 17 1,0 1 15,0-1 16,0 1 16,0 0-63,0-1 31,0 1-16,0 0 1,0-1 15,0 1 1,-18-18-17,0 18 1,18-1-1,-17-17 1,-1 0 0,18 18-1,-35 0-15,17-18 16,18 17 0,-17-17-1,-1 18 1,0-18 15,18 17 0,-17-17 1,17 18-17,-18-18 16,0 0 63</inkml:trace>
  <inkml:trace contextRef="#ctx0" brushRef="#br0" timeOffset="2972.0952">1129 6491 0,'-18'0'47,"1"0"-15,-1 0 14,0 0-46,1 0 47,-1 0-31,0 0 15,1 0-15,-1 0-1,18 18 1,0-1 15,-18-17-15,1 0 15,17 18 0,0 0-15,-18-18 15,18 17 1,0 1-1,0 0 0,-17-18 0,17 17 1,-18 1 14,18-1 17,0 1-32,0 0 0,0-1-31,0 1 32,-18-18-17,18 18 1,0-1 15,0 1 32,0 0-16,0-1-32,0 1 32,0 0-31,0-1 62,0 1-16,18-1-30,0-17-17,-1 0 1,1 0 31,-18 18-32,17-18 1,1 18 31,0-18 15,-1 0 251</inkml:trace>
  <inkml:trace contextRef="#ctx0" brushRef="#br0" timeOffset="5843.4017">1182 6879 0,'0'-17'172,"0"-1"-140,17 18-17,1-18 1,-18 1-1,0-1 1,0 36 343,0-1-343,0 1 15,0 0 1,0-1-17,0 18 16,0-17 16,0 0-15,0-1-17,0 1 1,0 0 15,0-1 47,0 1-31,0 0 16,0-1-1,0 1-31,0-1 126,-18-17-142,18 18 126</inkml:trace>
  <inkml:trace contextRef="#ctx0" brushRef="#br0" timeOffset="10472.7169">653 7867 0,'0'-18'110,"0"1"-17,17 17-30,1 0-47,17-18-16,0 0 31,1 18-16,-19 0 1,-17-17 0,18 17-1,0 0 1,-1 0 46,-17 17-46,18 1 15,-18 0-15,18-1 0,-18 1-1,0 0 1,0-1 31,0 1-47,0-1 31,0 1 0,0 0-31,0-1 47,-18 1-31,0 0-1,1-1 17,-1-17-32,18 18 15,-18 0 48,1-1-16,-1-17-16,18 18 16,-18-18-32,18 18 17,-17-18 30</inkml:trace>
  <inkml:trace contextRef="#ctx0" brushRef="#br0" timeOffset="12890.1166">1147 7673 0,'0'18'141,"-18"-18"-110,0 0-15,1 17 31,-1-17-32,0 18 1,1-18 15,-1 17-31,18 1 16,-18-18 15,18 18-15,-17-18-1,-1 0 1,18 17 0,0 1-1,-18-18 17,18 18-17,0-1 16,-17-17-15,17 18-16,0 0 78,0-1-47,0 1-15,0 17 0,0 0-1,0-17 1,0 0 15,0-1-15,0 1 31,0 0-47,0-1 47,17-17 31,-17 18-78,0 0 47,18-18-32,0 0 16,-1 0 32,1 17-1,0-17-46,-18 18 172</inkml:trace>
  <inkml:trace contextRef="#ctx0" brushRef="#br0" timeOffset="15562.0855">1182 8096 0,'17'0'234,"-17"-17"-218,18 17 15,-18-18-15,18 18-1,-1 0 79,1 0-16,-18 18-15,0-1-32,0 1-31,0 0 15,0-1 32,0 1-31,0-1 15,0 1-15,0 0-1,0-1 32,-18-17-31,18 18 0,-17-18 30,-1 0 1,18 18-31,-18-1 78,1-17-63,-1 0-15,1 0 15,17 18-16,-18-18 1,36 0 297,-1 0-282,1 0-16,-1 0 1,1 0 15,0 0-15,-1 0 0,1 0-1,0 0 1,-1 0 15,1 0-15,0 0-1,-1 0 17,1 0-17</inkml:trace>
  <inkml:trace contextRef="#ctx0" brushRef="#br0" timeOffset="18035.0921">776 9102 0,'0'-18'203,"18"18"-172,-1 0-15,1 0-16,17 0 16,-17 0-1,0 0 1,17 0 0,-18 0-1,1 0 1,0 0-1,-1 0 95,1 0-79,-18 18 63,18-1-63,-18 19 16,0-19-31,0 18-16,0 1 15,0-1 16,0-17-15,0-1 15,0 1-15,-18 0 31,0-1 0,1-17-32,17 18 1,-18-18 0,0 0-1,1 0 32,-1 0 62,18 18-62,-17-18 0,17 17-16</inkml:trace>
  <inkml:trace contextRef="#ctx0" brushRef="#br0" timeOffset="21263.5733">1323 9049 0,'-18'0'47,"1"0"0,-1 0 15,0 0-62,1 0 47,-1 0-31,0 0-16,1 0 47,-1 0-32,1 0 32,-1 0-16,0 0-15,18 17 15,-17-17 0,17 18-31,0 0 63,0-1-47,-18 1 15,18 0-16,0-1 32,0 1-15,0-1-17,0 1 32,0 0-47,0-1 16,0 1-1,0 0 1,0-1 15,18 1-31,-18 0 47,17-1 78,1-17-78,-18 18-31,18-18 15,-1 0 109,1 0 189,-18 18-126,17-18-125,-17 17 109</inkml:trace>
  <inkml:trace contextRef="#ctx0" brushRef="#br0" timeOffset="25347.132">1341 9313 0,'17'0'328,"1"0"-312,-1 0 109,1 0-78,-18 18-1,0 0 64,18-1-63,-18 1-32,0 0 1,0-1-16,0 1 62,0-1-46,0 1 78,-18-18-79,0 18 17,1-18 46,17 17-63,-18-17 204,36 0 297,-1 0-376,1 0-77,-18 18 62,18-18-94,-18 18 32,0-1 15,0 1-47,0 0 16,0-1-16,0 1-15,0-1 31,0 1-32,0 0 48,-18-18-16,0 0-32,1 0 17,-1 0-17,1 0 48,-1 0-48,18-18 1,-18 18 31,18-18 31,-17 18-16</inkml:trace>
  <inkml:trace contextRef="#ctx0" brushRef="#br1" timeOffset="35297.5807">1111 10336 0,'36'-17'250,"-36"-1"-234,35 0-1,-18 18 1,-17-17 15,18 17-31,-18-18 31,18 18-15,-1 0 0,-17-17-1,0-1 1,18 0 0,0 18 15,-18 18 313,0 0-344,0-1 15,0 18 1,0 1 15,0-19-15,0 19-1,0-19 1,-18 19 0,18-19-1,0 18 16,0-17-15,-18-18 0,18 18-1,0-1-15,0 1 47,0 0-16,0-1-15,0 1 62,0 0 47,0-1 281,-17 1-296</inkml:trace>
  <inkml:trace contextRef="#ctx0" brushRef="#br0" timeOffset="47398.1928">3969 4463 0,'17'0'203,"1"0"-188,17 0 1,1 35-16,-1-17 16,0-1-1,0 1 1,-17-18-1,35 35 1,-35-17 0,-1-18-1,36 17 1,-35 1 0,17 0-1,-35-1 1,18-17-16,-1 0 15,-17 18 1,36-18 0,-19 18-16,1-18 47,0 17-32,-18 1 1,0-1 31,17-17 0,-17-17 156,-17-1-188,-1-17 1,18 17 0,-18 18-16,18-35 31,-17 17-16,17 1 1,-18-1 0,18-17-1,0 0 1,-18 17 0,18 0-1,0 1-15,-17 17 16,17-36-1,-18 19 1,18-1 0,0 0-1,-18 1 17,1 17 14,17-18-30,-18 1 0,1 17-1,17-18 17,-18 18-17,18-18 1,-18 18 31,18-17 0,18 17 312,0 0-343,-1 0 15,1 17-31,-1 1 15,1-18 17,0 18-32,-1-1 47,1-17-32,0 0 1,-18 18-1,17-18 1,1 17 0,0 1-1,-1-18 1,1 0 0,-18 18 15,17-1-16,1-17 17,-18 18-17,18-18 32,-18 18-31,17-1 15,1-17-31,0 0 16,-1 18-1,-17 0 1,18-18 0,0 0-1,-1 0 1,-17 17-1,18-17-15,-1 18 16,1-18 31,-18-18 359,0 1-406,-18-19 16,18 19-1,0-1 1,0 0 0,-17 1 15,17-1 0,-18 18-15,18-18-1,-17 1 48,17-1-63,-18 18 16,0-17 15,18-1-16,-17-17 32,17 17-31,-18 18 15,18-18-31,-18-17 16,18 17 15,0 1-31,-17-36 16,-1 35-16,18 1 15,-18-1 1,1 0 0,17 1-1,0-1 16,0 0-15,0 1 0,-18-1-1,1 18 126</inkml:trace>
  <inkml:trace contextRef="#ctx0" brushRef="#br0" timeOffset="51172.7055">4516 3581 0,'0'-18'172,"0"0"-157,0 1-15,0-1 32,0 0-17,0 1 32,0-1-16,0 1 32,0 34 281,0 1-344,17-18 15,-17 17 1,0 1 15,0 0 16,0-1 0,18 1-32,-18 0 64,17-18-64,-17 17 16,18-17-15,-18 18 0,0 0-1,18-1 32,-1-17 47,-17 18-78,0 0 62,18-18 94,-18 17-141,0 1 734,18-18-749,-18 17 484</inkml:trace>
  <inkml:trace contextRef="#ctx0" brushRef="#br2" timeOffset="72049.2006">7973 3122 0,'0'18'141,"0"-1"-141,0 1 15,0 0 32,0-1-31,0 1 31,0 0-47,0-1 15,0 1 79,0-1-78,0 1 31,0 0-1,0-1-14,17-17-17,19 0-15,-19 0 63,1 0-32,0-17 0,-18-1-15,17 18 0,-17-18-1,0 1 16,18 17-15,-18-18 15,0 1-15,0-1 0,18 18 15,-18-18 78,0 1-78,0 34 329,0 1-360,0 0 31,0-1-15,0 1-1,0 17 1,0-17 31,0-1-32,0 1 1,0 0-16,0-1 16,0 1 31,0 0-32,0-1 1,0 1 15,0-1-31,0 1 31,0 0-15,0-1 15,0 1 0,0 0-31,0-1 32,0 1-1,-18 0 31,0-18-46,1 0 0,-1 17-1,0-17 1,1 0 0,-1 0 15,0 0-16,1 0 32,-1 0 31,18-17-46,0-1 93,0 0-78,18 18-32,-1 0 48,1 0-16,-18-17-16,18 17 0,-1 0-15,1 0-1,-18-18 17,18 18-1,-1 0 0,1 0 16,0 0-16</inkml:trace>
  <inkml:trace contextRef="#ctx0" brushRef="#br2" timeOffset="74934.7551">8237 3651 0,'0'-17'203,"0"-1"-203,0 0 31,0 1-15,18-1 15,-18 0 1,0 1 30,18-1-15,-18 0-16,0 1 47,0 52 219,0-17-281,0-1-1,0 1 1,0 0 15,0-1 1,0 1-32,0 0 31,0-1-16,0 1 32,0 0-31,0-1 0,0 1-16,0-1 31,0 1 47,0 0 0,0-1-47,0 1 16,0 0-47,0-1 110</inkml:trace>
  <inkml:trace contextRef="#ctx0" brushRef="#br2" timeOffset="77743.5112">8237 3140 0,'0'-18'63,"0"0"62,0 1-78,0-1-32,0 1 17,0-1 14,0 0 79,0 36 235,0 0-329,0-1-15,0 1-1,0-1 63,0 1-62,0 0 62,0-1 0</inkml:trace>
  <inkml:trace contextRef="#ctx0" brushRef="#br2" timeOffset="83096.4527">7867 5556 0,'0'18'141,"0"0"-125,0-1-1,0 1 16,0-1-31,0 1 79,0 0-64,0-1-15,0 1 47,0 0-31,0-1 46,0 1-15,18-18-31,-1 0-1,1 0 32,-1 0 16,1 0-48,0-18 17,-1 18-1,-17-17-16,0-1 17,0 0 93,18 1-110,-18-1-15,18 18 47,-18-18-16,0 1 16,0-1-15,0 1 14,0-1 17,0 0-16,0 1-32,17 17-15,-17-18 32,0 0-17,0 36 251,0 0-235,0-1-15,0 1-1,0 0-15,0-1 32,0 1-17,0-1 17,0 1-17,0 0 1,0-1-1,0 1 17,0 0-17,0-1 1,0 1 0,0 0-1,0-1 32,0 1-16,0-1 1,0 1-32,0 0 31,0-1-16,0 1 1,0 0 31,0-1-16,0 1-15,0 0 31,0-1-47,-17-17 31,17 18 0,-18-18-15,18 17-1,-18 1 17,1-18-17,-1 0 17,0 0-1,1 0-16,-1 0 48,18-18-47,0 1 15,0-1 125,0 1-140,18 17 15,-1 0 0,1 0 172,0 0-46,-1-18-95</inkml:trace>
  <inkml:trace contextRef="#ctx0" brushRef="#br2" timeOffset="86623.0957">8167 6015 0,'0'-18'390,"0"1"-343,0-1-31,0 0 15,17 18 0,1 0 47,0 0-46,-1 0-17,1 0 16,0 0 1,-18 18 186,0 0-202,0-1 31,0 1-31,0-1 30,-18-17-30,0 18 0,18 0-1,-17-18 1,-1 0 15,18 17 16,-18-17-47,18 18 31,-17-18-15,-1 0 31,18 18-16,0-1 16,-17-17-16,34 0 313,18 0-328,-17 0 15,0 0-16,-1 0 1,1 0 0,0 0-1,-1 0 1,1 0 0,0 0 46</inkml:trace>
  <inkml:trace contextRef="#ctx0" brushRef="#br2" timeOffset="89932.3982">8184 5468 0,'0'-18'172,"0"1"-141,18 17-16,-18-18-15,18 0 63,-18 36 515,0 0-547,0-1 1,0 1-1,0 0 0,0-1 0,0 1 1,0 0 14,0-1 1,0 1-47,0 0 78,0-1-46,0 1 124</inkml:trace>
  <inkml:trace contextRef="#ctx0" brushRef="#br2" timeOffset="94948.9721">7832 7849 0,'0'18'93,"0"0"-61,0-1-32,0 18 31,0-17-16,0 0 17,0-1-1,0 1 16,0 0-47,0-1 31,0 1-15,0 0-1,0-1 1,17-17 0,1 0 15,0 0 0,-1 0 16,1 0-31,-1 0 15,1 0 16,0 0-32,-18-17 1,0-1 15,17 18-15,-17-18 15,18 1 0,-18-1 16,0 0-31,0 1-16,0-1 78,0 0-31,0 1 47,0-1-1,0 1 48,0 34 62,0 1-187,0-1-1,0 1 1,0 0 0,0-1-1,0 1 1,0 0 15,0-1-31,0 1 16,0 0-1,0-1-15,0 19 32,0-19-1,0 1-16,0-1-15,-18 1 32,18 0-17,0-1 1,0 1 31,0 0-47,0-1 47,0 1-32,0 0 1,0-1 15,0 1 0,0-1 16,-17-17-31,17 18 0,-18-18 15,0 0-16,1 0-15,-1 0 16,1 0 31,-1 0-47,0 0 31,18-18 16,0 1-16,0-1 16,0 1 31,0-1-62,0 0 15,0 1 0,18 17-15,0-18-16,-1 18 125,-17-18-94,18 18 16,-1 0 16,1-17-16</inkml:trace>
  <inkml:trace contextRef="#ctx0" brushRef="#br2" timeOffset="99629.5392">8149 8378 0,'0'-17'62,"0"-1"157,0 1-94,18 17-94,-1 0 0,1 0-15,0 0 15,-1 0 32,1 0 62,-18 17-94,0 1-15,0-1 46,0 1-31,0 0 16,0-1-15,0 1 14,-18-18-30,1 18 0,-1-18-1,18 17 32,18-17 609,-1 0-640,1 0 47,0 0 108,-18 18-30,0 0-125,0-1 15,0 1 0,0-1-15,0 1 46,0 0-30,0-1-17,-18-17-15,18 18 78,-18-18-62,1 0 0,-1 0-1,18 18 1,-18-18-16,1 0 15,-1 0 1,1 0 0,-1 0 77,0 0-61</inkml:trace>
  <inkml:trace contextRef="#ctx0" brushRef="#br2" timeOffset="103004.9937">8079 7832 0,'0'-18'156,"17"18"-109,-17-18-31,18 1 15,0-1 0,-18 0-15,17 1-16,-17-1 78,18 18-31,-18-17 109,0 34 94,0 1-234,0-1-1,0 1 1,0 0 62,0-1-62,0 19 15,0-19-15,0 1 15,0 0 0,0-1 16,0 1 141,0-1 62,0 1-110,0 0-93,0-1 31</inkml:trace>
  <inkml:trace contextRef="#ctx0" brushRef="#br2" timeOffset="109307.1193">7761 10619 0,'0'0'0,"0"17"63,0 1-48,0 0 32,0-1 0,0 1 16,0-1-16,0 1-16,0 0 16,0-1-47,0 1 31,0 0-15,0-1-1,18 1 1,-18 0-1,17-18 1,-17 17 0,18-17-1,0 0 1,-18 18 0,17-18 15,1 0 0,0 0 0,-1 0-15,1 0 0,-1-18-1,1 1 1,-18-1-16,18 0 15,-18 1 32,0-1-31,0 0 0,0 1 46,0-1-46,0 0 31,0 1-16,0-1 234,0 36 314,0-1-533,0 19-14,0-19-17,0 1 1,0 0 0,0-1 30,0 1-30,0 17 0,0-17-1,0-1 17,0 1-1,0 0 31,0-1-30,0 1-17,-18-18 1,18 18-1,0-1 17,0 1-1,0 0 0,0-1-15,0 1 31,-18-18-32,18 17 17,-17-17-32,-1 0 46,1 0-14,-1 18-17,0-18 17,1 0-17,-1 0 1,0 0 15,1 0-15,-1 0 15,18-18 0,-18 1 0,18-1 48,0 1-64,0-1 16,18 18 48,0 0-48,-1 0-16,-17-18 1,18 18 15,0 0-15,-1 0 62,1 0-31,0 0 0</inkml:trace>
  <inkml:trace contextRef="#ctx0" brushRef="#br2" timeOffset="113233.3726">8079 11060 0,'0'17'156,"0"18"-125,-18-35-15,18 36-16,0-19 16,0 1 15,-18-18-16,18 18-15,0-1 63,0 1-16,-17-18-32,17 18 17,0-1-17,0 1 17,17-18 280,1 0-281,0 0 16,-1 0-16,1 0 16,0 0 0,-1 0-16,-17-18 438,0 1-438,0-1 63,0 0-78,0 1 124,0-1-108,0 36 233,0 17-218,0-17-31,0 17-1,0-17 17,0-1-17,0 1 17,0-1-17,0 1 16,0 0 94</inkml:trace>
  <inkml:trace contextRef="#ctx0" brushRef="#br2" timeOffset="117849.8623">8096 10654 0,'0'-18'235,"18"18"-188,-18-17-16,0-1-15,0 0-1,18 18 1,-18-17 15,0-1 16,17 18 0,-17-18 47,18 18-63,-18 36 234,0-19-249,0 1 0,0 0-1,0-1 1,0 1 0,0 0-1,-18-1 79,18 1-63,0-1 16,0 1 16,0 0 15,-17-18-47,17 17 16,0 1 78</inkml:trace>
  <inkml:trace contextRef="#ctx0" brushRef="#br2" timeOffset="121902.7751">7761 13000 0,'0'17'141,"0"19"-125,0 34-1,0-34 1,0-1-16,0 35 15,0-52 1,0 17 0,0 1-16,18-1 15,-18-17 1,0-1 0,0 1 15,17-18-16,1 0 64,0-18-64,-18-17 1,17 35-16,-17-18 15,0 1 1,0-1 0,18 0-1,-18-17 17,0 17-17,0 1 1,18-1 15,-18 1-15,0-1-1,0 0 1,0 1 0,0-1 15,0 0 0,0 1 32,17 17-17,-17-18-14,0 0-1,0 36 250,0 0-265,0 17-1,0-17 17,0 52-17,0-35-15,0-17 16,0 17 0,0-17-16,0 0 62,0-1-62,0 1 16,0 0 15,0-1-15,-17-17-1,17 18 1,0 17-1,-18-35 1,18 18 0,0-1-1,0 1 32,-18 0-31,18-1 15,0 1 0,0 0 1,-17-1-1,-1 1 16,0-1-16,1-17-15,-1 0-1,0 0 32,1 0-16,-1 0 32,18-17-32,-17 17-15,17-18-1,0 1 1,0-1 0,17 18 155,1 0-139,-1 0-17,1 0 17,0 0-1,-1 0 16,1 0 62,0 0-78</inkml:trace>
  <inkml:trace contextRef="#ctx0" brushRef="#br2" timeOffset="126317.199">7990 13582 0,'18'0'219,"0"0"-219,-1 0 15,1 0 64,0 0 61,-1 0-77,1 0-16,-36 0 499,1 0-452,-1 0 0,0 0 187,1 0-250,-1 0 63,18 18 172,0-1-251,0 1 1,0-1 0,0 1-1,0 0 1,0-1 15,0 1 125,18-18 173,-1 0-298,1 0 0,0 0-15,-1 0 15,1 0-15,0 0-1,-1 0 32,1 0 0,-18 18 15,0-1 1,0 1-16,0 0-16,0-1 16,0 1 0,-18-18-16,1 0-15,-19 0-1,19 0 1,-1 0 0,0 0-1,1 0 63,-1 0 0</inkml:trace>
  <inkml:trace contextRef="#ctx0" brushRef="#br2" timeOffset="129505.2386">7990 12982 0,'0'-17'156,"18"17"-46,-18-18-79,18 18-15,-18-18-1,0 1 32,17 17 0,-17 17 453,0 1-484,0 0 15,0-1-15,0 1-1,0-1 1,0 1-1,0 0 17,0-1-17,0 1 1,0 0 62,0-1-31</inkml:trace>
  <inkml:trace contextRef="#ctx0" brushRef="#br2" timeOffset="147297.6893">6897 14376 0,'0'-18'141,"0"0"-125,17 1-1,19 17 1,-19-18 0,19 18-1,-19-18-15,-17 1 31,18 17-15,0 0 0,-1-18-1,1 1 1,-1-1 0,1 0 15,-18 1 47,0 34 188,0 19-266,0-1 15,-18-18 1,18 19-1,-17-19 17,17 1-17,-18 0 17,18-1-17,0 1-15,0 0 16,0-1-1,-17 1 1,17 17 15,0-17-31,0-1 47,0 1-31,0 0 15,0-1 0,-18 1-15,18 0 31,0-1-16,0 1 0,0 0-15,0-1 0,0 1 93,-18-18 250,1 0-109,-1 0-156,0 0-31,1 0-17,34 0 361,1 0-376,0 0-31,-1 0 47,1 0-32,0 0 1,-1 17 0,1-17-1,-1 0 63</inkml:trace>
  <inkml:trace contextRef="#ctx0" brushRef="#br2" timeOffset="160837.5293">9825 2857 0,'0'18'281,"0"17"-249,17-17-17,-17 0-15,18-1 31,0 19-15,-1-36-16,-17 17 16,0 1-1,18 0 32,0-18-47,-18 17 31,17 1-15,-17-1 0,18-17-1,0 18 1,-18 0 0,17-1-1,1 1 1,0-18-1,-18 18 1,17-18 0,-17 17-1,18-17 48,-18 18 202,17-18-249,1 0 0,-18 18-1,0-1 48,18-17-48,-1 0 48,-17 18-32,18-18-15,-18 17 62,0-34 109,18-1-187,-18-35 16,0 0 0,17 18-1,-17 0-15,0-18 16,0 35 0,0-17-1,0-18 16,0 18-15,0 17 15,0 0-31,0 1 16,0-1 0,0 1-1,0-1 1,0 0-1,0 1 32,18 17 250,0 17-266,-18 1-15,17-18 0,1 18-16,-18-1 15,35 1 1,-17-1 0,-1 1-1,-17 0 1,36-1-1,-19 1 1,1 17 0,0-35-1,-1 36 17,1-19-17,-1 1 1,1 0 15,-18-1-15,0 1 31,18-1-32,-1-17 16,-17 18-15,18 0 0,0-1 31,-1-17-32,-17 18 16,18-18 1,0 0 46,-18-18 0,0 1-62,0-1-1,0 0 1,0 1-1,0-18 1,0-1 15,0 19-31,0-19 16,0 19 0,-18-19-1,18 1 1,0 17-1,0-17 1,-18 0 0,18 17-1,0-17-15,0 17 32,0 1-17,0-1-15,0-17 31,0 0-15,0-1 0,0 19 15,0-1 31,0 0-46,0 1 31,0-1-31,0 0 15,0 1-16,0-1 17</inkml:trace>
  <inkml:trace contextRef="#ctx0" brushRef="#br2" timeOffset="164548.4181">10636 2117 0,'0'-18'250,"0"0"-235,18 1 1,0 17 0,-1-18 15,-17 0-15,35 18-16,-17-17 31,0 17-16,-1-18 17,1 18 15,0 0-1,-18 18-14,0-1-32,0 1 15,0 0 1,0 17 15,0 0 0,0 1-15,-18-36 0,18 17-16,-18 1 31,18-1-15,-17 1 15,17 0 0,-18-1 141,36-17 140,-1 0-296,1-17 0,0 17 15,17-18-31,-17 18 16,-1-18-1,1 18 16,-1 0-15,1 0 15,0 0-15,-1 0 31,1 0-32,-18-17 1,18 17 31</inkml:trace>
  <inkml:trace contextRef="#ctx0" brushRef="#br3" timeOffset="179540.5281">12453 6121 0,'0'17'328,"0"1"-312,0 0 15,0 17 0,0-17 16,0-1-31,0 1 46,0-1-30,0 1-1,0 0 110,18-18-63,-1 0-16,1 0-46,0 0 15,-1 0 0,1 0-15,-18-18 0,0 0-1,18 1 1,-1 17-1,-17-18 17,18 1-32,-1-1 15,-17 0 17,0 1-1,0-1 16,0 0-32,0 1 32,0 34 281,0 1-312,0 17 15,0-17-31,0 0 16,0-1-1,0 1 1,0-1 0,0 1-1,0 0 1,0-1-16,0 1 16,0 0-1,0-1 1,0 1-1,0 0 48,0-1-16,0 1-16,0-1-15,0 1 15,0 0 16,0-1-16,0 1 32,0 0-48,0-1 1,0 1 15,-17-18-15,17 18 15,-18-18-15,1 0 15,-1 0-16,0 0 17,1 0-17,-1 0 48,18-18-32,-18 18-15,18-18-1,0 1 1,0-1 0,0 0 15,0 1-16,0-1 17,0 0 30,18 18-31,-18-17-15,18 17 15,-1 0-15,1 0 31,0 0 31,-1 0-47,1 0 157</inkml:trace>
  <inkml:trace contextRef="#ctx0" brushRef="#br3" timeOffset="182907.0349">12771 6526 0,'0'18'234,"0"17"-218,0 1 15,0-19-31,0 1 47,0-1-47,0 19 31,0-19-15,0 1-1,0 0 1,0-1 109</inkml:trace>
  <inkml:trace contextRef="#ctx0" brushRef="#br3" timeOffset="186295.4119">12806 6032 0,'0'-17'250,"35"17"-15,-17 0-204,-1 0-15,1 0 15,-18 17 16,0 1 93,0 0-140,0-1 32,0 1 61,0 0-46,0-1 78,-18-17-94,18 18-31,-17-18 32,17 18 15,0-1-16,-18-17-16,18 18 17,-18-18-17,18 18 95,-17-18-95,34 0 235,1 0-234,0 0 0,-1 0 15,1 0-31,0 0 47,-1 0-16,1 0 31</inkml:trace>
  <inkml:trace contextRef="#ctx0" brushRef="#br3" timeOffset="191633.0762">12577 8378 0,'0'18'219,"0"0"-219,0-1 15,0 1 1,0 0 15,0-1-15,0 1 15,0 0-15,0-1-1,0 1 17,0-1-17,0 1 48,17-18 15,1 0-63,-1 0-15,1 0 32,0 0 15,-1-18-16,1 1-16,-18-1 17,18 1-32,-18-1 31,17 0-15,-17 1 30,0-1-14,0 0-1,0 1 0,0-1 0,0 0-31,0 1 32,0-1-1,0 1 0,0 34 204,0 1-235,0-1 15,0 19 1,0-19-16,0 19 31,0-1-15,0 35-1,0-52 17,0 0-32,0-1 31,0 1 16,0 0-16,0-1 0,0 1-15,0 0-1,0-1 17,0 1-17,0 0 32,0-1-31,-17 1 46,17-1-46,0 1 0,0 0 15,0-1-16,0 1 1,-18-18 15,18 18-15,-18-18 0,18 17 15,-17-17-31,-1 0 47,0 0-32,1 0 1,-1 0 15,1-17-15,-1 17 15,18-18-15,0 0-1,-18 18 1,18-17 0,0-1 93,0 0-78,18 18 16,0 0-47,-1 0 16,1 0-1,-1 0 1,1 0 31,0 0-16,17 0 0,-17 0-15,-1 0-16,1 0 16,0 0-1</inkml:trace>
  <inkml:trace contextRef="#ctx0" brushRef="#br3" timeOffset="195529.1972">12823 8943 0,'0'-18'157,"18"1"-110,-18-1-32,18 0-15,-1 18 31,1-17-15,0 17-16,-1-18 16,1 18-1,0 0 17,-1 0-17,1 0 141,-18 18-93,0-1-32,0 1-31,0 0 16,0-1-1,0 19 17,0-19-17,-18-17 1,18 18 0,-17-1-1,-1 1 32,0-18-16,18 18-15,-17-18 0,-1 17 62,0-17-47,18 18-15,-17-18-1,-1 18 32,0-18 0,36 0 172,0 0-204,17 0 1,-17 0 31,-1 0-16,1 0 16,0 0 0,-1 0-32,1 0 95,-1 0-63</inkml:trace>
  <inkml:trace contextRef="#ctx0" brushRef="#br3" timeOffset="200693.6579">12912 8220 0,'0'-18'62,"0"0"47,0 1-93,0-1 0,0 1 15,0-1-31,17 18 31,1 0 32,0 0-32,-1 0 63,-17 18-1,0-1-77,0 1 0,0-1-1,0 1 1,0 0 0,0-1 15,0 1 0,0 0 0,0-1 16,-17 1-31,-1-18 31,18 18 109,0-1-109,-18-17-16,36 0 344,0 0-375,-1 0 16,1 0-1,17 0-15,-17 0 32,-1 0-17,1 0 126,0 0-110,-1 0-15,1 0-1,0 0 32</inkml:trace>
  <inkml:trace contextRef="#ctx0" brushRef="#br3" timeOffset="205524.6182">12471 10795 0,'0'18'125,"0"-1"-110,0 1 1,0 0 0,0-1-1,0 1 1,0-1-1,0 1 1,0 0 0,0-1-1,17 19 1,1-19 0,-18 1 62,18-18-63,-1 0 1,1 0 0,0 0-1,-1-18-15,1 1 31,-1-1-15,-17 0 0,18 18-1,-18-17 17,0-1-17,0 0 48,18 18-63,-18-17 15,0-1 17,0 1-1,0-1 0,0 36 282,0 17-282,0 0-16,0 0 1,0 1 0,0 17-16,0-36 31,0 1-15,0-1 30,0 1-30,0 0 15,0-1 16,0 1 63,0 0-32,0-1-47,0 1 0,0 0 0,0-1-15,0 1 31,-18-18-31,18 18-1,-18-18 1,1 0-1,-1 0 173,1 0-172,-1-18 46,18 0 16,0 1 0,0-1-62,18 18 156,-1 0-172</inkml:trace>
  <inkml:trace contextRef="#ctx0" brushRef="#br3" timeOffset="210274.6867">12771 11218 0,'0'-17'219,"17"17"-172,1-18-47,-1 0 47,1 18-47,0 0 15,-1 0 16,1-17-15,0 17 0,-1 0 31,1 0 15,-18 17-31,0 1-15,18-18 0,-18 18 15,0-1-16,0 1 64,0 0-64,-18-18 32,0 17-31,1-17 31,-1 0-32,0 0 141,36 0 266,0 0-219,-18 18-109,0 0-47,0-1 47,0 1-79,0-1 17,-36-17-17,19 0 1,-1 0 0,0 0-1,1 0 1,-1 0-16,1 0 94</inkml:trace>
  <inkml:trace contextRef="#ctx0" brushRef="#br3" timeOffset="214450.651">12771 10724 0,'0'-17'157,"0"-1"-142,0 1 1,17-1-1,-17 0 1,0 1 0,18-1 15,-18 0-31,0 1 16,17 17-16,1 0 62,0-18-62,-1 0 47,1 18-47,0 0 31,-1 0 0,1 0 16,-18 18 31,0 0-46,0-1-32,0 1 15,0 0 17,0-1-17,0 1 16,0 0-15,0-1 0,0 1 31,0-1-32,-18-17 16,1 18-15,17 0 15,0-1 32,-18-17-48,0 0 1,18 18 0,-17 0-1,-1-18 17,18 17-17,-18-17 1,18 18-1,0 0 32,-17-18-15,34 0 389,1 0-389,0 0-1,-1 0 16,1 0-16,0 0-15,-1 0 15,1 0-31,0 0 47,-1 0 109,1 0-78,-1 0-47,1 0 94</inkml:trace>
  <inkml:trace contextRef="#ctx0" brushRef="#br3" timeOffset="221140.6147">11712 12382 0,'0'-17'31,"0"-1"125,35 1-140,-35-1-1,36 18 1,-19 0 15,1-18-15,0 18 0,-18-17-1,17-1 16,-17 0-15,18 18 0,-18-17-1,0 34 313,0 1-312,0 35 0,0-18-16,0-17 15,0-1 1,0 1 0,0 0-1,0 17 1,0-17-1,0-1-15,0 1 16,0 0 0,0-1-1,0 1 1,0 0 0,0-1 15,0 1-16,0-1 48,0 1-47,0 0-1,0-1 1,0 1 15,0 0-15,0-1 15,0 1 141,-18-18-94,1 0-47,-1 0 0,0 0 1,36 0 296,0 0-313,-1 0 1,1 0-16,0 0 16,-1 0 15,1 0-15,0 0 62,-1 0-47,1 0 47</inkml:trace>
  <inkml:trace contextRef="#ctx0" brushRef="#br3" timeOffset="229179.1777">13952 4886 0,'0'18'156,"18"17"-125,0 0-31,17 18 16,0-18-1,18 54 1,0-72 0,-18 36-1,1 0 1,-19-35 0,-17-1 15,18 1-16,-18 0 1,17-1 0,1-17-1,-18 18 17,18-1-17,-1-17 1,1 0 31,-18-35 93,0-18-124,0 18 0,0 0-1,0-18 1,0 18-1,0-1-15,0 19 16,0-19-16,0 19 31,0-1-15,0 0 0,0-17 15,0 0-31,0 0 15,0-1-15,0 19 32,0-19-17,0 1 1,0 17 0,0 1-1,0-1 16,0 53 126,0-17-157,0 17 15,0-17 17,18 0-32,-18-1 31,17 1 16,-17 0-32,0-1 1,18 1 0,-18 0-1,35 17 1,1 0-1,-36 0-15,17-17 16,1 17 0,-1-17-16,1 0 15,-18-1 17,0 1 30,18-18-46,-1 0 140,-17 17-140,0 1 30,18-18 1,0 0 31,-1 0-15,-17-18-47,0 1-1,0-1-15,0 1 16,0-1-1,0 0 1,0 1 0,0-1 15,0-17-15,0 17-1,0 0-15,0 1 16,0-1 15,0 1-15,0-19-16,0 1 31,18-36-15,-18 36-1,0 17 1,0 1-1,0-1-15,0 1 32,18-19-17,-18 19 1,0-1 0,0 0 15,17 1-16,-17-1 1,0 0 0,0-17-1,0 18 1</inkml:trace>
  <inkml:trace contextRef="#ctx0" brushRef="#br3" timeOffset="233423.0247">14870 4216 0,'0'17'172,"0"1"-156,0 0-1,0-1 1,0 1 0,-18-18-1,18 18 1,0-1 109,0 1-110,0-1 17,0 1 30,18-18 157,-1 0-125,1 0-32,-1 0 641,1 0-656,0 0-31,-1 0 46,1 0-46,-18-18 0,18 18 15,-1-17 0,-17-1-15,18 1 15,-18-1 16,0 0-16,0 1 0,0-19-15,0 19 109,0-1-109,0 0 124,0 1-15,-18 17-94,1 0-15,-1 0 47,18-18-48,-18 18 32,1 0-16,-1 0-15,0 0 0,18 18 390,-17-18-391,17 17 17,-18-17-17,18 18 63,0 0-31,-17-18-31</inkml:trace>
  <inkml:trace contextRef="#ctx0" brushRef="#br4" timeOffset="265501.7449">17286 7426 0,'0'18'187,"0"17"-187,0 18 16,0-36 0,0 19-1,0-19 1,0 1 0,0 0-1,0-1 32,0 1-31,0 0-1,0-1 32,0 1-31,35-18 62,-17 0-62,0 0-1,-1 0 1,19 0-1,-1 0 1,-18 0 0,1 0-1,-18-18 1,18 18 15,-18-17-15,0-1-1,17 0 1,1 1-16,-18-19 16,18 19-16,-18-1 15,0 0 1,0 1 46,0-1-46,0 1 31,0-1 0,0 36 109,0-1-140,0 18-1,0-17 1,0 17 0,0 1-1,0-19 16,0 1-15,0 0 15,0-1-15,0 1 0,0 17 15,0-17 0,0 17-31,0-17 16,0 17-1,0 18 17,0-18-17,0-17 1,0-1-1,0 1 17,0 0-17,0-1 1,0 1 15,0 0-15,0-1-1,0 1 17,0 0-17,0-1-15,0 1 16,0-1 0,-18-17-1,18 18 16,-35-18-15,17 0-16,-17 0 31,17 0-15,1 0 0,-19 0-1,19-18 1,-1 1-1,18-1 1,-18 18 0,18-17-1,0-1 17,0 0-1,0 1-16,0-1 1,18 0 47,0 18-48,-1 0 1,19 0-1,-19 0 1,1 0 0,-1 0 31,1 0-32,0 0 16,-1 0 16,1 0-15</inkml:trace>
  <inkml:trace contextRef="#ctx0" brushRef="#br4" timeOffset="269549.7057">17745 7355 0,'0'18'219,"0"0"-219,0-1 15,0 1 157,0 0-156,0-1-1,0 1 1,0 0 203,0-1-157,17-17-46,-17 18 0,18-18 30,0 0-46,-1 0 63,1 0-47,0 0 15,-1 0 16,1 0-32,-1 0 48,1 0-63,-18-18 31,0 1 125,0-1-140,0 0 0,0 1 171,0-1-171,0 0 15,0 1-15,0-1 124,0 0-109,0 1 204,-18 17-220,1 0 32,-1 0-15,1 0 93,-1 0-94,0 0 16,1 0-16,-1 0 31,0 0 110</inkml:trace>
  <inkml:trace contextRef="#ctx0" brushRef="#br4" timeOffset="271924.067">17674 8167 0,'0'-18'141,"0"-17"-126,35 17-15,-35 1 16,18-19 0,0 1 15,17 17-31,-35 1 31,0-1-15,0 36 218,0 17-234,0 18 16,0-35-1,0 35-15,0-36 16,0 1 15,0-1-31,0 1 16,0 0 15,0-1-15,0 1 31</inkml:trace>
  <inkml:trace contextRef="#ctx0" brushRef="#br4" timeOffset="275882.6472">17286 10142 0,'0'18'141,"0"17"-141,0-17 16,0 17-1,0 18 1,-18-18 0,18 54-1,0-72 1,0 18-1,0-17 1,0 0-16,0-1 16,0 1 31,18 0-16,0-18 0,17 0-15,0 0-1,71 0 1,-53-18 0,-53 0-1,18 18 1,17-17-16,-35-1 31,18 0-15,-1 18-1,-17-17 1,0-18 0,18 35-1,-18-36 1,0 19 15,0-19-15,0 19-1,0-1 1,0 0 0,0 1-1,0-1-15,0 1 16,0 34 312,0 18-312,0-17-16,0 17 15,0-17 1,0 17-1,0-17 1,0 0 15,0-1-15,0 1-16,0 17 16,0 0 15,0-17-16,0 0 1,0-1 0,0 19-1,0-19 1,0 1 0,0 17-1,0-17 1,0-1-1,0 1 1,-18 0 15,18-1-31,0 1 32,0 0-1,0-1-16,0 1 17,-17 0-17,17-1 1,0 1 0,0-1-16,-18-17 15,18 18 16,0 0-15,-18-18 0,1 0-16,-1 17 15,-17-17 1,17 0-16,0 0 16,-17 0 15,18 0-16,-1 0 1,-17 0 0,17 0-1,18-17 1,-18-1 0,18 0-16,0 1 15,0-1 16,0 1 48,0-1-48,36 0 0,-19 18-15,1 0-1,0 0 1,17 0 0,-18 0 15,1 0-16,0 0 1,17 0 0,-17 0-1,-1 0 17,1 0-17,0 0 32,-1 0 78</inkml:trace>
  <inkml:trace contextRef="#ctx0" brushRef="#br4" timeOffset="278730.9645">17992 10037 0,'-18'0'94,"0"0"-63,18 17-15,-17 1-1,-1-18 1,18 17-1,0 1 1,-18-18 0,18 35-16,0-17 15,-17-18 17,17 18-1,0-1-16,17-17 95,-17 18-95,18-18-15,0 0 16,-18 18 0,17-18-1,1 0 17,0 0-1,-1 0 16,1 0-16,0 0 0,-18-18 141,0 0-141,0 1-15,0-1 0,0 0-1,0 1 1,0-1 15,0 0 0,0 1-15,0-1 31,0 1-32,0-1 64,0 0-33,-18 18 189,0 0-126</inkml:trace>
  <inkml:trace contextRef="#ctx0" brushRef="#br4" timeOffset="282188.9594">17762 10883 0,'18'0'296,"0"0"-280,-1 0-16,-17 35 141,0 1-126,0-19 17,0 1-17,0 0 16,0-1 16,0 1 110,0 0-95,-17-1 1,-1-17-48,0 0 16,1 0 1,-1 18-17,0-18 63,18 17-62,-17-17-16,-1 0 63,1 0-17,34 0 173,1 0-203,-1 0-1,1 0 17,0 0-32,-1 0 15,1 0 1,0 0 0,17 18-1,-17-18 16,-1 0-31,1 18 16,-1-1 0,1-17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26:44.4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11942 15434 0,'0'-18'172,"17"18"0,1 0-126,-1 18 33,-17 0-79,18 17 15,-18-17 1,0 17-1,0-18-15,0 1 16,0 0 0,0-1-1,0 1 17,0 0-17,0-1 1,0 1 15,0 0-15,18-18-1,-18 17 1,0 1 0,0 0-1,0-1 1,0 1-1,17-18 1,1 0 31,0 0 0,17 0-32,0 0 1,0 0 0,-35-18-1,18 1 1,0 17 0,-18-18-1,17 0 1,1 1-1,0-19-15,-1-17 16,1 36 0,-18-1-1,0 0 1,0 1 0,0-1-1,0-17 1,0 0-1,0 17 1,0 0 0,0 1 15,-18 17 110,1 0-95,34 0 64,19 0-110,16 0 15,1 0 1,0 0 0,-35 0 15,0 0-31,17 0 16,-17 0-1,-1 0 1</inkml:trace>
  <inkml:trace contextRef="#ctx0" brushRef="#br0" timeOffset="1388.9707">12471 15769 0,'0'35'156,"0"1"-140,0-1-1,0-17 1,0-1-1,0 1 1,0 0 0,0-1-1</inkml:trace>
  <inkml:trace contextRef="#ctx0" brushRef="#br0" timeOffset="3598.2428">12612 15134 0,'-18'0'93,"1"0"-46,-1 35-31,0-35 0,18 36-1,0-19 1,0 1 15,0 0 0,0-1 1,0 1-1,0 0-16,18-1 17,0 1-17,-1-18 17,1 0-1,-1 0 47,1 0-78,0 0 16,-1 0 15,1 0-16,-18-18 1,18 18 0,-1 0-1,-17-17 1,0-1 31,0 0-47,0 1 47,0-19-32,0 19 1,0-1 0,-17 0 15,17 1 0,-18-1 16,0 18 0,1 0 0,-1 0-16,0 0-15,1 0 30,-1 0-14</inkml:trace>
  <inkml:trace contextRef="#ctx0" brushRef="#br0" timeOffset="6462.5266">11906 17127 0,'-17'0'15,"17"-17"64,0-1-64,0 0 1,0 1 15,17 17 0,1 0 32,0 0-32,-18 17 0,17 1-15,1 17 0,-18 18-1,0-17 1,0-1-16,0 0 31,0 0-31,0 1 0,0-19 16,0 19-1,0-1 1,0-18 0,0 36-1,0-17-15,0-1 16,0 0-16,0-17 31,0 0-15,0-1-1,35-34 126,18-36-125,35 0-1,-35 0 1,-35 0-1,17 0 1,0 35 0,1-52-1,-1 17 1,-35 18 0,0-54-1,0 72 1,0-19-1,0 19 1,0-1 0,0 1-1,0-1 32,-18 0-16,1 18 1,-1 0-17,0 0 1,1 0 0,-1 0-1,0 0 1,1 0 15,-1 0 47,18 18-47,18-18 63,-1 0-78,19 0-1,-1 0 1,-17 0-16,-1 0 16,18 0-1,1 0 1,-1 0 0,-17 0-1,-1 0 16</inkml:trace>
  <inkml:trace contextRef="#ctx0" brushRef="#br0" timeOffset="9286.6851">12330 17657 0,'0'-18'156,"0"0"-124,17 18 14,1 0-30,-1 0 0,1 0-1,0 0 17,-1 0-1,1 0 31,-18 18 32,0 0-63,0 17-15,0-18 0,0 1-1,0 0 1,0-1 15,0 19-31,0-19 31,-18 1 1,1 0-32,-1-18 15,-17 0 1,35 17-1,-18-17 1,1 0 0,17 18-1,-18-18 1,36 0 250,17 0-235,-18 0-16,1 0 1,0 0 31,17 0-31,-17 0-1,-1 0 1,1 0 15,0 0 16</inkml:trace>
  <inkml:trace contextRef="#ctx0" brushRef="#br0" timeOffset="11630.7713">12559 16616 0,'-18'17'78,"18"1"-46,-17 0-17,17-1 1,-18 1-1,18 17 1,-18-35 0,18 53 15,0-35 0,0-1-15,0 1-1,0 0 17,0-1-1,18-17 47,0 0-62,-1 0 31,1 0-32,0 0 32,-1 0 16,-17-17-32,18 17-16,-18-18 1,0 0-16,0 1 16,17-1 46,-17 1-62,18 17 31,-18-18-15,0 0 0,0 1-1,0-1 48,0 0-32,0 1 94,-18 17-47,1 0-15,-1 0-48,1 0 17,-1 0 30</inkml:trace>
  <inkml:trace contextRef="#ctx0" brushRef="#br0" timeOffset="15002.7895">13370 16422 0,'18'0'172,"52"-35"-157,-34 17-15,34 0 16,1 1 15,-18-1-15,17 0 0,-34 18-1,87 0 1,-88 0-1,1 0 1,-1 0 0,-17 0-16,17 0 15,-18 0 1,19 0 0,-36 18-1,35-18 1,-17 0-1,-1 18 1,1-18 0,-18 17-1,18-17 1,-1 0 0,1 18 15,-18 0-16,17-18-15,1 0 16,0 17 15,-18 1 47,-18-18 126,0 0-189,1 17-15,-18-17 31,17 0 1,-17 0-17,17 0 1,0 0 0,1 0-16,-1 0 15,0 0 1,1 0-1,-1 0 1,1 18 15,-1 0-15,0-18 15,54 0 141,-1-18-156,18 0-1,17 1 1,1-1 0,-36 1-1,18-1 1,-18 18-1,-17 0 17,0 0 30,-18-18 110,-36 1-156,-17-19-1,0 19-15,-17-19 16,35 19 0,-1-1-1,-17-17 1,36 35-1,-1-18-15,1 1 16,-19 17-16,36-18 47,-17 18-31,-1 0 46</inkml:trace>
  <inkml:trace contextRef="#ctx0" brushRef="#br0" timeOffset="18243.4975">14958 15064 0,'-18'0'78,"0"0"-63,1 0 1,-18 0 0,17 0-1,-17 0 1,-18 17-1,17-17 1,19 18 0,-1 0 31,18-1-16,0 1-16,0 35 1,0-18 0,0 0-1,0 36 1,0-18 0,0 0-1,18 70 1,-1-88-1,-17 18 17,36 18-17,-36-1 1,17-17 0,-17 18-1,0-18-15,0 17 16,0-17-1,0-17-15,0 16 16,0 1 0,0-35-1,0 35 1,0 18 0,0-1 15,0-17-16,0 18 1,0-36-16,0 18 16,0 0-1,0-18-15,0 35 16,0-17 0,0-17-1,0-1 1,0 0 234,0 1-235,0 34-15,0 18 16,0 53 0,-17-17-1,17-54 1,0 19 0,0-72 15,0 1-16,0 0 1,0-1 0,0 1-1,-18-1 1,18 36 0,0-35-1,0 0 1,0 17 15,0 0-15,0-17-16,0 17 31,0-17-15,0-1-1,0 1 1,18-18 171,17 0-187,0 0 16,1 0 0,-1 0 15,0 0-16,-17 0 1,-1 0-16,1 0 16</inkml:trace>
  <inkml:trace contextRef="#ctx0" brushRef="#br0" timeOffset="21661.3865">16122 15134 0,'18'0'125,"17"0"-110,-18 0 1,19 0 0,-19 0-1,36 0 1,-35 0-16,0 0 15,35 0 1,-36 0 62,-17 18-47,0 17-31,0-17 16,0 17 15,0 18-15,-17 17-16,-1 19 0,0-19 16,18 1-1,-17-1 1,17-17-1,-18 0 1,18 0 0,0 0-16,0-18 0,0 1 15,0-1 1,0 0 0,-18 0-1,18-17 1,0 17-1,0-17 1,0 0 0,0 17 265,0-18-265,0 54-1,0 35 1,0 106-16,18-89 15,17-17 17,-35-18-32,0-53 0,0 1 15,0-1 1,0-17 0,0 52-1,0-17-15,0-18 16,0 18 15,0 0-15,0-18-1,0-17 1,0 0 15,0-1-31,0 1 16,0 17-16,0-17 0,0-1 15,0 1 17,0 0 249,0 17-265,0 18-1,0 0-15,0 17 16,0-17-1,0-35 1,0 35 0,0-35-1,0-1 1,0 1 0,0-1 30,0 1-30,0 0 0,0-1-1,0 1 17,0 0 14,0-1 48,-17-17 16,-1 0-95,0 0-15,-17 0 16,0 0-1,-1 0 1,19 0 0,-1 0-16,1 0 15,-1 0 1,-17 0-16,17 0 62,0 0 1</inkml:trace>
  <inkml:trace contextRef="#ctx0" brushRef="#br0" timeOffset="25326.9487">15117 15363 0,'-18'0'32,"18"18"46,0 0-63,0-1 1,0 1 0,0 17-1,0 1-15,0-1 31,0 0-31,0 0 16,0-17-16,0 0 31,0-1 1,18-17-17,-1 0 32,1 0-16,-1 0-15,19 0 31,-19 0-47,1 0 47,17 0-32,-35-17 1,18 17 0,0 0-1,-18-18-15,17-17 16,1 17-16,17-35 15,-17 18 1,-18 0 0,17 35-1,-17-18 1,0 0 0,0 1-1,0-1 1,0 0 46,0 54 32,0 34-78,0-17-1,0 0-15,0 35 16,0-17 15,0-18-15,0-18-16,0 0 15,0-17-15,0 17 32,0 1-32,0-19 15,0 1 1,0-1 15,0 1-15,-17 17-1,17 1 1,-18 17 0,0-36-16,18 18 31,0-17-15,-17 0-1,17-1 1,-18-17 31,1 0-16,-1 0-15,0 0-16,1 0 15,-19 0 16,19-35-31,-1 17 32,18 1-17,0-18-15,-18 17 0,18 0 16,0-35 0,0 18-1,0 0 16,0 17 1,0 1-17,0-1 1,18 0 15,0 18-31,-1-17 31,1 17-15,-18-18 0,18 18 15,-1 0-15,1 0-1,0 0 16,-1 0-31,1 0 32,-1 0-1,1 0-15</inkml:trace>
  <inkml:trace contextRef="#ctx0" brushRef="#br0" timeOffset="27256.3713">15610 16122 0,'-17'0'78,"17"18"1,0-1-48,0 18-16,0-17 1,0 0 0,0 17-1,0-17 1,0-1 0,0 1 62,0 0-31,0-1 15,0 1-46,0 0-1</inkml:trace>
  <inkml:trace contextRef="#ctx0" brushRef="#br0" timeOffset="29685.196">15716 15187 0,'-17'18'141,"-1"-1"-125,0 1-16,1 0 15,-1 17 1,0-17 0,18-1-1,-17 1 1,17-1-1,0 19 1,0-19 15,0 1-15,0 0 31,0-1-32,17-17 1,1 18 15,0-18-31,-1 0 47,1 0-31,0 0-16,-1 0 31,1 0-15,0 0-1,-1-18 1,1 1 0,-1-1 15,1 0-16,-18 1 1,18-1 0,-18 0-1,17 18 1,-17-17 0,0-1 15,0 1-16,0-19 1,0 19 15,0-1 16,0 0 0,-17 18-31,-1 0-1,0 0 1,18-17 15,-17 17-15,-1 0-1,1 0 17</inkml:trace>
  <inkml:trace contextRef="#ctx0" brushRef="#br0" timeOffset="33058.0906">15081 17286 0,'0'18'109,"0"-1"-78,0 1-15,0 0-16,0-1 15,0 1 1,0 0 15,0 17-31,0-18 32,0 19-17,18-19 32,0-17-47,-1 18 16,1-18 15,-1 0-15,1 0 30,0 0-14,-1 0-17,1-18 17,0 18-32,-1-35 15,1 0 1,0 17-1,-1-17-15,-17 17 16,0 1 0,18 17-1,-18-18 1,0 0 0,0 1 15,0-1-16,0 0 32,0 36 31,0 17-62,0-17 0,0 53-1,0-19 1,-18 19 0,1 53-1,17 17 1,-18-88-1,18-1 1,0-16 0,0-19-1,0 1 1,0 0 0,-18-1-1,18 1 1,-17 0-1,17-1-15,0 1 16,0-1 0,0 1-1,0 0-15,-18-1 32,18 1-17,-18-18 1,18 18-1,0-1-15,-17-17 16,-1 0 15,0 0-15,1-17 0,-18-36-1,17 0-15,0 18 16,1-1-1,17-17 1,0 18 15,0 17-15,0 1 0,0-1-1,0 1 1,0-1-1,0 0 1,17-17 15,-17 17-31,18 18 16,0-17 0,-18-1 15,17 18-16,1 0 1,-1 0 0,1 0 15,0 0-15,-1 0 15,1 0-16,0 0 1,-1 0 0,1 0-1,0 0 1,-1 0 0,1 0 15</inkml:trace>
  <inkml:trace contextRef="#ctx0" brushRef="#br0" timeOffset="35417.2327">15434 17992 0,'0'0'0,"0"-18"16,0 0-1,0 1 1,0-1-1,0 0 1,18 18 15,-1-17 1,1 17-17,-18-18 1,18 18-1,-1 0 17,1 0 15,-1 0-1,1 0-14,-18 18 15,0-1-16,0 1-16,0 0 1,0 35 0,0-18 15,-18 18-31,1-36 16,-1 1 15,1 0-16,-1-18 1,18 17 0,-18-17-1,18 18 17,18 0 233,0-18-234,-1 0-31,1 0 16,-1 0 31,1 0 0,-18 17 203,18-17-110</inkml:trace>
  <inkml:trace contextRef="#ctx0" brushRef="#br0" timeOffset="37654.7682">15663 17163 0,'-17'0'125,"17"17"-110,-18-17 17,18 36-17,-18-1-15,18-18 31,0 1-31,0 0 32,0-1-17,0 1 17,0 0-17,18-1 1,0-17-1,-18 18 17,17-18-17,1 18 1,0-18 0,-1 0-1,1 0 1,0 0 31,-1 0 0,1 0 46,-18-18-61,17 0-17,-17 1 1,0-1-1,0 0 1,0-17-16,0 0 31,0 17-15,0 1 15,0-1-15,-17 0 93,-1 18-46,1 0-16,-1 0 78,0 0-94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28:04.45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18732 15028 0,'-17'0'63,"-1"0"-32,1 0-16,-19 0 1,19 0 0,-19 0-1,-34 0 1,35 0 0,17 0-1,0 0 1,18 18-1,-17-18 17,17 18-17,0-1 17,0 1-17,0 17-15,0-17 16,17 35-1,19 17 1,16 71 0,-16-70-1,-19-18 1,19 17 0,17 54-1,-36-71 1,1-18-1,-18 71 1,0-71 0,0 18-1,0 0 1,0-18-16,0 18 16,0 0-1,-18 0 1,1-18-1,17 1 1,-18-1 0,18-17-1,-18-1 1,18 1-16,0-1 16,0 1-1,0 0-15,0 35 313,0-18-298,0 18 1,0 0-16,0 0 16,0 0-1,0-18 1,0 18-1,0 0-15,0 0 32,0-18-32,0 0 31,0 0-31,0-17 16,0 0-1,0-1 188,0 1-187,0 0 0,0-1 15,0 1-16,0 0 1,0-1 0,0 1-1,0-1 329,0 19-328,0 34-1,0-17-15,0 0 16,0-18 0,0-17-1,0 0 1,0-1-1,0 1 32,0 0-47,0-1 94,0 1-78,0 0-16,0-1 62,36-17 188,-19-17-234,1 17-1,17 0-15,0 0 47,-17 0-31,0 0 0,-1 0-1,1 0 1,0 0-1,-1 0 1</inkml:trace>
  <inkml:trace contextRef="#ctx0" brushRef="#br0" timeOffset="4183.1375">20020 15046 0,'35'-18'141,"1"1"-126,34-1 1,-17 0-16,0 18 31,-18-17-15,18 17-1,-35 0 1,0 0 0,-1 0 30,-17 17 1,0 1 0,0 0-31,0-1 15,0 1-31,0 35 16,0 17-1,0 19 17,-35-1-32,17 18 15,1-18-15,-1 0 16,0-17-1,1-18-15,-1 17 16,18-35 0,-18 54 15,18-54-15,0-18-16,0 1 15,0 0-15,0 17 16,0-17-1,0-1 32,0 1 203,0 0-234,0 17 0,0 53-16,0 0 31,18 36-31,-18-54 15,0 1-15,0-18 16,0 0 0,0 0-1,0-1 1,18-16 0,-18 52-16,0-53 15,17 18 1,-17-35-1,0-1 1,0 1 15,18 17-15,-18 1 15,0-19-31,0 1 16,0 0-1,0-1 1,0 1 0,0 17-16,0-17 31,0-1-15,0 1-1,0 0 16,0-1 48,0 1 249,0 17-328,0 0 31,0-17-31,0 0 16,0 17-1,0-17 32,0-1 297,-18 1-219,1-18-110,-1 0 1,0 18 0,1-18-1,-1 0 1,-17 0 0,17 0-1,1 0 1,-1 0-1,0 0 1,1 0 31,-1 0-16,0 0 0</inkml:trace>
  <inkml:trace contextRef="#ctx0" brushRef="#br0" timeOffset="8160.3216">19138 15505 0,'18'0'188,"-1"0"-173,19 0 1,-19 0-16,1 0 15,17 0 17,-35-18-32,36 18 15,-19 0 1,18-18 0,-17 18-1,0 0 16,-1 0-31,1 0 47,-18-17 47,0-1-63,0 0-15,0 1 15,0-1-15,0 0-1,0 1 1,0-1 0,-35 1 15,35-1-15,-18 0-1,-17 18-15,0-17 16,-1 17-1,19 0 17,-1 0-17,0 0 1,1 0 15,-1 0-31,0 0 16,1 0-1,-18 35 1,17-17 15,-17-1-31,17 18 0,0-17 16,18 0 0,-17-18-1,-1 17-15,0 19 16,18-19 15,-17 1-15,17 0 31,0-1-32,0 1 16,0-1 1,0 1-17,35-18 1,0 18-16,-17-18 31,17 0-31,1 17 16,16 1-1,-34-18 1,0 0 0,17 0-1,-17 0 17,-1 0-17,1 18 32,0-18-31,-1 0-1,1 0 63,-1 0-15,1 0 140,0 0-156</inkml:trace>
  <inkml:trace contextRef="#ctx0" brushRef="#br0" timeOffset="9644.9832">19614 15646 0,'0'17'125,"0"1"-109,0 17-16,0-17 31,0 17-15,0-17-1,0 52 1,0-52-1,0 0 1,0-1 0,0 1 15,-17-18 31,17 18-62,0-1 219</inkml:trace>
  <inkml:trace contextRef="#ctx0" brushRef="#br0" timeOffset="12569.7103">19068 17180 0,'17'0'172,"1"0"-157,17-17-15,36-19 16,-1 19-1,-17-19-15,-18 1 32,1 35-17,-19 0 1,-17-17-16,18-1 31,-18 0 16,0 1 16,0-1-32,-18 0 0,1 18-15,17-17-1,-18-1 1,0 18 0,-34 0 15,34 0-16,0 0 1,-17 0-16,17 0 0,-17 0 16,0 0-1,17 0 1,1 18 0,-19-1-1,36 1-15,-35-18 16,17 53-1,1-53 1,-1 18 0,0-1 15,18 1-15,0-1-1,-17 1 1,17 17-1,0-17 1,0 0 15,0-1-15,0 1-16,17 0 16,1-1-1,17 1 1,1-1-16,-1-17 15,-35 18 1,35-18 0,-35 18-1,35-18 1,-17 0 0,0 17-1,-1-17 1,1 0-1,0 0-15,-1 0 16,19 0-16,-1 0 16,0 0 15,-17 0 16</inkml:trace>
  <inkml:trace contextRef="#ctx0" brushRef="#br0" timeOffset="14931.5596">19526 17216 0,'0'-18'141,"36"0"-94,-1 1-32,-35-1-15,35 0 16,-17 18-1,-1 0 1,1 0 0,0 0-1,-1 0 1,1 0 0,-18 18 109,0 0-110,0-1 1,0 36-1,0-35 1,-18 35 0,1 0-1,-19-18 1,19 0 0,-1-17-1,0-18 1,-17 35-1,0-17 1,0-1 0,17-17-1,0 0 17,1 0 30,70 0 94,-36 0-140,36 0 0,0 0-1,-18 0 16,-17 0-15,0 0 15,-1 0 16,1 0-16,0 0 1,-1 0-17,1 0 32,-1 0-16</inkml:trace>
  <inkml:trace contextRef="#ctx0" brushRef="#br0" timeOffset="17485.0626">20514 15963 0,'18'0'141,"-1"0"-125,36 0-16,-35 0 15,35 0 1,0-17-16,-36 17 15,19 0 17,-19 0-17,36 0-15,-35 0 32,-1 0-32,1 0 15,0 0 1,-1 0-1</inkml:trace>
  <inkml:trace contextRef="#ctx0" brushRef="#br0" timeOffset="19459.1916">20532 16316 0,'17'0'32,"19"0"-17,-19 0 1,1-18 0,-1 18 15,1 0-16,0 0 1,-1 0 0,19 0-1,-19 0 17,1 0-32,0 0 15,-1 0 1,1 0 31,0 0 156,-1 0 109</inkml:trace>
  <inkml:trace contextRef="#ctx0" brushRef="#br0" timeOffset="23438.4411">21467 14993 0,'-18'0'78,"0"0"-62,1 0 15,-1 0-16,0 0 1,-17 0 0,17 0-1,1 0 1,-19 0 0,19 18-16,-1-18 15,1 17 1,17 1 93,0 0-93,0-1 15,0 19-31,0-1 31,0-18-15,0 36 0,0-17-1,0 52 1,0-18-1,0 1 1,0-36 15,0 18-31,0-35 16,0 35-16,0 0 16,0-36-1,0 54 1,0-18-1,0 0 1,0 0 0,0-36-1,0 18 1,0 1 0,0-1-1,0-17 1,0 17-1,0 18-15,0-18 16,0 0 0,0 1-1,0-19 1,0 19 281,0 34-282,0 71-15,0 36 16,0-36 0,0-18-1,0-35 1,0-35 0,0 0-1,0-35 1,0 0 15,0 34-15,0-34-1,0 0 1,0-1 31,0 1-32,0 0 48,0-1-16,0 1-32,0 0 32,0-1-31,0 1 31,0-1-16,0 1 32,0 0 77,0-1-109,0 1 32,0 0-1,0-1-30,0 1-1,0 0-15,17-18 546,1 0-546,17 0-1,0 0 17,1 0-17,-19 0 16,1 0-15,0 0 15,-1 0-15,1 0 31,0 0-32,-1 0 32</inkml:trace>
  <inkml:trace contextRef="#ctx0" brushRef="#br0" timeOffset="28815.499">24412 15134 0,'18'0'125,"35"0"-109,-36 0 0,36 0-1,-17 18 1,-19-18-16,19 0 16,-19 17-1,18-17 1,1 0-1,-1 0 17,-17 0-32,-18 18 15,17-18 17,1 0-17,-18 18 1,18-18-1,-1 0 17,-17 17-17,0 1 63,0 0-78,0-1 16,0 19 0,0 16-1,0 37 1,0-1-16,0 0 16,-17-17-1,17-1 1,0-35-1,0 18 1,0-17 0,0-1-1,0 18 1,0-18-16,0-17 16,0-1-16,0 1 15,0 0 313,0 52-312,0 18 0,0-17 15,0 17-16,0 89 1,0-107 0,17-17-1,-17-18 1,0 1-16,0-1 16,0-18-16,0 1 15,0 0 1,0 17-1,18 18 1,-18-35 0,17 87 15,-17-87-15,0 17-1,0-17 1,0 0-16,0-1 15,0 1 1,0 0 62,0-1 78,0 1-124,0-1-32,0 1 15,0 0 1,0 17 0,0-17-1,0-1 1,18 1 15,-18 0-31,0-1 16,0 1 46,0-1-46,0 1-1,0 0 1,0-1 0,0 1 15,0 0 297,0-1-265,0 1 312,0 0-375,0-1 31,0 1-16,0 0 64,0-1 14,-18-17 189,-17 0-267,18 0 1,-1 0-1,0 0-15,1 0 32,-1 0-17,0 0 1,1 0-16,-1 0 16,0 0 15,1 0-31,-1 0 47,18-17-47,-17 17 47,-1 0 15</inkml:trace>
  <inkml:trace contextRef="#ctx0" brushRef="#br0" timeOffset="31577.269">22701 15487 0,'0'-18'63,"0"1"-1,18 17-46,17 0 0,-17 0-1,17 0 1,-17 0-16,35 0 16,-18 0-1,0 0 16,0 0-15,18 0-16,-35 0 16,17 0-1,-17 0 1,0 0 0,-1 0-1,1 0 1,-1 0 15,-17 17 0,0 1 219</inkml:trace>
  <inkml:trace contextRef="#ctx0" brushRef="#br0" timeOffset="42711.2872">22772 17127 0,'17'0'219,"1"0"-203,0 0-16,17 0 15,-17 0 1,17 0 0,0 0-1,0 0 1,1 0-1,-19 0 1,1 0 0,0 0 187,-1 0-172,1 0-15,0 0 156,-1 0-126,-17 18 111</inkml:trace>
  <inkml:trace contextRef="#ctx0" brushRef="#br1" timeOffset="67523.5449">23530 15134 0,'0'18'94,"0"-1"-79,0 1 1,0 17 0,0-17-1,0 17 1,0 1 15,0 16-15,0-34-1,0 0 1,0-1 46,18 1-46,0-18 31,-1 18-31,1-18-1,-1 0 16,1 0-15,0 0 0,-1 0 15,1 0 0,0 0 0,-1-18-31,1 0 16,-18 1 0,35-19-1,-17 19 17,-18-1-1,0 1-16,0-19 17,17 19-32,-17-1 31,0 0-15,0 1 30,0-1-30,0 0-16,0 1 63,0 34 62,0 19-110,0 17 1,0-18-1,0 88 1,0-87 0,0-1-1,0 18 1,0-36-16,0 36 16,0-17-1,0-19 16,0 19-15,0-19 0,0 1-1,0 0 17,0-1-17,0 1 16,0-1-15,0 1 0,0 0 15,-17-1 16,-1 1-16,18 0-15,-17-18-1,-1 0 1,0 0 0,1 0 15,-1 0-16,0 0 17,1-18-17,-1 0 17,18 1-17,0-1 1,0 0-1,0 1 1,0-1 62,0 1-47,0-1 1,0 0-17,35 1 1,1 17 15,-19-18-15,1 18-1,0 0 1,-1 0 0,1 0-16,-1 0 15,1 0 32,0 0 16,-1 0-16,1 0 109</inkml:trace>
  <inkml:trace contextRef="#ctx0" brushRef="#br1" timeOffset="69613.6003">23989 15716 0,'0'18'62,"0"0"-46,0-1-1,0 18 1,0 1 0,0-19-1,0 19-15,0 17 16,-18-53 0,18 17-1,0 1 16,0-1 16,0 1 94,0 0-79</inkml:trace>
  <inkml:trace contextRef="#ctx0" brushRef="#br1" timeOffset="72706.558">24024 14975 0,'0'18'125,"0"17"-110,0 1 1,-17-19 0,17 19-1,-18-19 1,18 1-16,0-1 15,0 1 1,0 0 47,0-1-48,18 1 32,-1-18-16,1 18-31,-1-18 47,1 0-16,0 0 1,-1 0 93,-17-18-125,18-17 31,-18 17-15,0-17-1,0 17 1,0 1 15,0-1-15,0 0 31,0 1-16,0-1 0,0 0-15,0 1-1,-18 17 188,1 0-171,-1 0-17,0 0 32,1 0-16,-1 0-15</inkml:trace>
  <inkml:trace contextRef="#ctx0" brushRef="#br1" timeOffset="75846.2511">23424 16969 0,'0'17'110,"0"19"-79,0-19-15,0 1-16,0 17 15,0-17 1,0 17-16,0-17 15,0-1 32,0 1 0,18-18 47,0 0-78,-1 0-16,19 0 31,-19 0-16,19 0-15,-19 0 16,1 0 0,-1 0 15,1-18-31,0 1 62,-18-1-46,17 0 0,1 1 15,-18-1-31,0 0 31,0 1-15,18-1-16,-18 1 15,17-1 1,-17 0 0,0 1-1,0-1 1,0 0 0,0 1-1,0-1 16,0 36 48,0-1-79,0 36 15,0 0 1,-17 0-1,17-18-15,0 18 16,-18-17 0,18-1-1,0 0 1,0 0 0,0 1 15,-18 17-16,18-36-15,0 18 16,0-17 15,0 0-31,0-1 16,0 1 31,-17 0-16,17-1 32,0 1-48,-18 0 1,0-18-1,18 17 1,-35 1 0,0 0-16,17-18 15,-17 0 1,0 0 0,-1 0 15,36-18 0,-17 0-15,17 1-1,0-1-15,0 0 63,0 1-48,0-1 1,0 0 15,17 1-31,1 17 16,0-18 0,-1 18-1,19-18 1,-19 18-1,1 0 1,0 0 0,17 0-16,0 0 47,-17 0-47,-1 0 31,1 0 16</inkml:trace>
  <inkml:trace contextRef="#ctx0" brushRef="#br1" timeOffset="78190.1918">23865 17533 0,'0'-18'109,"0"1"-77,0-1 30,36 18-46,-19-18-16,54 18 15,-36 0 1,-17 0 0,-1 0-1,1 0 1,0 0 15,-18 18 110,0 0-126,0 17 1,-18 0 0,0 1-1,1-19 1,17 1 0,-18-18-1,-17 35 1,17-35 15,1 18-15,-1-18-1,0 17 1,1-17 0,-1 0 30,53 0 173,-17 0-203,17 0-1,-17 0 1,17 0 0,-17 0-16,-1 0 15,1 0 1,0 0 31,-1 0 125</inkml:trace>
  <inkml:trace contextRef="#ctx0" brushRef="#br1" timeOffset="80909.2283">23971 16722 0,'-17'17'125,"-1"-17"-94,0 36-15,18-19-16,0 1 16,-17-1-1,17 1 17,0 0-32,0-1 15,-18 1-15,18 0 16,0-1-1,0 1-15,0 0 32,0-1-17,18-17 32,-18 18-31,17-18 15,1 0 0,-18 18-15,18-18 0,35 0-1,-36 0 1,1 0 15,17 0-31,-17 0 31,-1 0 47,-17-18-78,18 0 32,-18 1-17,0-1 17,0 0-17,0 1 1,0-1-16,0 0 15,0 1 1,0-1 15,0 0-15,0-17 0,0 18-1,0-1 16,-18 18 1,18-18-1,-17 18 110,-1 0-126,0 0 16,1 0-15,-1 0 15,1 0-15,-1 0 15</inkml:trace>
  <inkml:trace contextRef="#ctx0" brushRef="#br2" timeOffset="90808.7428">21625 15117 0,'0'17'157,"0"18"-142,0 1-15,0-19 16,0 1-1,0 0 1,0-1 31,0 1-31,18-18 15,-18 18-31,18-18 15,-1 0 32,-17 17-15,18-17-17,-1 0 1,-17 18-1,36-18 1,-19 0 15,1 0-15,0 0 0,-1 0-1,1 0-15,0 0 16,-1 0 15,1 0 0,-1-18 110,-17 1-125,18-1-16,-18 0 15,0-17 1,0 17-16,0 1 15,0-1 1,0 0 0,0 1 31,0-1-16,0 1-16,0-1 110,0 36 16,0 34-125,0-16-1,0-1 1,0 0-16,0-17 16,0 17 15,0 18-16,0-18-15,0 18 16,0 18 0,0-54-1,0 19 1,0-1-16,0-17 31,0-1-31,0 1 16,0 0-1,0-1 1,0 1 15,0 0-15,-18-1 15,18 1-15,0-1-1,-17-17 32,17 18-31,-18-18-16,18 18 16,-17-18-1,-19 0 1,19 0-1,-36 0 1,35 0 0,0 0-1,1-18 1,-1 0 0,1 1 15,17-1-31,0 1 31,0-1-15,0 0-1,0 1 1,0-1 0,0 0 15,17 1 16,1 17-47,17-18 15,0 18 17,-17 0-32,35-18 31,-35 18 0,-1 0 16,1 0-31</inkml:trace>
  <inkml:trace contextRef="#ctx0" brushRef="#br2" timeOffset="93517.0959">22066 15628 0,'0'18'31,"0"-1"31,0 19-46,0-19 0,0 1 15,0 0-31,0-1 31,0 1-15,0-1-1,0 1 1,0 0 15,0-1 79,0 1-95,0 0 32,0-1-16,0 1 16,-17-18 0,-1 0 156,0 0-172,1-18 1,-1 1 15,0 17-32,1 0 16,-1 0 16,0 0-31,1 0 15,-1 0 16,1 0-31,17 17 93,0 1-109,0 0 31,0-1 1,0 1 14,0-1-30,0 1 15,17-18-15,1 0 0,-1 0 15,1 0 0,0 0 0,-1 0 16,1 0-31,0 0 93,-1 0-109,1 0 31,0 0-31,-1-18 32,-17 1-17,18 17 1,0 0 31</inkml:trace>
  <inkml:trace contextRef="#ctx0" brushRef="#br2" timeOffset="94820.7778">22243 15787 0,'0'17'32,"0"1"30,0 17-46,0 1 15,0-1-15,0-17-1,0-1 1,0 18 0,0-17-1,0 0 16,-18-1-15,18 19-16,0-19 31,0 1-15,0 17 0,0-17 15,0-1-16,0 1 17</inkml:trace>
  <inkml:trace contextRef="#ctx0" brushRef="#br2" timeOffset="98235.9967">21625 16704 0,'0'18'125,"0"17"-110,0 18 1,0-18-1,0 18 1,0 0 0,0-18-16,0 1 15,0-19 1,0 1 0,0 17-1,18-35 32,0 0-31,-1 0-1,1 0 1,-1 0 0,1 0-1,17 0 16,-17 0-15,17 0 15,1-53-31,-19 0 16,1 0 0,-1 18-1,-17 0 1,0-1-1,0 19 1,0-1 0,18 1-1,-18-1 95,0 36 77,0 34-171,0 1-1,0-35-15,0 35 16,-18-18 0,18-17-1,0 17 1,0 18-16,0-35 16,0 17-1,0-17-15,0 17 16,0 0-1,0-17 1,0 17 0,-17 18-1,-1-18 17,18-17-17,-17 0 1,17-1-1,-18-17 1,18 18 0,-18-18 359,1 0-344,-1 0 16,18-18-32,0 1 1,-18 17 0,18-18 46,0 0-31,-17 18 1,17-17-1,0-1 78,17 18-62,1 0-31,0 0-1,17-18 1,-17 18 0,-1 0 15,1 0-15,-1 0 46,1 0-31</inkml:trace>
  <inkml:trace contextRef="#ctx0" brushRef="#br2" timeOffset="100692.0195">22066 17268 0,'0'18'125,"0"0"-109,0 17-16,0 0 15,0-17 1,0 52 15,0-34-15,0 17-1,0 17-15,0-52 16,0 0 15,-17-18 32,-1 0 109,0 0-141,1-18 0,-1 0-15,18 1-1,-18-1 1,1 18 0,-1 0-1,18-18 1,-18 18 15,1 0-31,-1 0 47,1 0-31,-1 0 62,18 18-47,0 0-15,0-1-1,0 1 17,0 0-1,0-1 63,35-17-79,-17 18-15,-1-1 31,1-17-15,0 0 0,-1 0 15,1 0-15,0 0 77,-1 0-61,1 0 93,0 0-79,-1 0 33</inkml:trace>
  <inkml:trace contextRef="#ctx0" brushRef="#br2" timeOffset="104537.0007">22190 17604 0,'0'-18'156,"0"0"-109,0 1-16,17 17 47,-17-18-78,36 18 32,-19 0-17,1 0 1,0 0-1,-1 0 32,1 0 31,-1 0-62,-17 18 15,0-1-15,18 1 15,-18 0-31,0-1 16,0 1 15,0 0-15,0-1 15,-18 1 0,1-18-15,-1 0-1,18 17 1,-17-17 0,-1 18-1,0-18 1,1 18 0,-1-18-1,0 0 1,1 0-1,17 17 1,-18-17 0,0 18 46,36-18 79,17 0-110,-17 0-15,17 0 15,-17 0-15,0 0 15,-1 0-31,1 0 47,-1 0 15,1 0-15,0 0 125,-1 0-63,-17 18-15,18-18 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0:26.8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25982 16475 0,'0'17'140,"0"1"-108,0 35-32,0-35 15,0 34 1,0 1-1,0 88 1,0-52 0,0-19-1,0 71 1,0-88 15,0-17-15,0 16-1,0-34-15,0 35 16,0-35 0,0 17-1,0 0-15,0-17 32,0-1-32,0 1 46,35-36 126,18 1-156,0-1 0,-35 18-16,17-17 15,0 17 1,-17 0-1,0 0 1,-1 0 0,1 0-1,0 0 1,-1 0 15,1 0-15,-1 0-1,36 0-15,-17 0 16,-19 0 0,19 0-1,17 0-15,-36 0 32,1 0-17</inkml:trace>
  <inkml:trace contextRef="#ctx0" brushRef="#br0" timeOffset="1642.6478">26053 16933 0,'35'0'172,"0"0"-157,18 0-15,-35 0 31,35 0-15,-18 0 0,0 0-1,18 0 1,-35 0-16,-1 0 31,1 0 16</inkml:trace>
  <inkml:trace contextRef="#ctx0" brushRef="#br0" timeOffset="3259.857">26053 16492 0,'-18'0'15,"18"-17"32,0-1 31,35 18 0,1 0-62,-1 0-16,18 0 16,-36 0-1,19 0 16,-1 0-31,-17 0 0,-1 0 16,1 0 0,-1 18-16,1-18 15,0 0 1,-1 0 15,1 0-15,0 0-1,-1 17 17,1-17 30,-18 18 94</inkml:trace>
  <inkml:trace contextRef="#ctx0" brushRef="#br0" timeOffset="4701.1517">26864 17074 0,'0'-17'78,"35"17"-47,53 0-15,1 0-1,34 0 1,-88 0 0,1 0-1,-19 0 1,1 0-1</inkml:trace>
  <inkml:trace contextRef="#ctx0" brushRef="#br0" timeOffset="5989.2827">26952 17321 0,'35'0'156,"1"0"-140,-19 0-1,1 0 1,17 0 0,1 0 15,-1 0-15,-17 0 15,-1 0-31,1 0 47,-1 0-47,1 0 15,0 0 17,-1 0 139</inkml:trace>
  <inkml:trace contextRef="#ctx0" brushRef="#br0" timeOffset="7840.7314">27852 16722 0,'0'17'78,"-18"36"-62,18-18-1,0 18-15,0-17 31,0-1-15,0-17 0,0-1 46,0 1-46,0 0 46,0-1-46,0 1 46,0-1 173,0 1-204,0 0 63</inkml:trace>
  <inkml:trace contextRef="#ctx0" brushRef="#br0" timeOffset="9097.333">27622 17339 0,'18'-18'141,"17"18"-141,1 0 31,-1 0-15,-17 0-16,17-17 16,-17 17-1,34 0 1,-16 0-1,-1 0 1,0 0 0,1 0-1,-1 0 1,-18 0-16,1 0 16,0 0 15,-1 0-16,1 0 1,0 0 15</inkml:trace>
  <inkml:trace contextRef="#ctx0" brushRef="#br0" timeOffset="11566.796">27834 17621 0,'-17'0'31,"17"-17"203,17 17-218,1 0 0,-1 0-1,19 0 1,-1-18-1,18 18 1,-35 0 15,-1 0-15,1 0 0,-18 18 171,0-1-156,0 1-15,0 0 0,0-1-16,0 18 15,0-17 1,0 0-1,0-1 1,-35 1 0,35 0-1,-36-18 17,-17 35-17,36-17-15,-19-18 16,1 0-1,35 17-15,-17 1 32,-1-18-17,0 17 1,1-17 0,-19 0-1,19 0 32,-1 0-31,0 18-1,18 0 17,-17-18-32,17 17 125,17-17-79,19 0-46,-19 0 16,19 0 0,-19 0-1,19 0 17,-1 0-17,0 0 1,0 0-1,-17 0 1,17 0 0,1 0-1,-19 0 1,1 0 0,-1 0-1,1 0 1,0 0-1,-1 0 1,1 0 0,0 0-1,-1 0 17</inkml:trace>
  <inkml:trace contextRef="#ctx0" brushRef="#br0" timeOffset="14189.452">28452 17268 0,'35'-17'156,"0"-1"-140,18 1-16,-18 17 31,-17 0-16,-18-18-15,35 18 16,-35-18 0,0 1 77,0-19-30,0 19-47,0-1 15,0 0-16,-35 18 48,0 0-32,-1 0-15,1 0-1,17 0 1,1 0 0,-1 0-1,1 18-15,-19-18 16,36 18 0,-17-18 15,17 17-16,-18 1 1,18 0 0,0-1 15,0 1-15,0 0-1,0-1 1,0 1-1,0-1-15,0 1 16,0 0 15,0-1-31,0 1 32,0 0-1,0-1-16,18 1 17,17-18-17,0 0 1,-17 0 0,-1 0-16,1 0 15,0 0 32,-1 0-31,1 0 31,0 0 62,-1 0-93,19 0-1,-1 0 1,-18 0-1,1 0 1,0 0 47</inkml:trace>
  <inkml:trace contextRef="#ctx0" brushRef="#br0" timeOffset="16166.9424">28734 16775 0,'0'17'125,"0"1"-109,0-1-16,0 1 16,0 0-1,0 17 1,0-17-1,0 17 1,0-17 0,17-18 15,-17 17-15</inkml:trace>
  <inkml:trace contextRef="#ctx0" brushRef="#br0" timeOffset="17825.7613">28663 16722 0,'18'0'250,"17"0"-234,0 0 15,-17 0-15,0 0-1,-1 0-15,1 0 16,0 0 0,-1 0-1,1 0 32,-1 0-16,1 0-15,0 0 78</inkml:trace>
  <inkml:trace contextRef="#ctx0" brushRef="#br0" timeOffset="20179.6847">28981 17286 0,'0'-18'78,"17"18"-78,1 0 16,0 0 31,-1 0-32,1 0 16,0-17-15,-1 17-16,1-18 16,-1 18 31,-17-17 15,18-1-46,-18 0-1,0 1 17,0-1-17,0 0 48,0 1-1,-18 17-31,-17 0-15,18 0 0,-19 0 15,19 0-15,17 17-1,-18-17 1,-17 0-1,35 18 1,-18 0 0,18-1-1,-18-17 1,18 36 0,-17-36-1,17 17 16,0 1-31,-18-1 32,18 1-17,0 0 1,0-1 15,0 1-15,0 0-1,0-1 17,0 1-32,0 0 15,18-1 1,-18 1 0,17-1-1,-17 1 1,18-18 15,0 0 0,-1 18-15,1-18 0,0 0-1,-1 0 1,1 0-1,0 0 142,-1 0-79</inkml:trace>
  <inkml:trace contextRef="#ctx0" brushRef="#br0" timeOffset="21636.6292">29475 17321 0,'0'-17'109,"0"-1"-78,17 18-15,18 0 0,-17 0 15,0 0-16,-1 0 17,1 0-17,0 0 1</inkml:trace>
  <inkml:trace contextRef="#ctx0" brushRef="#br0" timeOffset="23011.7284">29510 17480 0,'17'0'141,"1"0"-126,0 0 1,17 0 0,-17 0-1,-1 0 1,1 0-16,0 0 15,-1 0 17,1 0-17,0 0 17</inkml:trace>
  <inkml:trace contextRef="#ctx0" brushRef="#br0" timeOffset="25395.414">30021 17057 0,'0'-18'438,"0"1"-391,0-1-16,0 0 32,0 1 15,0 52 140,0 0-202,0 0 0,0 18-16,0 0 15,0 0 1,0 0 0,0 18-1,0-54 1,0 19-1,0-19-15,0 1 32,0-1-17,-17-17 63,17 18-78</inkml:trace>
  <inkml:trace contextRef="#ctx0" brushRef="#br0" timeOffset="26980.0789">29827 17586 0,'18'0'109,"17"0"-77,1 0-32,-19 0 15,1 0 1,-1 0 15,1 0-31,0 0 0,-1 0 16,1 0 31,0 0-47,-1 0 31,1 0-15,0 0-1,-1 0 79,1 0-94,-1 0 16,1 0-1,0 0 16,-1 0 1,1 0 30</inkml:trace>
  <inkml:trace contextRef="#ctx0" brushRef="#br0" timeOffset="29065.9661">29827 17939 0,'0'-18'125,"0"0"-109,0-17 15,18 18-31,17-1 16,-35 0 15,18 1-31,0 17 31,-1 0-31,1 0 47,17 0-16,0 0-15,1 0 15,-19 0-15,1 0 15,-18 17 32,0 1-32,0 0-16,0-1 1,0 1 0,0-1-16,-18 1 15,-17 0 1,17-1 0,-17 19-1,17-19-15,1 1 16,-1-18-1,-17 35 1,17-35 15,1 18-15,-1-1 31,36-17 93,-1 0-140,19 0 16,-1 0 0,0 0 15,-17 0-15,-1 0-1,1 0 16,0 0 16,-1 0-31,19 0 0,-19 0-1,1 0 16,-1 0 1</inkml:trace>
  <inkml:trace contextRef="#ctx0" brushRef="#br0" timeOffset="31303.5074">30586 17374 0,'17'0'125,"1"-17"-125,53-19 15,-18 1 1,-1 0-1,-16 17 1,-19 18 0,1-17-1,-18-1 17,18 18-17,-18-18 48,0 1-48,0-1 1,-18 0 31,0 18-32,1-17 1,-19 17 0,1 0-1,18 0 1,-19 17 0,-17 1-1,18 17 1,17-17-1,1 0 1,-18 17-16,17 0 31,18-17-15,-18-1-16,1 19 16,-1-1 15,18-17-16,0-1-15,0 1 32,0-1 15,0 1-32,18-18 1,-1 0-1,19 18 1,-1-1 15,-18-17-15,1 0 0,0 18-1,-1-18 1,1 0 15,0 0-31,-1 18 16,1-18 15,0 0-15,-1 0-16,1 0 31,-1 0-16,1 0 1,0 0 0</inkml:trace>
  <inkml:trace contextRef="#ctx0" brushRef="#br0" timeOffset="32985.9448">31044 17515 0,'0'18'109,"0"17"-77,0-17-32,0 17 15,0-17 17,0 0-17,0-1-15,0 1 31,0-1-15,0 1 93,0 0 63,0-1-156,0 1 93</inkml:trace>
  <inkml:trace contextRef="#ctx0" brushRef="#br0" timeOffset="36023.2738">30974 16916 0,'0'-18'32,"0"0"30,0 1-31,0-1 1,18 18-17,-1 0 17,1-18-17,17 18 1,-17 0-1,-1 0 1,1 0 0,0 0 15,-1 0 31,-17 18-15,0 0-31,0-1-16,0 1 16,0 0-1,0-1 32,0 1-47,0 0 31,0-1-15,-17-17 0,17 18-1,-18-18 1,0 0-1,18 18 1,0-1 15,-17-17-15,-1 0 15,36 0 188,17 0-203,0 0-1,-17 0 1,17 18-1,-17-18 1,-1 0 0,1 0 46,-18 17 48</inkml:trace>
  <inkml:trace contextRef="#ctx0" brushRef="#br0" timeOffset="38052.1611">30445 16916 0,'0'17'93,"-18"36"-77,0-17 0,1 16-1,17 1 1,-18-17-16,18-1 31,-17 18-15,17 0-16,0-18 15,0 18 1,0 0-16,0 0 16,0 0-1,0 0 1,0-18-1,0 0 1,0 0-16,0 1 31,0-19 1,0 1 14,0 0-30,0-1 15,17 1-15,-17 0 0,18 17-1,17 0 1,-17 0-1,-18 1 1,17-19 0,1-17 31,-18 18-32</inkml:trace>
  <inkml:trace contextRef="#ctx0" brushRef="#br0" timeOffset="39825.208">31344 17515 0,'0'-17'156,"18"17"-140,35 0-1,-36 0-15,36 0 16,0 0 0,-35 0-1,17 0 1,-17 0 0,0 0-1,-1 0 32</inkml:trace>
  <inkml:trace contextRef="#ctx0" brushRef="#br0" timeOffset="41320.8324">31521 17180 0,'-18'0'15,"18"18"1,0 0-1,0-1 1,0 1 0,0 17-1,0 0 1,0-17-16,0 17 16,0-17-1,0 35-15,0-18 16,0 0-1,0 18 1,0-17 0,0-19-1,0 1 1,0 0 0,0-1-1,0 1 1,0-1 15,0 1 0,0 0-15,0-1 62,0 1-31,0 0 15,0-1 17</inkml:trace>
  <inkml:trace contextRef="#ctx0" brushRef="#br0" timeOffset="43796.3647">31891 17445 0,'18'-18'140,"-1"18"-124,19-17 0,17-19-1,-1 1 1,-34 17 0,17-17-1,1 35 1,-19 0-16,-17-18 15,18 18 1,-18-17 0,18-1 15,-18 1 16,0-1-16,-18 18 32,0 0-48,-17 0 1,0 0-16,17 0 31,0 0-15,-34 18-1,16 17 1,1-18 0,0 1-1,35 17-15,-18-17 16,0-18 15,18 18-31,0-1 16,0 1-1,-17-18 1,17 18 0,0-1-16,-18-17 31,18 18-16,0-1 1,-17 1 0,17 17-16,0 1 31,0-19-15,0 19-1,0-19 1,0 1-1,0 0 32,35-18-31,-18 17 0,19-17-1,-19 0-15,1 0 31,0 0-15,-1 0 31,1 0-31,0 0-1,-1 0 32,1 0-31,-1 0 31,1 0-16,0 0 16</inkml:trace>
  <inkml:trace contextRef="#ctx0" brushRef="#br0" timeOffset="46165.0541">32244 17586 0,'0'-18'203,"18"1"-188,17-1-15,-18 0 16,19 18 0,-1-17-1,-35-1 1,18 18-16,-1 0 31,1 0-15,0 0 15,-18 18 16,0-1-32,0 1 1,0 0 0,0-1-1,-18 1 17,18 0-17,-18-1-15,1 1 16,-1 0-1,0-1 17,1-17-32,-1 18 0,0-1 31,1 1-15,-1-18-1,1 0 1,-1 18-1,0-1 17,1-17-17,34 0 282,1 0-266,0 0-15,-1 0 15,1 0-31,-1 0 32,1 0-32,0 0 46,-1 0-46,1 0 32,0 0-17,-1 0 1,1 0 31,0 0-16,-18 18 63</inkml:trace>
  <inkml:trace contextRef="#ctx0" brushRef="#br0" timeOffset="48451.4694">32297 16845 0,'0'-18'172,"35"1"-172,0 17 16,1 0 0,-1 0-1,-17 0 1,17 0-1,-18 0 17,1 0 15,-18 17 15,0 1-62,0 0 16,0 17-1,-18-35 1,1 35 0,17 1-1,-18-36-15,1 17 16,-1 1-1,0-18 17,18 18-17,-17-18 1,17 17-16,-18-17 31,0 18-31,1-18 31,-1 0 16,36 0 125,-1 0-156,1 0-1,17 0 1,-17 0 0,17 0 15,-17 0-15,-1 0 109</inkml:trace>
  <inkml:trace contextRef="#ctx0" brushRef="#br0" timeOffset="50756.9539">32861 16986 0,'0'53'141,"18"0"-141,0 0 15,-18-35 1,35 87 15,-18-16-15,-17-19 0,0-35-1,0 1 1,0-19-16,0 1 15,0 17 1,0 1 15,0-19-15,0 1 0,0 0-1,0-1 1,0 1-1,0-1 1,0 19-16,-17 17 16,-18 0-1,17-18 17,-17 0-32,35 0 0,0-17 31,-18-18-16,18 18 1,-18-1 15,1-17 16,17 18 0,-18-18-31,0 0 15,18 18-15,0-1 30,-17-17-30,-1 0 31,18 18 250,-18-18-297,18 17 203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31:55.798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26441 10989 0,'0'18'219,"0"-1"-204,17 19 1,1-1 0,0 18-1,17-18 1,-17-17-1,-1 17 1,-17-17 0,18-1-1,-18 1 1,17 0-16,1-18 16,-18 17-1,0 1 16,18-1-15,-1-17 15,-17 18-15,0 0-16,18-1 16,-18 1 15,0 0-31,0-1 62,18-17 95,-18-17-126,0-1-16,17 0 1,1-35-16,0 1 16,-18 16-1,17 1 1,1 17-16,-18-17 16,17 35-1,-17-18 32,0 1 31,0 34 141,0 19-203,0-19-1,0 1 16,0 17-31,0-17 47,0 0-31,18-1 0,-18 1-16,0 17 15,18-35 1,-18 18-1,0-1-15,17-17 16,-17 18 47,0 0 46,0-1-78,18-17 313,0-17-297,-18-19-32,0 19 1,17-19 0,-17 1-1,18-18 1,-18 18 0,18-18-1,-18 18 1,17 17-16,-17 0 15,0 1 1,18 17 0,-18-18 15,0 1 0,17 17-15,-17-18 46,0 0 63</inkml:trace>
  <inkml:trace contextRef="#ctx0" brushRef="#br0" timeOffset="1">27023 11483 0,'0'18'172,"0"-1"-172,0 1 16,0 17-1,0 0 1,0-17-16,0 0 16,0-1 15,0 19-15,0-19-1,0 1 1,0-1-1,0 1 64,0 0-48,0-1-31,0 1 31,0 0 0</inkml:trace>
  <inkml:trace contextRef="#ctx0" brushRef="#br0" timeOffset="2">27252 11501 0,'-18'17'157,"1"1"-142,-1 17 17,1-17-32,-1-1 31,18 1-16,0 0 1,-18-1-16,18 1 16,-17 0 15,17 17-15,0-18 15,0 1-31,0 0 31,0 17-15,0-17 15,0-1-31,0 1 31,0 0 32,17-18-32,-17 17-15,18-17 15,0 0 0,-1 0 0,1 0 1,-1 0-17,1-17 1,0-19 15,-1 36-15,1-17-1,-18-1 1,0 0 31,0 1-32,0-1 32,-18 18 31,1 0-62,-1 0 0,0 0 15,18-18-15,-17 18-1,-1 0 1,1 0-1,-1 0 17,0 0-17,1 0 17,-1 0-1,0 0 47,18 18-62</inkml:trace>
  <inkml:trace contextRef="#ctx0" brushRef="#br0" timeOffset="3">26952 10707 0,'0'17'94,"18"-17"156,-18-17-172,17 17 94,-17-18-125,18 18 0,-18-17-16,18 17 0,-1 0 16,1 0-15,0 0-1,-1 0-16,1 0 32,0 0 16,-18 17-1,0 1-30,0-1-17,0 1 1,-18 0 31,18-1 0,-18 1-16,1 0-16,17-1 1,-18-17 0,0 0-1,1 18-15,17 0 0,-18-18 16,0 0 0,18 17 15,0 1 31,-17-18 95,34 0-1,1 0-141,0-18-15,17 1 16,-17 17 15,-1 0-31,1 0 16,0 0 0,-1 0 15,1 0 0,0 0 0,-1 0 47</inkml:trace>
  <inkml:trace contextRef="#ctx0" brushRef="#br0" timeOffset="4">26423 12735 0,'0'36'172,"0"16"-156,18-16 0,17 17-1,0 17 1,-17-35-16,0 1 15,-18-1 1,17-17 0,1-18 15,-18 17 0,0 1 16,17-18 31,-17 18 0,18-1-46,-18 1-1,18-18-16,-18 18 1,0-1 31,0-34 62,0-1-109,0-17 16,17-18 15,-17 0-15,18 35-1,-18-17 1,0 17 0,18 1-16,-18-19 31,0 1-15,17 17-1,-17 1 1,0-1 15,0 0 94,0 54 31,18-19-156,-18 1 16,0 17 15,18 1-15,-1-19-1,-17 1 1,18-1 0,-18 1-1,0 0 1,17 17-16,1-35 31,-18 18-31,0-1 31,18 1-15,-18 0 31,0-36 312,0 0-343,0-17-16,0 17 16,0-35-16,0 18 31,0 18-16,17-19 1,-17 19 15,0-19-15,18 19 0,-18-1-1,0 0 1,18 1-1,-18-1 1,0 1 0,0-1 46,0 0-46,17 18 46,-17-17-15,0-1 172</inkml:trace>
  <inkml:trace contextRef="#ctx0" brushRef="#br0" timeOffset="5">26952 13106 0,'0'-18'63,"0"0"15,18 18-16,-18-17-62,17 17 32,1-18-17,0 18 1,-1 0 78,1 0-79,0 0 63,-1 18-46,-17-1 14,0 1-46,0 0 32,0 35-17,0 0 1,0-36-16,-17 18 16,17-17-1,-18 0 1,18-1-1,-18 1 17,1-18-17,17 18 1,-18-18 0,0 17-1,1-17 1,17 18-16,17-18 281,1 0-265,0 0-1,-1 0 32,1 0 359,0 0-327</inkml:trace>
  <inkml:trace contextRef="#ctx0" brushRef="#br0" timeOffset="6">27340 13035 0,'-17'0'78,"-1"0"-47,0 0 47,18 18-62,-17-18-16,17 17 15,0 1 17,-18 0-1,18-1-16,-18 1 17,18 0-32,0-1 15,0 1 17,0 17-17,0-17 1,0 17-1,0-17 1,0-1 0,0 1 31,0 0-32,0-1 1,0 1 46,18-18-15,0 0 31,-18 18-62,17-18 31,1-18 93,-18 0-93,18 1-31,-18-1 0,17 0 30,-17-17-30,0 17 15,0 1-15,0-1 31,0 1-16,0-1 110,-17 18-126,-1 0 17,0 0-1,1 0 47,17 18-16,-18-18-30,0 0 15,18 17-32</inkml:trace>
  <inkml:trace contextRef="#ctx0" brushRef="#br0" timeOffset="7">26917 12506 0,'0'-18'172,"0"1"-172,0-1 31,18-17-15,-1 17 0,-17 0 31,18 18-32,-1-17 32,1 17-31,0 0 15,-1 0 16,1 0-32,0 0 32,-18 35 31,0-17-62,0-1 0,0 1-1,0 0 1,0-1 0,0 1-1,0 17-15,0 1 31,-18-36-15,0 0 0,1 17-1,17 1 1,-18-18 15,0 0 0,18 17 1,0 1 30,-17-18-46,52 0 187,-17 0-187,35 0 15,-53-18-16,35 18 1,0 0 0,-17 0-16,0 0 15,-1 0 1,1 0 15</inkml:trace>
  <inkml:trace contextRef="#ctx0" brushRef="#br0" timeOffset="8">26423 14005 0,'0'18'125,"0"0"-109,0-1-16,0 1 15,35 17 1,-17 18 0,-18-35-1,18 35-15,-1-36 16,-17 1 0,0-1-1,18-17 1,-18 18-1,0 0 48,35-36 218,-17-17-265,-1 0 15,1-1-15,-18 19-1,35-19 1,1-17 0,-36 36 15,17 17-16,-17 17 282,0 1-281,0 0 0,0 17 15,18 0-31,-18-17 31,0 17-15,18-17-1,-18-1 1,17 19 0,-17-19 15,0 1-16,0 0 17,18-18 15,-18-36 187,17-17-218,-17 18-1,18-18 1,-18 18-1,0-18 17,18 18-17,-18 17 17,0 1-17,0-19 32,0 19-47,0-1 31,17 18-15,-17-18 0,0 1 62</inkml:trace>
  <inkml:trace contextRef="#ctx0" brushRef="#br0" timeOffset="9">26917 14340 0,'0'-17'125,"0"-1"-125,0 0 31,0 1-15,0-1-1,0 1 1,0-1 15,18 18 110,-1 0-110,1 0-15,-1 0 31,-17 18-1,0-1 1,0 1-31,0-1 15,0 19-15,0-19-1,0 19 1,0-19 0,0 1-1,0 0 17,0-1-1,0 1 63,0 0-16,18-18 406,0 0-468,-1 0 15,1 0 16,-18 17 62,0 1-93,0-1-1,0 1 17,0 0-32,0-1 172,-18 1-157,1-18 1,-19 0-1,36 18 1,-35-18 0,18 0-16,-1 0 15,0 0 1,1 0 0,-1 0 15,0 0-16,1 0 1</inkml:trace>
  <inkml:trace contextRef="#ctx0" brushRef="#br0" timeOffset="10">27234 14199 0,'-17'0'109,"-1"18"-46,18 0-48,-17-18 1,17 17-1,0 1 1,-18-1 0,18 1 15,0 0 0,-18-1 0,18 1-15,0 0 0,0-1-1,0 1 1,0 0 31,0-1-32,0 1 48,0 0-16,0-1 0,18-17-16,-18 18-15,18-18-16,-1 17 15,1-17 1,-1 0 31,-17-17 265,0-1-296,0 1-1,0-1 1,0 0 15,0 1 1,0-1 46,0 0 15,-17 1 173,-1 17-219,1 0-16,-1 0 16,0 0 0</inkml:trace>
  <inkml:trace contextRef="#ctx0" brushRef="#br0" timeOffset="11">26829 13741 0,'0'-18'234,"17"18"-187,1-18-16,0 1 0,-1 17 16,1 0-31,-18-18 15,18 18-31,-1 0 47,1 0-31,-1 0 46,1 0-46,0 0 46,-18 18-46,0-1 0,0 1-1,0 17 1,0-17-1,0 35 17,0-35-17,0-1 1,0 1 0,0-1-1,-18 1 16,0-18-15,18 18 0,-17-18 15,17 17-15,-18-17-1,36 0 220,-1 0-204,19 0-16,-1 0-15,0 0 16,-17 0 0,0 0-1,-1 0 1,1 0 0</inkml:trace>
  <inkml:trace contextRef="#ctx0" brushRef="#br0" timeOffset="12">28540 15893 0,'0'17'78,"0"1"-62,0 35-16,17 0 31,19 35-16,-36-35 1,17 0 0,1 0-1,0-18 1,-18-17 15,0-1 47,0 1 32,0 0-48,0-1-31,0 1 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7:40.59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18732 15028 0,'-17'0'63,"-1"0"-32,1 0-16,-19 0 1,19 0 0,-19 0-1,-34 0 1,35 0 0,17 0-1,0 0 1,18 18-1,-17-18 17,17 18-17,0-1 17,0 1-17,0 17-15,0-17 16,17 35-1,19 17 1,16 71 0,-16-70-1,-19-18 1,19 17 0,17 54-1,-36-71 1,1-18-1,-18 71 1,0-71 0,0 18-1,0 0 1,0-18-16,0 18 16,0 0-1,-18 0 1,1-18-1,17 1 1,-18-1 0,18-17-1,-18-1 1,18 1-16,0-1 16,0 1-1,0 0-15,0 35 313,0-18-298,0 18 1,0 0-16,0 0 16,0 0-1,0-18 1,0 18-1,0 0-15,0 0 32,0-18-32,0 0 31,0 0-31,0-17 16,0 0-1,0-1 188,0 1-187,0 0 0,0-1 15,0 1-16,0 0 1,0-1 0,0 1-1,0-1 329,0 19-328,0 34-1,0-17-15,0 0 16,0-18 0,0-17-1,0 0 1,0-1-1,0 1 32,0 0-47,0-1 94,0 1-78,0 0-16,0-1 62,36-17 188,-19-17-234,1 17-1,17 0-15,0 0 47,-17 0-31,0 0 0,-1 0-1,1 0 1,0 0-1,-1 0 1</inkml:trace>
  <inkml:trace contextRef="#ctx0" brushRef="#br0" timeOffset="1">20020 15046 0,'35'-18'141,"1"1"-126,34-1 1,-17 0-16,0 18 31,-18-17-15,18 17-1,-35 0 1,0 0 0,-1 0 30,-17 17 1,0 1 0,0 0-31,0-1 15,0 1-31,0 35 16,0 17-1,0 19 17,-35-1-32,17 18 15,1-18-15,-1 0 16,0-17-1,1-18-15,-1 17 16,18-35 0,-18 54 15,18-54-15,0-18-16,0 1 15,0 0-15,0 17 16,0-17-1,0-1 32,0 1 203,0 0-234,0 17 0,0 53-16,0 0 31,18 36-31,-18-54 15,0 1-15,0-18 16,0 0 0,0 0-1,0-1 1,18-16 0,-18 52-16,0-53 15,17 18 1,-17-35-1,0-1 1,0 1 15,18 17-15,-18 1 15,0-19-31,0 1 16,0 0-1,0-1 1,0 1 0,0 17-16,0-17 31,0-1-15,0 1-1,0 0 16,0-1 48,0 1 249,0 17-328,0 0 31,0-17-31,0 0 16,0 17-1,0-17 32,0-1 297,-18 1-219,1-18-110,-1 0 1,0 18 0,1-18-1,-1 0 1,-17 0 0,17 0-1,1 0 1,-1 0-1,0 0 1,1 0 31,-1 0-16,0 0 0</inkml:trace>
  <inkml:trace contextRef="#ctx0" brushRef="#br0" timeOffset="2">19138 15505 0,'18'0'188,"-1"0"-173,19 0 1,-19 0-16,1 0 15,17 0 17,-35-18-32,36 18 15,-19 0 1,18-18 0,-17 18-1,0 0 16,-1 0-31,1 0 47,-18-17 47,0-1-63,0 0-15,0 1 15,0-1-15,0 0-1,0 1 1,0-1 0,-35 1 15,35-1-15,-18 0-1,-17 18-15,0-17 16,-1 17-1,19 0 17,-1 0-17,0 0 1,1 0 15,-1 0-31,0 0 16,1 0-1,-18 35 1,17-17 15,-17-1-31,17 18 0,0-17 16,18 0 0,-17-18-1,-1 17-15,0 19 16,18-19 15,-17 1-15,17 0 31,0-1-32,0 1 16,0-1 1,0 1-17,35-18 1,0 18-16,-17-18 31,17 0-31,1 17 16,16 1-1,-34-18 1,0 0 0,17 0-1,-17 0 17,-1 0-17,1 18 32,0-18-31,-1 0-1,1 0 63,-1 0-15,1 0 140,0 0-156</inkml:trace>
  <inkml:trace contextRef="#ctx0" brushRef="#br0" timeOffset="3">19614 15646 0,'0'17'125,"0"1"-109,0 17-16,0-17 31,0 17-15,0-17-1,0 52 1,0-52-1,0 0 1,0-1 0,0 1 15,-17-18 31,17 18-62,0-1 219</inkml:trace>
  <inkml:trace contextRef="#ctx0" brushRef="#br0" timeOffset="4">19068 17180 0,'17'0'172,"1"0"-157,17-17-15,36-19 16,-1 19-1,-17-19-15,-18 1 32,1 35-17,-19 0 1,-17-17-16,18-1 31,-18 0 16,0 1 16,0-1-32,-18 0 0,1 18-15,17-17-1,-18-1 1,0 18 0,-34 0 15,34 0-16,0 0 1,-17 0-16,17 0 0,-17 0 16,0 0-1,17 0 1,1 18 0,-19-1-1,36 1-15,-35-18 16,17 53-1,1-53 1,-1 18 0,0-1 15,18 1-15,0-1-1,-17 1 1,17 17-1,0-17 1,0 0 15,0-1-15,0 1-16,17 0 16,1-1-1,17 1 1,1-1-16,-1-17 15,-35 18 1,35-18 0,-35 18-1,35-18 1,-17 0 0,0 17-1,-1-17 1,1 0-1,0 0-15,-1 0 16,19 0-16,-1 0 16,0 0 15,-17 0 16</inkml:trace>
  <inkml:trace contextRef="#ctx0" brushRef="#br0" timeOffset="5">19526 17216 0,'0'-18'141,"36"0"-94,-1 1-32,-35-1-15,35 0 16,-17 18-1,-1 0 1,1 0 0,0 0-1,-1 0 1,1 0 0,-18 18 109,0 0-110,0-1 1,0 36-1,0-35 1,-18 35 0,1 0-1,-19-18 1,19 0 0,-1-17-1,0-18 1,-17 35-1,0-17 1,0-1 0,17-17-1,0 0 17,1 0 30,70 0 94,-36 0-140,36 0 0,0 0-1,-18 0 16,-17 0-15,0 0 15,-1 0 16,1 0-16,0 0 1,-1 0-17,1 0 32,-1 0-16</inkml:trace>
  <inkml:trace contextRef="#ctx0" brushRef="#br0" timeOffset="6">20514 15963 0,'18'0'141,"-1"0"-125,36 0-16,-35 0 15,35 0 1,0-17-16,-36 17 15,19 0 17,-19 0-17,36 0-15,-35 0 32,-1 0-32,1 0 15,0 0 1,-1 0-1</inkml:trace>
  <inkml:trace contextRef="#ctx0" brushRef="#br0" timeOffset="7">20532 16316 0,'17'0'32,"19"0"-17,-19 0 1,1-18 0,-1 18 15,1 0-16,0 0 1,-1 0 0,19 0-1,-19 0 17,1 0-32,0 0 15,-1 0 1,1 0 31,0 0 156,-1 0 109</inkml:trace>
  <inkml:trace contextRef="#ctx0" brushRef="#br0" timeOffset="8">21467 14993 0,'-18'0'78,"0"0"-62,1 0 15,-1 0-16,0 0 1,-17 0 0,17 0-1,1 0 1,-19 0 0,19 18-16,-1-18 15,1 17 1,17 1 93,0 0-93,0-1 15,0 19-31,0-1 31,0-18-15,0 36 0,0-17-1,0 52 1,0-18-1,0 1 1,0-36 15,0 18-31,0-35 16,0 35-16,0 0 16,0-36-1,0 54 1,0-18-1,0 0 1,0 0 0,0-36-1,0 18 1,0 1 0,0-1-1,0-17 1,0 17-1,0 18-15,0-18 16,0 0 0,0 1-1,0-19 1,0 19 281,0 34-282,0 71-15,0 36 16,0-36 0,0-18-1,0-35 1,0-35 0,0 0-1,0-35 1,0 0 15,0 34-15,0-34-1,0 0 1,0-1 31,0 1-32,0 0 48,0-1-16,0 1-32,0 0 32,0-1-31,0 1 31,0-1-16,0 1 32,0 0 77,0-1-109,0 1 32,0 0-1,0-1-30,0 1-1,0 0-15,17-18 546,1 0-546,17 0-1,0 0 17,1 0-17,-19 0 16,1 0-15,0 0 15,-1 0-15,1 0 31,0 0-32,-1 0 32</inkml:trace>
  <inkml:trace contextRef="#ctx0" brushRef="#br0" timeOffset="9">24412 15134 0,'18'0'125,"35"0"-109,-36 0 0,36 0-1,-17 18 1,-19-18-16,19 0 16,-19 17-1,18-17 1,1 0-1,-1 0 17,-17 0-32,-18 18 15,17-18 17,1 0-17,-18 18 1,18-18-1,-1 0 17,-17 17-17,0 1 63,0 0-78,0-1 16,0 19 0,0 16-1,0 37 1,0-1-16,0 0 16,-17-17-1,17-1 1,0-35-1,0 18 1,0-17 0,0-1-1,0 18 1,0-18-16,0-17 16,0-1-16,0 1 15,0 0 313,0 52-312,0 18 0,0-17 15,0 17-16,0 89 1,0-107 0,17-17-1,-17-18 1,0 1-16,0-1 16,0-18-16,0 1 15,0 0 1,0 17-1,18 18 1,-18-35 0,17 87 15,-17-87-15,0 17-1,0-17 1,0 0-16,0-1 15,0 1 1,0 0 62,0-1 78,0 1-124,0-1-32,0 1 15,0 0 1,0 17 0,0-17-1,0-1 1,18 1 15,-18 0-31,0-1 16,0 1 46,0-1-46,0 1-1,0 0 1,0-1 0,0 1 15,0 0 297,0-1-265,0 1 312,0 0-375,0-1 31,0 1-16,0 0 64,0-1 14,-18-17 189,-17 0-267,18 0 1,-1 0-1,0 0-15,1 0 32,-1 0-17,0 0 1,1 0-16,-1 0 16,0 0 15,1 0-31,-1 0 47,18-17-47,-17 17 47,-1 0 15</inkml:trace>
  <inkml:trace contextRef="#ctx0" brushRef="#br0" timeOffset="10">22701 15487 0,'0'-18'63,"0"1"-1,18 17-46,17 0 0,-17 0-1,17 0 1,-17 0-16,35 0 16,-18 0-1,0 0 16,0 0-15,18 0-16,-35 0 16,17 0-1,-17 0 1,0 0 0,-1 0-1,1 0 1,-1 0 15,-17 17 0,0 1 219</inkml:trace>
  <inkml:trace contextRef="#ctx0" brushRef="#br0" timeOffset="11">22772 17127 0,'17'0'219,"1"0"-203,0 0-16,17 0 15,-17 0 1,17 0 0,0 0-1,0 0 1,1 0-1,-19 0 1,1 0 0,0 0 187,-1 0-172,1 0-15,0 0 156,-1 0-126,-17 18 111</inkml:trace>
  <inkml:trace contextRef="#ctx0" brushRef="#br1" timeOffset="12">23530 15134 0,'0'18'94,"0"-1"-79,0 1 1,0 17 0,0-17-1,0 17 1,0 1 15,0 16-15,0-34-1,0 0 1,0-1 46,18 1-46,0-18 31,-1 18-31,1-18-1,-1 0 16,1 0-15,0 0 0,-1 0 15,1 0 0,0 0 0,-1-18-31,1 0 16,-18 1 0,35-19-1,-17 19 17,-18-1-1,0 1-16,0-19 17,17 19-32,-17-1 31,0 0-15,0 1 30,0-1-30,0 0-16,0 1 63,0 34 62,0 19-110,0 17 1,0-18-1,0 88 1,0-87 0,0-1-1,0 18 1,0-36-16,0 36 16,0-17-1,0-19 16,0 19-15,0-19 0,0 1-1,0 0 17,0-1-17,0 1 16,0-1-15,0 1 0,0 0 15,-17-1 16,-1 1-16,18 0-15,-17-18-1,-1 0 1,0 0 0,1 0 15,-1 0-16,0 0 17,1-18-17,-1 0 17,18 1-17,0-1 1,0 0-1,0 1 1,0-1 62,0 1-47,0-1 1,0 0-17,35 1 1,1 17 15,-19-18-15,1 18-1,0 0 1,-1 0 0,1 0-16,-1 0 15,1 0 32,0 0 16,-1 0-16,1 0 109</inkml:trace>
  <inkml:trace contextRef="#ctx0" brushRef="#br1" timeOffset="13">23989 15716 0,'0'18'62,"0"0"-46,0-1-1,0 18 1,0 1 0,0-19-1,0 19-15,0 17 16,-18-53 0,18 17-1,0 1 16,0-1 16,0 1 94,0 0-79</inkml:trace>
  <inkml:trace contextRef="#ctx0" brushRef="#br1" timeOffset="14">24024 14975 0,'0'18'125,"0"17"-110,0 1 1,-17-19 0,17 19-1,-18-19 1,18 1-16,0-1 15,0 1 1,0 0 47,0-1-48,18 1 32,-1-18-16,1 18-31,-1-18 47,1 0-16,0 0 1,-1 0 93,-17-18-125,18-17 31,-18 17-15,0-17-1,0 17 1,0 1 15,0-1-15,0 0 31,0 1-16,0-1 0,0 0-15,0 1-1,-18 17 188,1 0-171,-1 0-17,0 0 32,1 0-16,-1 0-15</inkml:trace>
  <inkml:trace contextRef="#ctx0" brushRef="#br1" timeOffset="15">23424 16969 0,'0'17'110,"0"19"-79,0-19-15,0 1-16,0 17 15,0-17 1,0 17-16,0-17 15,0-1 32,0 1 0,18-18 47,0 0-78,-1 0-16,19 0 31,-19 0-16,19 0-15,-19 0 16,1 0 0,-1 0 15,1-18-31,0 1 62,-18-1-46,17 0 0,1 1 15,-18-1-31,0 0 31,0 1-15,18-1-16,-18 1 15,17-1 1,-17 0 0,0 1-1,0-1 1,0 0 0,0 1-1,0-1 16,0 36 48,0-1-79,0 36 15,0 0 1,-17 0-1,17-18-15,0 18 16,-18-17 0,18-1-1,0 0 1,0 0 0,0 1 15,-18 17-16,18-36-15,0 18 16,0-17 15,0 0-31,0-1 16,0 1 31,-17 0-16,17-1 32,0 1-48,-18 0 1,0-18-1,18 17 1,-35 1 0,0 0-16,17-18 15,-17 0 1,0 0 0,-1 0 15,36-18 0,-17 0-15,17 1-1,0-1-15,0 0 63,0 1-48,0-1 1,0 0 15,17 1-31,1 17 16,0-18 0,-1 18-1,19-18 1,-19 18-1,1 0 1,0 0 0,17 0-16,0 0 47,-17 0-47,-1 0 31,1 0 16</inkml:trace>
  <inkml:trace contextRef="#ctx0" brushRef="#br1" timeOffset="16">23865 17533 0,'0'-18'109,"0"1"-77,0-1 30,36 18-46,-19-18-16,54 18 15,-36 0 1,-17 0 0,-1 0-1,1 0 1,0 0 15,-18 18 110,0 0-126,0 17 1,-18 0 0,0 1-1,1-19 1,17 1 0,-18-18-1,-17 35 1,17-35 15,1 18-15,-1-18-1,0 17 1,1-17 0,-1 0 30,53 0 173,-17 0-203,17 0-1,-17 0 1,17 0 0,-17 0-16,-1 0 15,1 0 1,0 0 31,-1 0 125</inkml:trace>
  <inkml:trace contextRef="#ctx0" brushRef="#br1" timeOffset="17">23971 16722 0,'-17'17'125,"-1"-17"-94,0 36-15,18-19-16,0 1 16,-17-1-1,17 1 17,0 0-32,0-1 15,-18 1-15,18 0 16,0-1-1,0 1-15,0 0 32,0-1-17,18-17 32,-18 18-31,17-18 15,1 0 0,-18 18-15,18-18 0,35 0-1,-36 0 1,1 0 15,17 0-31,-17 0 31,-1 0 47,-17-18-78,18 0 32,-18 1-17,0-1 17,0 0-17,0 1 1,0-1-16,0 0 15,0 1 1,0-1 15,0 0-15,0-17 0,0 18-1,0-1 16,-18 18 1,18-18-1,-17 18 110,-1 0-126,0 0 16,1 0-15,-1 0 15,1 0-15,-1 0 15</inkml:trace>
  <inkml:trace contextRef="#ctx0" brushRef="#br2" timeOffset="18">21625 15117 0,'0'17'157,"0"18"-142,0 1-15,0-19 16,0 1-1,0 0 1,0-1 31,0 1-31,18-18 15,-18 18-31,18-18 15,-1 0 32,-17 17-15,18-17-17,-1 0 1,-17 18-1,36-18 1,-19 0 15,1 0-15,0 0 0,-1 0-1,1 0-15,0 0 16,-1 0 15,1 0 0,-1-18 110,-17 1-125,18-1-16,-18 0 15,0-17 1,0 17-16,0 1 15,0-1 1,0 0 0,0 1 31,0-1-16,0 1-16,0-1 110,0 36 16,0 34-125,0-16-1,0-1 1,0 0-16,0-17 16,0 17 15,0 18-16,0-18-15,0 18 16,0 18 0,0-54-1,0 19 1,0-1-16,0-17 31,0-1-31,0 1 16,0 0-1,0-1 1,0 1 15,0 0-15,-18-1 15,18 1-15,0-1-1,-17-17 32,17 18-31,-18-18-16,18 18 16,-17-18-1,-19 0 1,19 0-1,-36 0 1,35 0 0,0 0-1,1-18 1,-1 0 0,1 1 15,17-1-31,0 1 31,0-1-15,0 0-1,0 1 1,0-1 0,0 0 15,17 1 16,1 17-47,17-18 15,0 18 17,-17 0-32,35-18 31,-35 18 0,-1 0 16,1 0-31</inkml:trace>
  <inkml:trace contextRef="#ctx0" brushRef="#br2" timeOffset="19">22066 15628 0,'0'18'31,"0"-1"31,0 19-46,0-19 0,0 1 15,0 0-31,0-1 31,0 1-15,0-1-1,0 1 1,0 0 15,0-1 79,0 1-95,0 0 32,0-1-16,0 1 16,-17-18 0,-1 0 156,0 0-172,1-18 1,-1 1 15,0 17-32,1 0 16,-1 0 16,0 0-31,1 0 15,-1 0 16,1 0-31,17 17 93,0 1-109,0 0 31,0-1 1,0 1 14,0-1-30,0 1 15,17-18-15,1 0 0,-1 0 15,1 0 0,0 0 0,-1 0 16,1 0-31,0 0 93,-1 0-109,1 0 31,0 0-31,-1-18 32,-17 1-17,18 17 1,0 0 31</inkml:trace>
  <inkml:trace contextRef="#ctx0" brushRef="#br2" timeOffset="20">22243 15787 0,'0'17'32,"0"1"30,0 17-46,0 1 15,0-1-15,0-17-1,0-1 1,0 18 0,0-17-1,0 0 16,-18-1-15,18 19-16,0-19 31,0 1-15,0 17 0,0-17 15,0-1-16,0 1 17</inkml:trace>
  <inkml:trace contextRef="#ctx0" brushRef="#br2" timeOffset="21">21625 16704 0,'0'18'125,"0"17"-110,0 18 1,0-18-1,0 18 1,0 0 0,0-18-16,0 1 15,0-19 1,0 1 0,0 17-1,18-35 32,0 0-31,-1 0-1,1 0 1,-1 0 0,1 0-1,17 0 16,-17 0-15,17 0 15,1-53-31,-19 0 16,1 0 0,-1 18-1,-17 0 1,0-1-1,0 19 1,0-1 0,18 1-1,-18-1 95,0 36 77,0 34-171,0 1-1,0-35-15,0 35 16,-18-18 0,18-17-1,0 17 1,0 18-16,0-35 16,0 17-1,0-17-15,0 17 16,0 0-1,0-17 1,0 17 0,-17 18-1,-1-18 17,18-17-17,-17 0 1,17-1-1,-18-17 1,18 18 0,-18-18 359,1 0-344,-1 0 16,18-18-32,0 1 1,-18 17 0,18-18 46,0 0-31,-17 18 1,17-17-1,0-1 78,17 18-62,1 0-31,0 0-1,17-18 1,-17 18 0,-1 0 15,1 0-15,-1 0 46,1 0-31</inkml:trace>
  <inkml:trace contextRef="#ctx0" brushRef="#br2" timeOffset="22">22066 17268 0,'0'18'125,"0"0"-109,0 17-16,0 0 15,0-17 1,0 52 15,0-34-15,0 17-1,0 17-15,0-52 16,0 0 15,-17-18 32,-1 0 109,0 0-141,1-18 0,-1 0-15,18 1-1,-18-1 1,1 18 0,-1 0-1,18-18 1,-18 18 15,1 0-31,-1 0 47,1 0-31,-1 0 62,18 18-47,0 0-15,0-1-1,0 1 17,0 0-1,0-1 63,35-17-79,-17 18-15,-1-1 31,1-17-15,0 0 0,-1 0 15,1 0-15,0 0 77,-1 0-61,1 0 93,0 0-79,-1 0 33</inkml:trace>
  <inkml:trace contextRef="#ctx0" brushRef="#br2" timeOffset="23">22190 17604 0,'0'-18'156,"0"0"-109,0 1-16,17 17 47,-17-18-78,36 18 32,-19 0-17,1 0 1,0 0-1,-1 0 32,1 0 31,-1 0-62,-17 18 15,0-1-15,18 1 15,-18 0-31,0-1 16,0 1 15,0 0-15,0-1 15,-18 1 0,1-18-15,-1 0-1,18 17 1,-17-17 0,-1 18-1,0-18 1,1 18 0,-1-18-1,0 0 1,1 0-1,17 17 1,-18-17 0,0 18 46,36-18 79,17 0-110,-17 0-15,17 0 15,-17 0-15,0 0 15,-1 0-31,1 0 47,-1 0 15,1 0-15,0 0 125,-1 0-63,-17 18-15,18-18 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7:40.61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25982 16475 0,'0'17'140,"0"1"-108,0 35-32,0-35 15,0 34 1,0 1-1,0 88 1,0-52 0,0-19-1,0 71 1,0-88 15,0-17-15,0 16-1,0-34-15,0 35 16,0-35 0,0 17-1,0 0-15,0-17 32,0-1-32,0 1 46,35-36 126,18 1-156,0-1 0,-35 18-16,17-17 15,0 17 1,-17 0-1,0 0 1,-1 0 0,1 0-1,0 0 1,-1 0 15,1 0-15,-1 0-1,36 0-15,-17 0 16,-19 0 0,19 0-1,17 0-15,-36 0 32,1 0-17</inkml:trace>
  <inkml:trace contextRef="#ctx0" brushRef="#br0" timeOffset="1">26053 16933 0,'35'0'172,"0"0"-157,18 0-15,-35 0 31,35 0-15,-18 0 0,0 0-1,18 0 1,-35 0-16,-1 0 31,1 0 16</inkml:trace>
  <inkml:trace contextRef="#ctx0" brushRef="#br0" timeOffset="2">26053 16492 0,'-18'0'15,"18"-17"32,0-1 31,35 18 0,1 0-62,-1 0-16,18 0 16,-36 0-1,19 0 16,-1 0-31,-17 0 0,-1 0 16,1 0 0,-1 18-16,1-18 15,0 0 1,-1 0 15,1 0-15,0 0-1,-1 17 17,1-17 30,-18 18 94</inkml:trace>
  <inkml:trace contextRef="#ctx0" brushRef="#br0" timeOffset="3">26864 17074 0,'0'-17'78,"35"17"-47,53 0-15,1 0-1,34 0 1,-88 0 0,1 0-1,-19 0 1,1 0-1</inkml:trace>
  <inkml:trace contextRef="#ctx0" brushRef="#br0" timeOffset="4">26952 17321 0,'35'0'156,"1"0"-140,-19 0-1,1 0 1,17 0 0,1 0 15,-1 0-15,-17 0 15,-1 0-31,1 0 47,-1 0-47,1 0 15,0 0 17,-1 0 139</inkml:trace>
  <inkml:trace contextRef="#ctx0" brushRef="#br0" timeOffset="5">27852 16722 0,'0'17'78,"-18"36"-62,18-18-1,0 18-15,0-17 31,0-1-15,0-17 0,0-1 46,0 1-46,0 0 46,0-1-46,0 1 46,0-1 173,0 1-204,0 0 63</inkml:trace>
  <inkml:trace contextRef="#ctx0" brushRef="#br0" timeOffset="6">27622 17339 0,'18'-18'141,"17"18"-141,1 0 31,-1 0-15,-17 0-16,17-17 16,-17 17-1,34 0 1,-16 0-1,-1 0 1,0 0 0,1 0-1,-1 0 1,-18 0-16,1 0 16,0 0 15,-1 0-16,1 0 1,0 0 15</inkml:trace>
  <inkml:trace contextRef="#ctx0" brushRef="#br0" timeOffset="7">27834 17621 0,'-17'0'31,"17"-17"203,17 17-218,1 0 0,-1 0-1,19 0 1,-1-18-1,18 18 1,-35 0 15,-1 0-15,1 0 0,-18 18 171,0-1-156,0 1-15,0 0 0,0-1-16,0 18 15,0-17 1,0 0-1,0-1 1,-35 1 0,35 0-1,-36-18 17,-17 35-17,36-17-15,-19-18 16,1 0-1,35 17-15,-17 1 32,-1-18-17,0 17 1,1-17 0,-19 0-1,19 0 32,-1 0-31,0 18-1,18 0 17,-17-18-32,17 17 125,17-17-79,19 0-46,-19 0 16,19 0 0,-19 0-1,19 0 17,-1 0-17,0 0 1,0 0-1,-17 0 1,17 0 0,1 0-1,-19 0 1,1 0 0,-1 0-1,1 0 1,0 0-1,-1 0 1,1 0 0,0 0-1,-1 0 17</inkml:trace>
  <inkml:trace contextRef="#ctx0" brushRef="#br0" timeOffset="8">28452 17268 0,'35'-17'156,"0"-1"-140,18 1-16,-18 17 31,-17 0-16,-18-18-15,35 18 16,-35-18 0,0 1 77,0-19-30,0 19-47,0-1 15,0 0-16,-35 18 48,0 0-32,-1 0-15,1 0-1,17 0 1,1 0 0,-1 0-1,1 18-15,-19-18 16,36 18 0,-17-18 15,17 17-16,-18 1 1,18 0 0,0-1 15,0 1-15,0 0-1,0-1 1,0 1-1,0-1-15,0 1 16,0 0 15,0-1-31,0 1 32,0 0-1,0-1-16,18 1 17,17-18-17,0 0 1,-17 0 0,-1 0-16,1 0 15,0 0 32,-1 0-31,1 0 31,0 0 62,-1 0-93,19 0-1,-1 0 1,-18 0-1,1 0 1,0 0 47</inkml:trace>
  <inkml:trace contextRef="#ctx0" brushRef="#br0" timeOffset="9">28734 16775 0,'0'17'125,"0"1"-109,0-1-16,0 1 16,0 0-1,0 17 1,0-17-1,0 17 1,0-17 0,17-18 15,-17 17-15</inkml:trace>
  <inkml:trace contextRef="#ctx0" brushRef="#br0" timeOffset="10">28663 16722 0,'18'0'250,"17"0"-234,0 0 15,-17 0-15,0 0-1,-1 0-15,1 0 16,0 0 0,-1 0-1,1 0 32,-1 0-16,1 0-15,0 0 78</inkml:trace>
  <inkml:trace contextRef="#ctx0" brushRef="#br0" timeOffset="11">28981 17286 0,'0'-18'78,"17"18"-78,1 0 16,0 0 31,-1 0-32,1 0 16,0-17-15,-1 17-16,1-18 16,-1 18 31,-17-17 15,18-1-46,-18 0-1,0 1 17,0-1-17,0 0 48,0 1-1,-18 17-31,-17 0-15,18 0 0,-19 0 15,19 0-15,17 17-1,-18-17 1,-17 0-1,35 18 1,-18 0 0,18-1-1,-18-17 1,18 36 0,-17-36-1,17 17 16,0 1-31,-18-1 32,18 1-17,0 0 1,0-1 15,0 1-15,0 0-1,0-1 17,0 1-32,0 0 15,18-1 1,-18 1 0,17-1-1,-17 1 1,18-18 15,0 0 0,-1 18-15,1-18 0,0 0-1,-1 0 1,1 0-1,0 0 142,-1 0-79</inkml:trace>
  <inkml:trace contextRef="#ctx0" brushRef="#br0" timeOffset="12">29475 17321 0,'0'-17'109,"0"-1"-78,17 18-15,18 0 0,-17 0 15,0 0-16,-1 0 17,1 0-17,0 0 1</inkml:trace>
  <inkml:trace contextRef="#ctx0" brushRef="#br0" timeOffset="13">29510 17480 0,'17'0'141,"1"0"-126,0 0 1,17 0 0,-17 0-1,-1 0 1,1 0-16,0 0 15,-1 0 17,1 0-17,0 0 17</inkml:trace>
  <inkml:trace contextRef="#ctx0" brushRef="#br0" timeOffset="14">30021 17057 0,'0'-18'438,"0"1"-391,0-1-16,0 0 32,0 1 15,0 52 140,0 0-202,0 0 0,0 18-16,0 0 15,0 0 1,0 0 0,0 18-1,0-54 1,0 19-1,0-19-15,0 1 32,0-1-17,-17-17 63,17 18-78</inkml:trace>
  <inkml:trace contextRef="#ctx0" brushRef="#br0" timeOffset="15">29827 17586 0,'18'0'109,"17"0"-77,1 0-32,-19 0 15,1 0 1,-1 0 15,1 0-31,0 0 0,-1 0 16,1 0 31,0 0-47,-1 0 31,1 0-15,0 0-1,-1 0 79,1 0-94,-1 0 16,1 0-1,0 0 16,-1 0 1,1 0 30</inkml:trace>
  <inkml:trace contextRef="#ctx0" brushRef="#br0" timeOffset="16">29827 17939 0,'0'-18'125,"0"0"-109,0-17 15,18 18-31,17-1 16,-35 0 15,18 1-31,0 17 31,-1 0-31,1 0 47,17 0-16,0 0-15,1 0 15,-19 0-15,1 0 15,-18 17 32,0 1-32,0 0-16,0-1 1,0 1 0,0-1-16,-18 1 15,-17 0 1,17-1 0,-17 19-1,17-19-15,1 1 16,-1-18-1,-17 35 1,17-35 15,1 18-15,-1-1 31,36-17 93,-1 0-140,19 0 16,-1 0 0,0 0 15,-17 0-15,-1 0-1,1 0 16,0 0 16,-1 0-31,19 0 0,-19 0-1,1 0 16,-1 0 1</inkml:trace>
  <inkml:trace contextRef="#ctx0" brushRef="#br0" timeOffset="17">30586 17374 0,'17'0'125,"1"-17"-125,53-19 15,-18 1 1,-1 0-1,-16 17 1,-19 18 0,1-17-1,-18-1 17,18 18-17,-18-18 48,0 1-48,0-1 1,-18 0 31,0 18-32,1-17 1,-19 17 0,1 0-1,18 0 1,-19 17 0,-17 1-1,18 17 1,17-17-1,1 0 1,-18 17-16,17 0 31,18-17-15,-18-1-16,1 19 16,-1-1 15,18-17-16,0-1-15,0 1 32,0-1 15,0 1-32,18-18 1,-1 0-1,19 18 1,-1-1 15,-18-17-15,1 0 0,0 18-1,-1-18 1,1 0 15,0 0-31,-1 18 16,1-18 15,0 0-15,-1 0-16,1 0 31,-1 0-16,1 0 1,0 0 0</inkml:trace>
  <inkml:trace contextRef="#ctx0" brushRef="#br0" timeOffset="18">31044 17515 0,'0'18'109,"0"17"-77,0-17-32,0 17 15,0-17 17,0 0-17,0-1-15,0 1 31,0-1-15,0 1 93,0 0 63,0-1-156,0 1 93</inkml:trace>
  <inkml:trace contextRef="#ctx0" brushRef="#br0" timeOffset="19">30974 16916 0,'0'-18'32,"0"0"30,0 1-31,0-1 1,18 18-17,-1 0 17,1-18-17,17 18 1,-17 0-1,-1 0 1,1 0 0,0 0 15,-1 0 31,-17 18-15,0 0-31,0-1-16,0 1 16,0 0-1,0-1 32,0 1-47,0 0 31,0-1-15,-17-17 0,17 18-1,-18-18 1,0 0-1,18 18 1,0-1 15,-17-17-15,-1 0 15,36 0 188,17 0-203,0 0-1,-17 0 1,17 18-1,-17-18 1,-1 0 0,1 0 46,-18 17 48</inkml:trace>
  <inkml:trace contextRef="#ctx0" brushRef="#br0" timeOffset="20">30445 16916 0,'0'17'93,"-18"36"-77,0-17 0,1 16-1,17 1 1,-18-17-16,18-1 31,-17 18-15,17 0-16,0-18 15,0 18 1,0 0-16,0 0 16,0 0-1,0 0 1,0-18-1,0 0 1,0 0-16,0 1 31,0-19 1,0 1 14,0 0-30,0-1 15,17 1-15,-17 0 0,18 17-1,17 0 1,-17 0-1,-18 1 1,17-19 0,1-17 31,-18 18-32</inkml:trace>
  <inkml:trace contextRef="#ctx0" brushRef="#br0" timeOffset="21">31344 17515 0,'0'-17'156,"18"17"-140,35 0-1,-36 0-15,36 0 16,0 0 0,-35 0-1,17 0 1,-17 0 0,0 0-1,-1 0 32</inkml:trace>
  <inkml:trace contextRef="#ctx0" brushRef="#br0" timeOffset="22">31521 17180 0,'-18'0'15,"18"18"1,0 0-1,0-1 1,0 1 0,0 17-1,0 0 1,0-17-16,0 17 16,0-17-1,0 35-15,0-18 16,0 0-1,0 18 1,0-17 0,0-19-1,0 1 1,0 0 0,0-1-1,0 1 1,0-1 15,0 1 0,0 0-15,0-1 62,0 1-31,0 0 15,0-1 17</inkml:trace>
  <inkml:trace contextRef="#ctx0" brushRef="#br0" timeOffset="23">31891 17445 0,'18'-18'140,"-1"18"-124,19-17 0,17-19-1,-1 1 1,-34 17 0,17-17-1,1 35 1,-19 0-16,-17-18 15,18 18 1,-18-17 0,18-1 15,-18 1 16,0-1-16,-18 18 32,0 0-48,-17 0 1,0 0-16,17 0 31,0 0-15,-34 18-1,16 17 1,1-18 0,0 1-1,35 17-15,-18-17 16,0-18 15,18 18-31,0-1 16,0 1-1,-17-18 1,17 18 0,0-1-16,-18-17 31,18 18-16,0-1 1,-17 1 0,17 17-16,0 1 31,0-19-15,0 19-1,0-19 1,0 1-1,0 0 32,35-18-31,-18 17 0,19-17-1,-19 0-15,1 0 31,0 0-15,-1 0 31,1 0-31,0 0-1,-1 0 32,1 0-31,-1 0 31,1 0-16,0 0 16</inkml:trace>
  <inkml:trace contextRef="#ctx0" brushRef="#br0" timeOffset="24">32244 17586 0,'0'-18'203,"18"1"-188,17-1-15,-18 0 16,19 18 0,-1-17-1,-35-1 1,18 18-16,-1 0 31,1 0-15,0 0 15,-18 18 16,0-1-32,0 1 1,0 0 0,0-1-1,-18 1 17,18 0-17,-18-1-15,1 1 16,-1 0-1,0-1 17,1-17-32,-1 18 0,0-1 31,1 1-15,-1-18-1,1 0 1,-1 18-1,0-1 17,1-17-17,34 0 282,1 0-266,0 0-15,-1 0 15,1 0-31,-1 0 32,1 0-32,0 0 46,-1 0-46,1 0 32,0 0-17,-1 0 1,1 0 31,0 0-16,-18 18 63</inkml:trace>
  <inkml:trace contextRef="#ctx0" brushRef="#br0" timeOffset="25">32297 16845 0,'0'-18'172,"35"1"-172,0 17 16,1 0 0,-1 0-1,-17 0 1,17 0-1,-18 0 17,1 0 15,-18 17 15,0 1-62,0 0 16,0 17-1,-18-35 1,1 35 0,17 1-1,-18-36-15,1 17 16,-1 1-1,0-18 17,18 18-17,-17-18 1,17 17-16,-18-17 31,0 18-31,1-18 31,-1 0 16,36 0 125,-1 0-156,1 0-1,17 0 1,-17 0 0,17 0 15,-17 0-15,-1 0 109</inkml:trace>
  <inkml:trace contextRef="#ctx0" brushRef="#br0" timeOffset="26">32861 16986 0,'0'53'141,"18"0"-141,0 0 15,-18-35 1,35 87 15,-18-16-15,-17-19 0,0-35-1,0 1 1,0-19-16,0 1 15,0 17 1,0 1 15,0-19-15,0 1 0,0 0-1,0-1 1,0 1-1,0-1 1,0 19-16,-17 17 16,-18 0-1,17-18 17,-17 0-32,35 0 0,0-17 31,-18-18-16,18 18 1,-18-1 15,1-17 16,17 18 0,-18-18-31,0 0 15,18 18-15,0-1 30,-17-17-30,-1 0 31,18 18 250,-18-18-297,18 17 203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9:47.65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1464 15416 0,'-18'0'31,"1"0"32,-1 0-16,-17 0-47,17-17 15,-35 17 1,-17 0-1,52 0 1,-52 0 0,-1 0-1,0 0 17,36 0-17,17 0 1,-17 0-1,35 17 157,18 1-156,-18 0 0,17-1-1,1 36 1,0-18-16,-1-17 31,1 17-31,-18 1 16,0-19-16,18 19 15,-18-1 1,0-17 0,0 34 15,0-34-16,0 35 1,0-18-16,0 1 16,0-1-16,0 0 15,0-17 1,0 35 0,0 0-16,0-18 31,0 0-16,0-17-15,0-1 16,0 19-16,0-19 31,0 19 360,0 34-391,0 18 16,0 1-1,0 16 1,0-52-1,0 0 1,0 18 0,0-36-1,0 18 1,-18 0-16,18-35 16,0 17-1,0-18 1,0 1-1,0 0 17,0-1-17,0 1 360,0 53-359,0-1-16,0-17 16,0 0-1,-18 0 1,18-36-1,0 19 1,0-19-16,-17 1 31,17 0-15,0-1 0,0 1 15,0 0-16,0-1 1,0 1 0,0 0-1,0-1 1,0 18 0,0-17 15,0 0-16,0-1 1,0 1 0,0 0 124,0-1 32,0 1-156,0 0 15,0-1-15,0 1 109,0-1-94,0 1 266,0 0-282,0 17 1,0-17 0,0 17-16,0-17 15,0-1 1,0 1 15,-18-18 32,18 17-48,0 1 32,0 0 0,0-1 0,0 1-31,0 0 124,0-1-93,35-17 187,1 0-218,-1 0 15,0 0-31,-17 0 16,17-17 0,-17 17-1,-1 0 1,1 0-1,0 0 48,-1 0-47,1 0-1,0 0-15,17 0 47,-17 0-47,-1 0 16,18 0-1,-17 0 1,35 0 0,-18 0-1,-17 0 1,0 0-1</inkml:trace>
  <inkml:trace contextRef="#ctx0" brushRef="#br0" timeOffset="1">7902 15363 0,'0'-17'47,"35"-1"47,1 18-79,17 0 1,0-17 15,17 17-15,-35 0 0,36 0-16,-18 0 15,-18 0 1,18 0-16,-18 0 15,-17 0 1,0 0 0,-1 0-1,1 0 1,0 0-16,-1 0 16,1 0 15,-18 35 109,0-18-124,-18 1 0,18 0-1,0-1 1,-17 36 0,-1 18-1,0 17-15,-17 0 16,17-35-1,18 18-15,-17-18 16,17 0 0,0-18-1,0 35 1,-18 1 0,18-36 15,-18-17-16,18 17 329,0 18-328,0 35-1,0 18-15,0 53 16,0-53 0,0-1-1,-17 19 1,17 88 0,0-159-1,0 17 16,0-35-15,0 1 0,0-1 124,0-17-124,0 17 0,0-18 15,0 1-16,0 0 1,0-1 265,0 19-265,0 17 0,0 52-1,-18-34 1,18 35-1,0-36 1,0-52 0,0 35-1,-17-18-15,17-17 32,0-1-17,0 1 251,-36-18-94,1 0-141,17 0-15,1 0 15,-19 0-16,19 0-15,-1-18 16,-17 18-16,17 0 31,1 0-15,-1 0 0,0 0-1,-17-17 1,17 17-1,1 0 17,-1 0-17,0 0 1,1 0 0,-1 0-1,1 0 1,-1 0 31,18-18-16,-18 18 47,1 0-47,-1 0 16,0 0-31,1 0 15,-1 0 0,0 0 1,1 0-17,-1 0 16</inkml:trace>
  <inkml:trace contextRef="#ctx0" brushRef="#br0" timeOffset="2">9190 14464 0,'-18'0'63,"1"0"-32,-1 0-16,0 0 1,-17 0 0,17 0-1,1 0 1,-1 0 0,0 0-1,1 0 1,-1 0-16,1 0 31,-1 18-15,0-18 15,18 17-15,0 1 15,-17-18-16,17 17 1,-18 19 125,18-19-126,0 36 1,0-17 0,0-19-1,0 36 1,0-18-16,0 1 15,0-1 1,0 0-16,0 36 16,0-18-1,0 35 1,0-35 0,-18 0-1,18 0 1,0-18-16,0 0 15,0 18-15,0 0 16,0 0 0,-17 0-1,17 0 1,0 0 0,0 0-1,0-18 16,0-17-31,0-1 32,0 18 280,0 18-296,0 106-1,-53 35 1,53-53 0,-35-17-16,35-1 15,-18-17 17,18-53-17,-18 17-15,18-17 16,0-17-1,-17 17-15,17-18 16,0-17 15,0-1 16,0 1-47,0-1 31,0 1-31,0 0 282,0 70-267,0 35-15,0 36 16,-18-71 0,18-17-1,0-18 1,-18-18-1,18 18 1,0-18-16,0 18 16,0-18-1,0-17 1,0 0-16,0 17 16,-17-17 124,17-1-140,0 1 16,-18 17-1,18 0 1,-18-17 0,18 0-1,0-1-15,0 1 32,0 0 218,0 17-235,-17 36 1,17-1-1,-18 18-15,18-17 16,-18-18 15,18-18-31,-17 18 32,17-35-17,0-1 1,0 1-1,0 17-15,0 0 16,0-17 0,0 0-1,0-1 126,0 1-110,0 0 47,0-36 94,17 18-172,-17-18 16,36 18-1,17 0 1,-36 0 0,19-17-1,-1 17-15,-17 0 32,-1 0-17,1 0 141,-1 0-124,1 0-1</inkml:trace>
  <inkml:trace contextRef="#ctx0" brushRef="#br0" timeOffset="3">10248 14446 0,'35'0'250,"-17"0"-234,17 0-16,18 0 15,-35 0 17,35 0-17,-36 0 1,19 0-16,-19 0 15,-17 18 189,0 0-173,0-1-31,0 36 15,0-18 1,0 54 0,0-19-1,0 18 1,0 53 0,0-88-1,0 18 1,0-18-1,0 0 1,0-18-16,18 18 16,-18-18-1,0-17 17,0-1-17,0 36 329,0 36-344,0 34 16,0 18-1,0 0 1,0 18-1,0-36 1,0-17-16,0-35 31,0-1-15,18 1 0,-18-53-1,0-1 1,0 19 265,0 52-265,0 53-1,-18 18 1,18 17-16,0-53 16,0 1-1,0-18 1,0-36-1,0-17 1,0-35-16,0 0 16,0-1-1,0 18 282,0 36-281,-18 17-1,18 36-15,0-36 16,-17 0 0,17-35-1,0 0 1,0 17 0,-18-34-1,18-19 1,0 1 31,0 0-32,0-1 32,0 1-16,0 0-15,0-1 15,0 18-15,0-17 0,0 0-1,0-1 1,0 1 281,0 17-297,0-17 15,0 17 1,0 0 0,0-17-1,0 0 1,0-1-1,0 1 1,0 0 0,0-1-1,0 1 1,0 0 46,0-1-46,0 1 15,0 0 47,-18-18 79,1 0-126,-18 0-15,17 0-1,-17 0 1,17 0-1,-17 0-15,-1-18 16,1 18 15,18 0-31,-1 0 16,0 0 0,1 0-1,-1 0 16,0 0 48</inkml:trace>
  <inkml:trace contextRef="#ctx0" brushRef="#br0" timeOffset="4">10830 16316 0,'53'-18'265,"0"1"-249,-18 17 0,36-18-1,52 18 1,-105 0-1,35 0 1,-18 0 0,-17 0-16,0 0 15,-1 0 1,1 0 78</inkml:trace>
  <inkml:trace contextRef="#ctx0" brushRef="#br0" timeOffset="5">10813 16633 0,'0'-17'31,"17"17"-15,1 0 15,-18-18-15,18 18-1,-1 0 17,1 0-32,17 0 15,-17 0 1,-1 0-1,1 0 1,0 0 0,17-17-16,18 17 31,-18 0-15,-17 0-1,17 0 1,0 0-16,-17 0 31,0 0 0,-1 0 172,1 0-171,0 0 15,-1 0 15</inkml:trace>
  <inkml:trace contextRef="#ctx0" brushRef="#br0" timeOffset="6">9366 14693 0,'0'18'156,"0"-1"-140,0 1 15,0 17-16,0 1 17,0-19-17,0 19 1,0-1-16,0-18 31,0 1-31,0 0 47,0-1-16,0 1-15,0 0 15,0-1-15,0 1 31,18 0-32,-18-1 17,18-17-32,-18 18 62,17-18-31,1 0-15,-1 0 0,1 0 15,0 0-31,-1 0 15,1 0 32,0 0 0,-18-18 16,0 1-48,0-1 1,17 0-16,-17 1 16,18-1-1,-18-17 1,18 17-1,-18 0 1,0 1 0,0-1-1,17 1 1,-17-1-16,0 0 16,0 1 15,18-1-16,-18 0 1,0 1 15,0-1 1,0 36 155,0-1-156,0 1-15,0 0-16,0-1 16,0 19-1,0-19 1,-18 18-1,18 18 1,0-17 0,0-19-16,0 19 15,0-1 17,0 0-17,-17 0 16,17-17-15,0 53 0,-18-18-16,18-36 15,0 1-15,-18 17 16,18 0 15,0-17-15,0 0-1,-17 17 1,17-17-16,0-1 16,0 1 15,0-1-15,-18 1 15,18 0 0,0-1 0,-18 1-15,1 17 0,17-17-1,-18-18 1,18 18-1,-18-1 17,1-17-17,-1 18 17,-17 0-17,17-18-15,1 0 16,-19 17 15,1-17-15,17 0-1,-17-17 1,17 17 0,18-36-16,0 1 31,0 0-16,-17 35 1,17-18 0,0 0-1,0 1 1,0-1 31,17-17-32,1 35-15,0-35 16,-1-1 0,19 36-1,-36-17 17,17 17-17,1-18-15,0 18 0,-18-18 16,35 18-1,0 0 1,-17-17 0,-1 17-1,1 0 17,0 0-17,-1 0 1,1 0-1,17 0 17,1 0-1,-1 0-15,-18 0-1,1 0 1,17 0 15</inkml:trace>
  <inkml:trace contextRef="#ctx0" brushRef="#br0" timeOffset="7">9825 15628 0,'0'35'140,"0"18"-124,-18-35-1,18 17 1,0-17 0,0-1-16,0 1 15,0 0-15,-17-18 16,17 17 0,0 1 15,0 0 0,0-1 47</inkml:trace>
  <inkml:trace contextRef="#ctx0" brushRef="#br0" timeOffset="8">9719 14534 0,'0'-17'140,"0"-1"-140,0 1 32,0-1-17,18 18 32,-18-18-16,17 18-31,1-17 32,0 17-32,-18-18 15,17 18 17,1 0-17,-1 0-15,1 0 125,-18 18-62,0-1-48,0 1 1,0 0 0,0-1-1,0 1 1,0 17-1,-18-35 1,18 18 0,0-1-1,-17-17 1,17 18 0,-18 0-1,18-1 16,-17-17 1,-1 0-1,18 18-15,-18-18 15,1 18 0,34-18 157,1 0-188,17 0 15,-17 0 1,17 0-16,-17 0 15,-1 0 1,19 0 0,-19 0 15,1 0-31,0 0 16,-1 0-1,1 0 16</inkml:trace>
  <inkml:trace contextRef="#ctx0" brushRef="#br0" timeOffset="9">9225 16334 0,'0'35'141,"0"-17"-126,0 17 1,0 0 0,0-17-1,0 17-15,0-17 32,0-1-32,0 1 15,0 0 32,0-1-16,0 1 1,0-1 30,0 1 1,18-18-17,-1 0-14,1 0-32,0 0 47,-1 0-32,1 0 1,0 0 31,-1 0-47,1 0 31,0 0-15,-1 0-1,1 0 16,-1 0 16,-17-18-31,0 1 0,18 17 15,-18-18-16,0 1 1,18-1 15,-18-17-31,0-1 32,0 19-17,0-1 1,0-17-1,0 0 1,0 17 15,17 18 1,-17-18-17,0 1 32,0 34 172,0 1-204,0 0 1,0-1 0,0 18-1,0 1 1,0-1 0,0 0-16,0 1 31,0-19-31,0 1 15,0-1 1,0 1 0,0 17-1,0-17 1,-17 17 0,17-17-1,-18 0 1,18 17-1,0-18 1,0 19 0,-18-1-1,1 36 1,17-36 0,-18-17-1,18-1 1,-17-17 296,17 18-296,-18-18 0,0 35-1,1-17 1,-1-18 15,0 17-31,18 1 31,-17-18-15,-1 0 0,0 0-1,1 0 63,-1 0-78,18-18 47,0 1-31,-18 17-1,18-36-15,0 19 16,0-1 0,0-35-1,0 36 1,0-1 0,0 0-1,18 1 48,0 17-48,-18-18 1,17 18 0,-17-18-1,18 1 16,-18-1-15,18 18 0,17-18 15,-35 1-31,35-1 31,1 18-31,-19-17 16,1 17-1,-1-18 1,1 18 15,0 0 94,-1 0-47,1 0 110,0 0-79,-1 0-46</inkml:trace>
  <inkml:trace contextRef="#ctx0" brushRef="#br0" timeOffset="10">9666 16175 0,'35'-18'204,"-17"1"-189,0 17 1,-1-18-1,1 18 32,0 0-15,-1 0-17,1 0 16,-1 0-15,1 0 62,0 18-15,-18-1-32,0 1 16,0-1-47,0 1 31,0 17-15,0-17-1,0 17 1,0-17 0,0 0-1,0-1 1,-18-17-1,0 0 1,1 18 15,-1-18-15,18 18 0,-17-18 15,-1 0 0,18 17-31,-18-17 31,1 0 1,-1 0-1,0 0 0,1 0 0,34 0 172,19 0-187,-1 0 15,0 0-15,0 0 0,-17 0-1,0 0 1,-1 0-1,1 0 1,0 0 31</inkml:trace>
  <inkml:trace contextRef="#ctx0" brushRef="#br0" timeOffset="11">9560 17110 0,'18'-18'156,"0"0"-140,-1 1-16,1-1 16,-1 1-1,1-1 1,0 18-1,-1 0 1,1 0 78,0 0-47,-18 18 15,0-1-46,0 1 31,0-1-47,0 1 47,0 0-47,0-1 15,-18-17 16,18 18-15,-18 0-16,1-18 16,-1 17-1,0-17 1,-17 36 0,18-36-1,-1 0 1,0 17 93,1-17-93,-1 0-1,53 0 189,18 0-189,0 0 1,-18 0-1,1 0 1,-1 0-16,18 0 16,-36 0-1,19 0 1,-1 0 0,-17 0-1</inkml:trace>
  <inkml:trace contextRef="#ctx0" brushRef="#br0" timeOffset="12">9190 17727 0,'0'35'157,"0"18"-157,0-35 15,0 0 1,0-1 0,0 1-1,0-1 1,0 1 203,0 0-141,17-1-47,1-17-31,17 0 16,1 0-1,-19 0 1,1 0-1,0 0 1,-1 0 109,1 0-109,0 0-1,-1 0 17,1 0-17,-18-17 63,17-1-62,-17 0 15,0 1-15,0-1-1,0 1 1,0-1 15,0 0 47,0 1-62,0-1 0,0 0-16,0 1 47,0-1-47,0 0 62,0 36 157,0 0-188,0-1 0,0 1-31,0 17 16,0-17 0,0 0-1,0-1-15,0 1 16,0-1-1,0 19 1,0-1 0,0 18-16,0-35 15,0 17 1,0-18 0,0 1-1,0 0 313,0 35-312,-17-36 0,17 19-16,-18-1 15,1-17 16,17-1-15,-18-17 0,18 35-1,0-17 1,0 0 0,-18-1-1,1 1-15,17 0 47,0-1-16,-18-17-15,0 0 31,1 0-32,17-17 32,-18-1-47,18-17 47,-18 35-47,18-18 16,0 0-1,0 1 1,0-1 0,0-17-1,0 17 17,0 1-1,0-1 31,18 0-46,-18 1 0,18 17 62,-18-18-47,35 18-31,-35-18 16,18 18-1,-1 0 16,1 0-15,0 0 31,-1 0-16</inkml:trace>
  <inkml:trace contextRef="#ctx0" brushRef="#br0" timeOffset="13">9596 17551 0,'0'-18'110,"17"18"30,1 0-124,-1 0-1,1 0 17,0 0 46,-1 0-16,-17 35 16,0-17-46,0 0-17,0-1 17,0 1-32,0 0 15,0-1 1,0 18-1,0-17 1,0 17 0,0-17 15,-17-18-31,-1 18 31,0-1 0,1-17-15,-1 0 31,1 0-16,34 0 188,36 0-203,-35 0-1,-1 0 1,1 0-1,0 0 1,-1 0 15,1 0 16,0 0-31,-1 0 15,1 18 16,-1-18 0</inkml:trace>
  <inkml:trace contextRef="#ctx0" brushRef="#br0" timeOffset="14">9578 18309 0,'0'-17'141,"0"-1"-94,18 18-16,-1 0-15,1 0-1,-1 0 1,1 0 0,0 0 15,-1 0 0,1 0-15,0 0 31,-1 0-1,-17 18-30,0-1 0,18 18-1,-18-17 1,0 0 0,0-1 15,0 1 0,-18-18 63,1 18-63,-1-18-31,0 0 16,-17 0-1,17 0-15,1 0 32,34 0 264,1 0-280,0 0 0,-18 17 327,0 1-280,0 0-1,0-1-15,-18-17-31,0 0-16,1 18 31,-1-18-15,1 0-1,-1 0 1,0 0 0,1 0 140,-1 0-140</inkml:trace>
  <inkml:trace contextRef="#ctx0" brushRef="#br0" timeOffset="15">1358 15787 0,'0'53'187,"18"0"-171,-1-18-16,19 18 15,-19 0 1,19 17 0,-19-34-1,1-19 1,-18 1 0,18-18-1,-1-35 141,18-1-140,-35 19 0,18-36-16,0 17 15,-18 19 1,17-54 0,1 71 15,-18-35-16,18 0 1,-18 17 0,0 36 234,0-1-235,0 19 1,0 17 0,17-36-1,1 18-15,-18 1 16,18-1-1,-1 0 17,19 18-32,-36 0 0,17-35 15,-17 17 1,18-17 0,-18-1 15,0 1-16,17-18 1,-17 18 62,18-71 63,0 53-141,-1-36 15,-17 19 1,18-1 0,0-88-1,17 53 1,-17 0 0,-1 36-1,1-18 1,-18 17-1,0 0 32</inkml:trace>
  <inkml:trace contextRef="#ctx0" brushRef="#br0" timeOffset="16">2170 15469 0,'0'18'125,"0"0"-94,-18-18-15,18 35-16,-18 0 16,18-17-1,0 17 1,0-17 15,0-1-15,0 1-1,0 0 17,0-1-17,0 1 32,0 0-16,0-1-15,18-17 0,-18 18-1,18-18 16,-1 0 16,1 0-31,-1 0 46,1 0-30,0 0 15,-1-18 15,-17 1-31,18-1-15,-18 0 46,0 1-46,0-1 0,0 0-1,0 1 1,0-1 0,0 0-1,0 1 1,0-1-1,0 0 32,0 1-15,0-1-1,0 1 109,-18 17-93,1-18 16,-1 18-32,0 0-15,1 0 46,-1 0 1,1 0 77</inkml:trace>
  <inkml:trace contextRef="#ctx0" brushRef="#br0" timeOffset="17">2046 16192 0,'0'18'140,"0"0"-124,0-1-1,0 19 1,0-19 0,0 1-1,0 0-15,-18-18 16,18 17 0,0 1-1,0 0 32,0-1 0,0 1 0,0-1 0,0 1-32,0 0 17</inkml:trace>
  <inkml:trace contextRef="#ctx0" brushRef="#br0" timeOffset="18">2205 16228 0,'0'17'156,"0"1"-140,0 17-16,0-17 15,0 17 1,0 1 0,0-1-1,0 0 1,0-17-1,0-1 17,0 1 61</inkml:trace>
  <inkml:trace contextRef="#ctx0" brushRef="#br0" timeOffset="19">2981 15840 0,'0'17'125,"0"19"-110,35 34 1,-17-17-16,0 18 15,-1-18 17,1-1-32,-1 1 15,1-35-15,0 35 16,-18-35 15,0-1 0,17 1 1,1-18 46,-18-18-47,18 1-31,-1-36 31,1 0-15,0 0 0,-1 35-16,-17 1 31,0-1-16,18-17 1,-1 17-16,-17 0 31,0-17-15,18 35 0,-18-18 15,18 1 0,-18-1-15,0 1-1,17-1 1,-17 0 15,0 1 0,0 52 94,0 0-109,0 18-16,0 0 31,18 0-15,0 0-16,-18-18 16,17 18-1,1-18 16,0 18-15,-18-35-16,0 0 16,17-18 46,1 0 282,-1-18-344,-17 0 16,18 18-1,0-35 1,-1 17-1,1 1 1,0-19 0,-18 19-1,17-1 1,1 0 0,0 1-1,-1-36 16,1 18-15,-18 17 0,18 0-1,-1 1 17,-17-1-1,0 0 16,18 18-16,-18-17-31,0-1 141,17 18-110</inkml:trace>
  <inkml:trace contextRef="#ctx0" brushRef="#br0" timeOffset="20">3881 15469 0,'-18'18'94,"18"0"-79,-18-1 1,1 18 0,-1 1-16,0-19 31,18 1-15,0 0-1,0-1 16,0 1-15,0 17 15,0-17 1,0 0-17,0-1 1,0 1-1,18-18 64,0 0-33,-1 0-14,1 0-1,-18-18 125,18 1-140,-18-1-1,0 0 1,0 1 0,0-1 31,0 0-32,0 1 16,0-1 1,0 0-1,0 1 0,0-1 0,0 0 63,0 1-16,0-1-46,0 1 46</inkml:trace>
  <inkml:trace contextRef="#ctx0" brushRef="#br0" timeOffset="21">3687 16334 0,'0'-18'93,"17"18"79,-17-18-156,18 18-16,-1 0 15,1 0 17,0 0-17,-1 0 17,-17 18 108,0 0-93,18-18-47,-18 17 16,0 1 15,0 0 16,0-1-16,0 1 63,-18-18-63,1 17 860,-1-17-844,18 18-32,-18-18 32,1 0-31,17 18-16,0-1 15,-18-17 32,1 0-31,17 18-1,17-18 329,1 0-328,-1 0-16,1 0 15,0 0 17,-1 0-17,1 0 17,0 0-17,-1 0 32,1 0-31,0 0-1,-1 0 32,1 0-16</inkml:trace>
  <inkml:trace contextRef="#ctx0" brushRef="#br0" timeOffset="22">3581 16387 0,'0'17'203,"0"1"-188,0-1 17,0 1-17,0 0 17,0-1-1,0 1 16,0 0 0,0-1-32,0 1 1,-18 0 15,18-1 16</inkml:trace>
  <inkml:trace contextRef="#ctx0" brushRef="#br0" timeOffset="23">4657 15998 0,'-18'0'94,"18"36"15,0-1-93,18 18-16,-1-18 16,1 0-1,0 18 1,-1 0-1,1-17 17,-18-19-17,17 19-15,-17-19 16,18-17 156,-18-17-141,18-1-31,-18 0 16,17-17 15,1 35-15,0-35-1,-1-18 1,1 17-1,0-16-15,-1 16 16,-17 19-16,18 17 31,-18-18-31,0 0 32,0 36 124,0 17-141,0 1 1,0-19 0,0 36-1,0-35 1,0 17 0,35 36-16,-17-36 31,-18-17-16,17-1 1,-17 1 0,0-1-1,18-17 17,-18 18 30,18-18 313,-18-18-359,0 1 15,17-1-15,1-35-1,0 0 1,-18 36-16,17-19 15,-17 19-15,0-1 16,0 0 15,18 1-15,0-1 15,-18 1-15,17 17-1,-17-18-15,0 0 47,18 1-31,-1 17-16,-17-18 16,0 0-1,0 1 32,18 17 94,-18-18-94,0 0 124</inkml:trace>
  <inkml:trace contextRef="#ctx0" brushRef="#br0" timeOffset="24">5380 15646 0,'0'17'63,"0"1"-16,0 0-32,0-1 1,0 1-1,-18 0 1,1-1 31,17 1-47,0-1 47,0 1 47,0 0-48,0-1 1,0 1-15,17-18-17,1 0-15,-1 0 63,-17 18-48,18-18 17,0 0 46,-1 0-63,1 0 17,0 0 30,-1 0-31,1-18 16,0-17-31,-1-18-1,19 35 1,-36-17 0,0 17-1,0 1 95,0-1-48,-18 18 94,0 0-124,1 0-17,-1 0 1,0 0 62,1 0-62,-1 0 31,0 0-32,1 0 32,-1-18-16,0 18 63</inkml:trace>
  <inkml:trace contextRef="#ctx0" brushRef="#br0" timeOffset="25">5168 16439 0,'0'18'172,"0"0"-157,0-1 1,0 36-1,-17-35 1,17 35 0,-18-36-1,18 1-15,0 0 32,-18-1-1</inkml:trace>
  <inkml:trace contextRef="#ctx0" brushRef="#br0" timeOffset="26">5292 16475 0,'17'0'141,"19"-18"-125,-19 0-1,1 1-15,-1 17 16,1 0 15,0 0 78,-1 0-77,1 17-1,0-17-15,-18 18-16,17 0 15,-17-1 1,0 1-1,0 0 142,0-1-95,-17 1-15,-1-18-47,0 0 31,1 0-15,-19 0 15,36 18-31,-17-18 16,-1 0 31,1 0-16,-1 0-15,0 0 15,1 0-31,34 0 234,1 17-218,0-17 15,-1 0 0,1 18 1,-1-18-32,1 0 15,0 0 32,-1 17 31,-17 1-62,0 0 15,0-1 0,0 1-15,0 0 15,0-1-31,0 1 63,0 0-63,0-1 15,-17 1 17,17-1-1,-18-17 0,0 0-15,1 0-1,-1 0 17,1 0-32,-1 0 62,0 0-15,1 0 47,17-17-32</inkml:trace>
  <inkml:trace contextRef="#ctx0" brushRef="#br0" timeOffset="27">1323 17498 0,'0'17'125,"0"1"-109,0 35-16,0 0 31,18 0-15,-1-18-1,-17 18 1,18 0-1,-1 0 1,1 0 0,0-18-16,-18-17 15,0-1 17,17 1 14,19-18 95,-1-35-110,18-1-31,-36 1 32,1 17-32,0 1 15,-1-18 1,1-1 15,0 19-31,-18-1 16,17-17-16,1 35 47,-18-18-16,0 0 0,0 36 141,0 0-156,0 17-1,0-17 1,0 17-1,0 0 1,0-17-16,0 17 16,0-17 15,0-1-15,18-17-1,-18 18 1,0 0 15,0-1 16,0 1 140,17-18-30,1-35-157,17-18 15,-35 17 1,35 19 0,-17-18-1,-18-1 1,18 19-1,17-36 1,-17 0 0,-18 0-16,0 35 15,0 1 1,0-1-16,17 18 31,-17-18-15,0 1-1,18-1 1,-18 0 0,0 1-1,18-1 17,-1 0 14,-17 1-14,18-1-17,-18 1 1,0-1 31,17 18-32</inkml:trace>
  <inkml:trace contextRef="#ctx0" brushRef="#br0" timeOffset="28">1940 17921 0,'18'0'219,"0"0"-203,-18-18-1,17 18 16,1 0-15,-1 0 0,1 0 15,0 0-15,-1 0-1,1 0 1,0 0-1,-18 18 64,0 0-48,0-1-31,0 1 31,0 0-15,0-1-1,0 1 1,0 0 0,-18-18-1,18 17 1,-18 1-1,1-1 1,-1-17 0,0 18-1,-17-18 1,35 18 0,-17-18-1,-1 0 1,0 0 15,36 0 172,0 0-187,-1 0-1,1 0 1,-1 0 15,1 0-31,0 0 32,-1 0-1,1 0-16,0 0 64,-1 0-33,1 0-14,0 0 46,-1 0-78,1 0 31,-1 0-15,1 0-1</inkml:trace>
  <inkml:trace contextRef="#ctx0" brushRef="#br0" timeOffset="29">2381 17868 0,'-17'0'78,"17"18"-63,0 17 48,0-17-48,0-1 1,-18 19 0,18-19-1,0 19-15,0-1 16,0-18 31,0 1 15,0 0 16,0-1-15,0 1 140,0 0-78</inkml:trace>
  <inkml:trace contextRef="#ctx0" brushRef="#br0" timeOffset="30">2293 17198 0,'-18'0'94,"1"0"-78,-1 18 30,0-18-46,18 35 16,-17-18 0,-1 1-1,1 17 1,17 1-16,0-19 31,0 1-15,0 0 15,0-1-15,0 1-1,0-1 1,0 1 0,0 0-1,0-1 16,0 1-15,0 0 31,17-18-31,1 0 46,-1 0-62,19 0 31,-19 0-15,1 0 15,0 0 32,-1-18-32,-17 0-15,0 1 15,0-1 16,0 0-47,0 1 15,0-1 1,0 1 0,0-1-1,0 0 32,0 1 0,0-1 0,0 0-16,0 1 0,0-1-31,0 0 47,0 1 31,0-1 0,-17 18 110,-1 0-141</inkml:trace>
  <inkml:trace contextRef="#ctx0" brushRef="#br0" timeOffset="31">2787 17551 0,'0'17'94,"0"1"-78,0 0-1,18 17 1,-1 0 0,-17-17-1,18 17 1,-1 18-16,1-18 0,0 1 16,-1-1-1,-17-18 1,0 1-16,18-18 31,-18 18-15,0-1 15,0-34 125,18-1-156,-1 0 31,1-17-15,-18 18-16,18-19 16,-18 19-1,17 17 1,-17-36 0,18 19-1,-18-1-15,0 0 16,0 1-1,18 17 1,-18-18 0,0 1-1,17 17 1,-17 17 468,18 1-468,-1-1 0,-17 1-1,18 0 1,-18-1-16,0 1 15,0 0 1,35 17 15,-35-17 1,18-1-17,-18 1 16,0-1-15,18-17 15,-18 18-15,17 0 0,-17-1 30,18-17 189,0-17-204,-1-19-15,18 1-1,-17-35-15,0-1 16,-1 18 0,1 18-1,0 0 1,-18 17-1,17 18 1,-17-18 47,0 1-48,0-1 16,18-17-15,-18 17 0,18 0 15,-18 1-15</inkml:trace>
  <inkml:trace contextRef="#ctx0" brushRef="#br0" timeOffset="32">3422 17921 0,'0'-18'78,"0"1"-62,0-1-1,0 1 16,0-1 32,0 0-47,18 1-16,-1 17 31,1-18-16,-1 18 17,-17-18-17,18 18-15,0 0 16,-1 0-16,1 0 16,0 0 15,-1 0-16,-17 18 95,0 0-95,0 17 1,0 35 0,0-52-16,0 35 15,0-35 1,-17-1 15,17 1-15,-18-18-1,18 18-15,-18-1 16,-17 1 0,17-18 31,1 17-47,-1-17 15,1 18 1,-1-18-1,0 0 1,1 0 0,-1 18 15,0-18 0,1 0-15,34 0 156,19 0-141,-19 0-15,1 0-16,0 0 15,-1 0 16,1 0-15,-1 0 15,1 0 79,0 0-48,-1 0-31,1 0 1,0 0 77,-1 0-62,1 0-47</inkml:trace>
  <inkml:trace contextRef="#ctx0" brushRef="#br0" timeOffset="33">3739 17886 0,'0'-18'78,"0"1"-47,0-1-15,0 0 15,0 1-15,0-1 15,18 0 32,17 18-63,-35-17 15,18 17 1,0 0 15,-1 0 79,-17 17-79,18 1-16,-18 0-15,0-1 32,0 1-1,0 0-31,0-1 31,0 1 0,0-1-15,0 1 15,0 0-31,0-1 16,-18 19 15,1-1-15,17-17-16,-36 17 15,19-18 1,-1 1 0,18 0-1,-18-18 17,18 17-17,-17-17 1,-1 0 15,1 0-31,-1 18 47,36-18 140,17 0-187,-18 0 16,19 0 0,-19 0-1,1 0 1,0 0 0,-1 0-1,1 0 16,0 0 1,-18 18 327</inkml:trace>
  <inkml:trace contextRef="#ctx0" brushRef="#br0" timeOffset="34">3704 17198 0,'-17'0'47,"-1"0"0,0 35 0,1-17-16,17-1-15,0 1-1,0 0 1,0-1 0,0 1 187,0 0-188,17-18 32,1 0 16,0 0-63,-1 0 31,1 0 0,-1 0-15,1 0 78,0 0-79,-1 0 173,-17-18-126,0 0-31,18 1-15,-18-1 0,0 0-1,0 1 17,18-1-17,-18 1 32,0-1-16,0 0 110,-18 1-79,0 17-15,1 0 0,-1 0-31,0 0 62,1 0-31,-1 0 47,18 17-48,-17-17-30,17 18 47</inkml:trace>
  <inkml:trace contextRef="#ctx0" brushRef="#br0" timeOffset="35">4480 17533 0,'0'18'125,"0"17"-125,18 0 15,0 1 1,-1 16 0,18 1-1,-17-17 1,-18-1 0,0-17-1,18-18 1,-1 0 156,1 0-157,0-18 1,-1 18 0,-17-35-1,53-36 1,-35 71 15,-18-35-15,35 0-1,-17 17 1,-1 0 0,-17 1 15,18 17-16,-18-18 17,0 36 265,0-1-282,0 1 1,0 0-1,0-1 17,0 1-17,0-1 48,0 1-48,18 0 32,-18-1-15,0 1-17,0 0 126,0-1-79,0 1 16,0 0-62,0-1 0,0 1 31,0-1-16,0 1 188,17-18-141,-17 18-63,18-18 188,-18-18-187,18 18 0,-18-18-16,17-17 31,1 18 0,0-1 0,-1-17 1,1 17-17,-18 0 17,0 1-17,17 17 1,-17-18 46,0 0-46,0 1 0,18 17-1,-18-18 173,0 1-141</inkml:trace>
  <inkml:trace contextRef="#ctx0" brushRef="#br0" timeOffset="36">5009 18045 0,'0'-18'47,"0"0"31,0 1-15,0-1-32,18 18 16,0 0-31,-1 0 31,1 0-16,0 0 16,-1 0-16,1 0 0,-18 18 141,0-1-172,0 1 63,0 0-48,0-1 1,0 18-1,-18-35 1,18 18 0,-17 0-1,17-1 17,-18-17-1,0 0-31,1 18 31,-1-18-15,0 0-1,1 0 1,-1 18 15,1-18 0,-1 0 1,0 0-1,18 17 0,18-17 157,17 0-173,0 0 17,-17 0-17,0 0 1,17 0-1,-17 0 17,-1 0-17,1 0 188,0 0-171,-1 0-1</inkml:trace>
  <inkml:trace contextRef="#ctx0" brushRef="#br0" timeOffset="37">5274 17956 0,'18'0'110,"-1"0"-95,19 0 1,-19 0 15,18 0-31,-17 0 32,17 0-32,-17 0 15,0 0 1,-1 0-1,1 0 126,-18 18-110,0 0 1,0-1 14,0 1-30,-18 0 15,1-18-15,17 17 0,-18-17 15,0 0-16,1 0 1,-1 0 15,0 0-15,18 18 0,-17-18 15,-1 0 0,1 0-15,-1 0 46,36 0 141,17 0-187,18 0 0,-36 0-1,19 0 1,-1 0-16,-17 0 15,-1 0 1,1 0 0,0 0-1,-1 0 17,-17 17 233,0 1-218,0 0 62,0-1 16,0 1-46,0 0 483,-17-18-499,-1 0-32,18 17-16,-18-17 1,1 0 0,-1 0 15,0 0 0,1 0-15,-1 0 15,0 0 16,1 0 31,-1 0-31,0 0 390,1 0-327</inkml:trace>
  <inkml:trace contextRef="#ctx0" brushRef="#br0" timeOffset="38">5362 17357 0,'-17'0'93,"-1"0"-46,0 0-31,1 0 31,-1 0-32,18 17 1,-18 1 0,1-18-1,17 18-15,-18-1 16,18 1 0,0-1 15,0 1 0,0 0 16,0-1-16,0 1 0,0 0 32,18-18-32,-18 17-15,17-17-16,1 0 47,0 0-32,-1 0 32,1 0-47,0 0 31,-1 0 16,1 0-15,-1 0 77,-17-17-93,0-19 30,0 19-30,18-1 0,-18 0-1,0 1 1,0-1 15,0 1-15,0-1 15,0 0 0,0 1 16,0-1 47,0 0-32,-18 18-15,1 0 63,-1 0-79,1 0 110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9:47.69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6615 16034 0,'0'17'172,"17"1"-156,18 17-16,1 18 31,-19-18 0,1 1-31,0-1 16,-1-17-16,-17-1 15,0 1 63,0 0 344,0-1-390,18 1-1,0 0-16,-18-1 48,17-17-63,-17 18 62,18-36 235,0-17-265,-1 0-17,1 17 1,-18 0-1,0 1 1,17 17 0,1-18 31,-18 0-32,0 1 16,0-1 1,0 36 186,0-1-202,0 19-16,18-1 31,-18-17-31,17-18 16,-17 17 0,0 1 15,18 0-16,0-18 1,-18 17 15,17-34 266,1-1-266,0-17-15,-1 17-16,1-17 16,-1-18-1,1 35 1,17-70 0,1 35-1,-19 35 1,-17 1-1,18-19-15,0 36 32,-1-17-17,-17-1-15,0 1 16,18 17 31,-1-18-16,-17 0 16</inkml:trace>
  <inkml:trace contextRef="#ctx0" brushRef="#br0" timeOffset="1">7302 16334 0,'-17'0'94,"17"35"-63,0-17-15,0-1 15,0 1-31,0-1 15,0 1 17,0 0-1,0-1 31,0 1 1,-18-18-16,18 18 0,0-1-32,0 1 1,0 0 31,0-1-16</inkml:trace>
  <inkml:trace contextRef="#ctx0" brushRef="#br0" timeOffset="2">7532 16316 0,'0'18'94,"-18"17"-79,1 0 1,-1-35 0,0 18-16,18-1 15,0 1 1,-17 17 0,-1-17 15,18 0 0,0-1 16,-18-17-16,18 18-15,0 0 31,18-18 125,17 0-157,1 0 1,-19 0-1,1 0 1,17 0 0,-17 0 15,-1 0-15,1 0-16,-18-18 453,0 0-406,0 1-32,0-1 95,0 0-95,0 1 1,0-1 31,0 53 187,0 1-203,-18-19-15,18 19-16,-17 16 16,17-16 15,0-19-16,-18-17 1,18 18 0,0 0 15,0-1 125,0 1-93,0 0-32</inkml:trace>
  <inkml:trace contextRef="#ctx0" brushRef="#br0" timeOffset="3">6297 17533 0,'18'18'156,"-1"17"-140,19-17-1,-1 17-15,18 18 16,-53-18 0,35 0-1,-17-17 1,-1 0-1,-17-1 1,18-34 156,-18-1-156,18-35-1,-1 18-15,-17 17 31,18 1-15,0-19 0,-18 19-16,0-1 31,0 0-15,17 18-16,1 0 218,-1 36-202,-17-1 15,18 0-15,0-17-1,-1 35-15,19 0 32,-36-18-17,0-17 1,17-1 0,1-34 249,0-36-265,-1 17 16,-17 1-1,18 0 1,-18 0 0,0 17-1,18 0 1,-18-17 15,17 35-31,1-18 16,-18 1-1,17-1 95,1 0-95,-18 1-15,18-1 32,-1 0-17,1 18 32,-18-17-31</inkml:trace>
  <inkml:trace contextRef="#ctx0" brushRef="#br0" timeOffset="4">7056 17745 0,'0'-18'219,"17"18"-188,18 0-16,1 0 1,-1 0 0,-17 0 15,-1 0 31,-17 18 1,0 17-32,0-17-15,0-1-16,0 19 15,-17-1 1,-1 0 0,18-17-1,-18-18 1,18 17 15,0 1-15,-17-18-1,-1 0 1,0 18 0,1-1-1,-1-17 1,1 18 0,-1-18-1,0 0 1,1 0 15,-1 0 0,36 0 110,17 0-125,-17 0 15,-1 0-31,18 0 31,-17 0-15,0 0 46,-1 0-46,1 0 15,0 0-15,-1 0 15,1 0 16,0 0 15</inkml:trace>
  <inkml:trace contextRef="#ctx0" brushRef="#br0" timeOffset="5">7444 17762 0,'0'18'62,"0"0"-15,0-1-31,0 1-1,0 0 1,0-1 0,-18 18-1,0 1-15,1-1 16,17 0-1,-18 1 1,18-19 0,0 18-1,-18-17 1,18 0 0,0-1-1,-17-17 16,17 18-15,17-18 156,1 0-156,0 0-1,-1-18 1,1 18 15,0 0-15,-1 0-16,1 0 15,0 0 17,-1 0-1,-17-17 31,0-1 1,0 0-32,0 1-15,0-1 15,0 1 16,0-1-32,0 0 79,0 54 31,0-19-109,0 1-16,0 17 15,-17 18 1,17-35-16,0 17 16,-18-17 15,18 35-15,0-36 30,0 1-14,-18-18-17,18 17 63</inkml:trace>
  <inkml:trace contextRef="#ctx0" brushRef="#br0" timeOffset="6">7479 15646 0,'-18'0'15,"1"0"17,-1 0 14,18 17 1,-18-17-31,18 18-16,-17-18 31,17 18-15,0-1-1,0 1 1,0 0 0,-18-1-1,18 1 1,0-1 0,0 19 15,0-19-16,0 1 1,0 0 0,0-1-1,0 1 1,0 0 0,0-1-1,0 1 16,18-18 16,-18 17-31,17-17 0,1 0 62,0 0-63,-1 0 1,-17-17 0,0-1 15,0 1-16,0-1-15,0 0 32,18-17-32,0 0 31,-18 17-15,0 0 15,17 1-31,-17-1 31,0 1 0,0-1 1,0 0 14,0 1-30,0-1 0,0 0 46,18 18-46,-18-17-1,-18 17 267,1 0-235,-1 0-1</inkml:trace>
  <inkml:trace contextRef="#ctx0" brushRef="#br0" timeOffset="7">7108 17251 0,'0'17'156,"-17"-17"-156,17 18 47,-18 17-47,18-17 16,-17 0 0,17-1-1,0 1 1,0 0 156,0-1-141,17-17 16,-17 18-32,0-1 1,18-17 31,-1 0 0,1 0 15,0 0-46,-1 0 0,1 0 46,0 0-46,-1 0 46,1 0-31,-18-17 16,18 17-31,-18-18 15,0 1-15,0-19 15,0 19 0,0-1 1,0 0-1,0 1 16,0-1-32,0 0 1,0 1 15,0-1-15,0 1 15,-18 17 0,0 0 79,1 0-32,-1 0-63,0 0 32,1 0-31,-1 0 0,0 0 93</inkml:trace>
  <inkml:trace contextRef="#ctx0" brushRef="#br0" timeOffset="8">9366 18591 0,'0'18'125,"0"17"-109,0-17 15,0 17-15,0 0 15,0-17-31,0 17 16,0 18 15,0-35-16,0 0-15,0-1 0,0 1 32,0 0-17,0-1-15,0 1 32,0-1-17,0 1 63,0 0 16,0-1-31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9:47.70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11783 15134 0,'-18'0'140,"-17"0"-108,0 0-17,17 0-15,0 0 16,1 0 0,-1 0-1,0 0 1,1 0-1,17 18 95,0-1-95,0 19-15,0-1 16,0 18 0,17 0-1,-17-18 1,18 18 0,0 0 15,-18-18-31,0 0 15,17 18-15,-17 0 16,0-17 0,0-1-1,0 0 1,18-17 0,-18 35-1,0-36 1,0 19-1,0-19 1,0 19 0,0-19-1,0 1 17,0-1 249,0 19-281,-18 34 15,18 54 1,-17-1 0,-1-35-1,18 36 1,0-54 0,-18 36-1,18-53 1,0-35-1,-17-1 1,17 19-16,0-1 16,0 0 31,0 1-47,0-1 15,0 0 1,0 18-1,0-18-15,0 1 16,0-19 0,0 1-1,0 0 1,0-1 0,0 18 265,-18 36-266,0 52 1,1 1 0,-1-71-1,18 53 17,0-71-32,-17 18 15,17-18-15,0-17 16,-18-1-1,18 1 1,0 0 0,0-1-1,0 1 17,0 0-17,0-1 1,0 19-1,-18-19 1,18 1 31,0-1-31,18-17 280,0-17-280,-1-1 0,1 18-1,17 0 1,-17 0-16,-1 0 16,1-17 15,0 17-31,-1 0 15,1-18 17</inkml:trace>
  <inkml:trace contextRef="#ctx0" brushRef="#br0" timeOffset="1">12929 15117 0,'36'0'125,"16"0"-109,-16 0-1,-1 0 1,0 0 0,-17 0-16,17 0 15,-17 0-15,-18 17 219,0 18-188,0-17-15,0 17 0,0 54-1,-18-19 1,1 1-16,-1-1 15,18-35-15,0 18 16,-18 0 0,18 18-1,-17-18 17,17 17-17,-18 36 1,18-53-1,0 0 1,0 18 0,0 17-16,0 0 15,0 0-15,0 0 16,0-35 0,0 0-1,0-35 1,0 17-1,0-17 32,0-1 219,0 19-266,0 34 16,0 71-1,0-17 1,0-36-1,0 0 1,0-17 0,0 17-16,0-70 15,0 34 17,0 19-17,0 0 1,0-36-1,0 18 17,0-36-32,0 1 62,0 0-62,0-1 31,0 1 63,0 0-63,0-1 204,0 1-235,0 0 15,0-1 1,0 1 312,0 17-312,0 18-1,0-35 1,0 17 0,0 0-1,0-17 17,0-1-1,-35-17 328,17 0-343,-17 0-1,0 0 1,17 0 0,-17 0-1,17 0 17,0 0-32,1 0 31,-1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39:47.7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11942 15434 0,'0'-18'172,"17"18"0,1 0-126,-1 18 33,-17 0-79,18 17 15,-18-17 1,0 17-1,0-18-15,0 1 16,0 0 0,0-1-1,0 1 17,0 0-17,0-1 1,0 1 15,0 0-15,18-18-1,-18 17 1,0 1 0,0 0-1,0-1 1,0 1-1,17-18 1,1 0 31,0 0 0,17 0-32,0 0 1,0 0 0,-35-18-1,18 1 1,0 17 0,-18-18-1,17 0 1,1 1-1,0-19-15,-1-17 16,1 36 0,-18-1-1,0 0 1,0 1 0,0-1-1,0-17 1,0 0-1,0 17 1,0 0 0,0 1 15,-18 17 110,1 0-95,34 0 64,19 0-110,16 0 15,1 0 1,0 0 0,-35 0 15,0 0-31,17 0 16,-17 0-1,-1 0 1</inkml:trace>
  <inkml:trace contextRef="#ctx0" brushRef="#br0" timeOffset="1">12471 15769 0,'0'35'156,"0"1"-140,0-1-1,0-17 1,0-1-1,0 1 1,0 0 0,0-1-1</inkml:trace>
  <inkml:trace contextRef="#ctx0" brushRef="#br0" timeOffset="2">12612 15134 0,'-18'0'93,"1"0"-46,-1 35-31,0-35 0,18 36-1,0-19 1,0 1 15,0 0 0,0-1 1,0 1-1,0 0-16,18-1 17,0 1-17,-1-18 17,1 0-1,-1 0 47,1 0-78,0 0 16,-1 0 15,1 0-16,-18-18 1,18 18 0,-1 0-1,-17-17 1,0-1 31,0 0-47,0 1 47,0-19-32,0 19 1,0-1 0,-17 0 15,17 1 0,-18-1 16,0 18 0,1 0 0,-1 0-16,0 0-15,1 0 30,-1 0-14</inkml:trace>
  <inkml:trace contextRef="#ctx0" brushRef="#br0" timeOffset="3">11906 17127 0,'-17'0'15,"17"-17"64,0-1-64,0 0 1,0 1 15,17 17 0,1 0 32,0 0-32,-18 17 0,17 1-15,1 17 0,-18 18-1,0-17 1,0-1-16,0 0 31,0 0-31,0 1 0,0-19 16,0 19-1,0-1 1,0-18 0,0 36-1,0-17-15,0-1 16,0 0-16,0-17 31,0 0-15,0-1-1,35-34 126,18-36-125,35 0-1,-35 0 1,-35 0-1,17 0 1,0 35 0,1-52-1,-1 17 1,-35 18 0,0-54-1,0 72 1,0-19-1,0 19 1,0-1 0,0 1-1,0-1 32,-18 0-16,1 18 1,-1 0-17,0 0 1,1 0 0,-1 0-1,0 0 1,1 0 15,-1 0 47,18 18-47,18-18 63,-1 0-78,19 0-1,-1 0 1,-17 0-16,-1 0 16,18 0-1,1 0 1,-1 0 0,-17 0-1,-1 0 16</inkml:trace>
  <inkml:trace contextRef="#ctx0" brushRef="#br0" timeOffset="4">12330 17657 0,'0'-18'156,"0"0"-124,17 18 14,1 0-30,-1 0 0,1 0-1,0 0 17,-1 0-1,1 0 31,-18 18 32,0 0-63,0 17-15,0-18 0,0 1-1,0 0 1,0-1 15,0 19-31,0-19 31,-18 1 1,1 0-32,-1-18 15,-17 0 1,35 17-1,-18-17 1,1 0 0,17 18-1,-18-18 1,36 0 250,17 0-235,-18 0-16,1 0 1,0 0 31,17 0-31,-17 0-1,-1 0 1,1 0 15,0 0 16</inkml:trace>
  <inkml:trace contextRef="#ctx0" brushRef="#br0" timeOffset="5">12559 16616 0,'-18'17'78,"18"1"-46,-17 0-17,17-1 1,-18 1-1,18 17 1,-18-35 0,18 53 15,0-35 0,0-1-15,0 1-1,0 0 17,0-1-1,18-17 47,0 0-62,-1 0 31,1 0-32,0 0 32,-1 0 16,-17-17-32,18 17-16,-18-18 1,0 0-16,0 1 16,17-1 46,-17 1-62,18 17 31,-18-18-15,0 0 0,0 1-1,0-1 48,0 0-32,0 1 94,-18 17-47,1 0-15,-1 0-48,1 0 17,-1 0 30</inkml:trace>
  <inkml:trace contextRef="#ctx0" brushRef="#br0" timeOffset="6">13370 16422 0,'18'0'172,"52"-35"-157,-34 17-15,34 0 16,1 1 15,-18-1-15,17 0 0,-34 18-1,87 0 1,-88 0-1,1 0 1,-1 0 0,-17 0-16,17 0 15,-18 0 1,19 0 0,-36 18-1,35-18 1,-17 0-1,-1 18 1,1-18 0,-18 17-1,18-17 1,-1 0 0,1 18 15,-18 0-16,17-18-15,1 0 16,0 17 15,-18 1 47,-18-18 126,0 0-189,1 17-15,-18-17 31,17 0 1,-17 0-17,17 0 1,0 0 0,1 0-16,-1 0 15,0 0 1,1 0-1,-1 0 1,1 18 15,-1 0-15,0-18 15,54 0 141,-1-18-156,18 0-1,17 1 1,1-1 0,-36 1-1,18-1 1,-18 18-1,-17 0 17,0 0 30,-18-18 110,-36 1-156,-17-19-1,0 19-15,-17-19 16,35 19 0,-1-1-1,-17-17 1,36 35-1,-1-18-15,1 1 16,-19 17-16,36-18 47,-17 18-31,-1 0 46</inkml:trace>
  <inkml:trace contextRef="#ctx0" brushRef="#br0" timeOffset="7">14958 15064 0,'-18'0'78,"0"0"-63,1 0 1,-18 0 0,17 0-1,-17 0 1,-18 17-1,17-17 1,19 18 0,-1 0 31,18-1-16,0 1-16,0 35 1,0-18 0,0 0-1,0 36 1,0-18 0,0 0-1,18 70 1,-1-88-1,-17 18 17,36 18-17,-36-1 1,17-17 0,-17 18-1,0-18-15,0 17 16,0-17-1,0-17-15,0 16 16,0 1 0,0-35-1,0 35 1,0 18 0,0-1 15,0-17-16,0 18 1,0-36-16,0 18 16,0 0-1,0-18-15,0 35 16,0-17 0,0-17-1,0-1 1,0 0 234,0 1-235,0 34-15,0 18 16,0 53 0,-17-17-1,17-54 1,0 19 0,0-72 15,0 1-16,0 0 1,0-1 0,0 1-1,-18-1 1,18 36 0,0-35-1,0 0 1,0 17 15,0 0-15,0-17-16,0 17 31,0-17-15,0-1-1,0 1 1,18-18 171,17 0-187,0 0 16,1 0 0,-1 0 15,0 0-16,-17 0 1,-1 0-16,1 0 16</inkml:trace>
  <inkml:trace contextRef="#ctx0" brushRef="#br0" timeOffset="8">16122 15134 0,'18'0'125,"17"0"-110,-18 0 1,19 0 0,-19 0-1,36 0 1,-35 0-16,0 0 15,35 0 1,-36 0 62,-17 18-47,0 17-31,0-17 16,0 17 15,0 18-15,-17 17-16,-1 19 0,0-19 16,18 1-1,-17-1 1,17-17-1,-18 0 1,18 0 0,0 0-16,0-18 0,0 1 15,0-1 1,0 0 0,-18 0-1,18-17 1,0 17-1,0-17 1,0 0 0,0 17 265,0-18-265,0 54-1,0 35 1,0 106-16,18-89 15,17-17 17,-35-18-32,0-53 0,0 1 15,0-1 1,0-17 0,0 52-1,0-17-15,0-18 16,0 18 15,0 0-15,0-18-1,0-17 1,0 0 15,0-1-31,0 1 16,0 17-16,0-17 0,0-1 15,0 1 17,0 0 249,0 17-265,0 18-1,0 0-15,0 17 16,0-17-1,0-35 1,0 35 0,0-35-1,0-1 1,0 1 0,0-1 30,0 1-30,0 0 0,0-1-1,0 1 17,0 0 14,0-1 48,-17-17 16,-1 0-95,0 0-15,-17 0 16,0 0-1,-1 0 1,19 0 0,-1 0-16,1 0 15,-1 0 1,-17 0-16,17 0 62,0 0 1</inkml:trace>
  <inkml:trace contextRef="#ctx0" brushRef="#br0" timeOffset="9">15117 15363 0,'-18'0'32,"18"18"46,0 0-63,0-1 1,0 1 0,0 17-1,0 1-15,0-1 31,0 0-31,0 0 16,0-17-16,0 0 31,0-1 1,18-17-17,-1 0 32,1 0-16,-1 0-15,19 0 31,-19 0-47,1 0 47,17 0-32,-35-17 1,18 17 0,0 0-1,-18-18-15,17-17 16,1 17-16,17-35 15,-17 18 1,-18 0 0,17 35-1,-17-18 1,0 0 0,0 1-1,0-1 1,0 0 46,0 54 32,0 34-78,0-17-1,0 0-15,0 35 16,0-17 15,0-18-15,0-18-16,0 0 15,0-17-15,0 17 32,0 1-32,0-19 15,0 1 1,0-1 15,0 1-15,-17 17-1,17 1 1,-18 17 0,0-36-16,18 18 31,0-17-15,-17 0-1,17-1 1,-18-17 31,1 0-16,-1 0-15,0 0-16,1 0 15,-19 0 16,19-35-31,-1 17 32,18 1-17,0-18-15,-18 17 0,18 0 16,0-35 0,0 18-1,0 0 16,0 17 1,0 1-17,0-1 1,18 0 15,0 18-31,-1-17 31,1 17-15,-18-18 0,18 18 15,-1 0-15,1 0-1,0 0 16,-1 0-31,1 0 32,-1 0-1,1 0-15</inkml:trace>
  <inkml:trace contextRef="#ctx0" brushRef="#br0" timeOffset="10">15610 16122 0,'-17'0'78,"17"18"1,0-1-48,0 18-16,0-17 1,0 0 0,0 17-1,0-17 1,0-1 0,0 1 62,0 0-31,0-1 15,0 1-46,0 0-1</inkml:trace>
  <inkml:trace contextRef="#ctx0" brushRef="#br0" timeOffset="11">15716 15187 0,'-17'18'141,"-1"-1"-125,0 1-16,1 0 15,-1 17 1,0-17 0,18-1-1,-17 1 1,17-1-1,0 19 1,0-19 15,0 1-15,0 0 31,0-1-32,17-17 1,1 18 15,0-18-31,-1 0 47,1 0-31,0 0-16,-1 0 31,1 0-15,0 0-1,-1-18 1,1 1 0,-1-1 15,1 0-16,-18 1 1,18-1 0,-18 0-1,17 18 1,-17-17 0,0-1 15,0 1-16,0-19 1,0 19 15,0-1 16,0 0 0,-17 18-31,-1 0-1,0 0 1,18-17 15,-17 17-15,-1 0-1,1 0 17</inkml:trace>
  <inkml:trace contextRef="#ctx0" brushRef="#br0" timeOffset="12">15081 17286 0,'0'18'109,"0"-1"-78,0 1-15,0 0-16,0-1 15,0 1 1,0 0 15,0 17-31,0-18 32,0 19-17,18-19 32,0-17-47,-1 18 16,1-18 15,-1 0-15,1 0 30,0 0-14,-1 0-17,1-18 17,0 18-32,-1-35 15,1 0 1,0 17-1,-1-17-15,-17 17 16,0 1 0,18 17-1,-18-18 1,0 0 0,0 1 15,0-1-16,0 0 32,0 36 31,0 17-62,0-17 0,0 53-1,0-19 1,-18 19 0,1 53-1,17 17 1,-18-88-1,18-1 1,0-16 0,0-19-1,0 1 1,0 0 0,-18-1-1,18 1 1,-17 0-1,17-1-15,0 1 16,0-1 0,0 1-1,0 0-15,-18-1 32,18 1-17,-18-18 1,18 18-1,0-1-15,-17-17 16,-1 0 15,0 0-15,1-17 0,-18-36-1,17 0-15,0 18 16,1-1-1,17-17 1,0 18 15,0 17-15,0 1 0,0-1-1,0 1 1,0-1-1,0 0 1,17-17 15,-17 17-31,18 18 16,0-17 0,-18-1 15,17 18-16,1 0 1,-1 0 0,1 0 15,0 0-15,-1 0 15,1 0-16,0 0 1,-1 0 0,1 0-1,0 0 1,-1 0 0,1 0 15</inkml:trace>
  <inkml:trace contextRef="#ctx0" brushRef="#br0" timeOffset="13">15434 17992 0,'0'0'0,"0"-18"16,0 0-1,0 1 1,0-1-1,0 0 1,18 18 15,-1-17 1,1 17-17,-18-18 1,18 18-1,-1 0 17,1 0 15,-1 0-1,1 0-14,-18 18 15,0-1-16,0 1-16,0 0 1,0 35 0,0-18 15,-18 18-31,1-36 16,-1 1 15,1 0-16,-1-18 1,18 17 0,-18-17-1,18 18 17,18 0 233,0-18-234,-1 0-31,1 0 16,-1 0 31,1 0 0,-18 17 203,18-17-110</inkml:trace>
  <inkml:trace contextRef="#ctx0" brushRef="#br0" timeOffset="14">15663 17163 0,'-17'0'125,"17"17"-110,-18-17 17,18 36-17,-18-1-15,18-18 31,0 1-31,0 0 32,0-1-17,0 1 17,0 0-17,18-1 1,0-17-1,-18 18 17,17-18-17,1 18 1,0-18 0,-1 0-1,1 0 1,0 0 31,-1 0 0,1 0 46,-18-18-61,17 0-17,-17 1 1,0-1-1,0 0 1,0-17-16,0 0 31,0 17-15,0 1 15,0-1-15,-17 0 93,-1 18-46,1 0-16,-1 0 78,0 0-94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4:06:19.0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21096 2046 0,'-18'0'218,"1"0"-186,-1 0-17,1 0 1,-19 0 31,19 0-32,-1 0 1,0 0 0,1 0 30,-1 0-14,0 0-17,1 0 110,17 18 188,0-1-282,0 1 0,0 0-15,0-1 46,0 1-15,-18 0-31,18-1 78,0 1-79,0-1 32,0 1-31,0 0 31,-17-18-16,17 17-15,0 1 30,0 0-14,0-1-1,0 1-15,0 0-1,0-1 16,0 1 32,0 0-32,0-1 0,0 1-15,0-1 31,-18-17-16,18 18 32,0 0-48,0-1 79,0 1-94,0 0 47,0-1 15,0 1-62,0 17 32,0-17-17,0-1 17,0 1-17,0 0 16,0-1-15,0 1 0,0 0 93,0-1 641,0 1-719,0 0 1,0-1-17,-18 1 1,18-1-16,0 1 31,0 0-15,0 17-1,0-17 1,0-1-16,0 1 16,0 0 15,0-1 0,0 1-15,0 0-1,0-1 1,0 18 15,0-17-15,0 35-1,0-18 1,0 1 0,0-1-1,0 0-15,0-17 16,0-1 0,0 1 15,0 0-16,0-1 1,0 54 0,0-54-1,0 19 1,0-19 0,0 19-16,0-1 15,0 0 1,0-17 15,0 0-15,0-1-1,0 18 360,0 36-359,-17-36 0,17 18-1,0 0 1,-18-35-1,18 52 17,0-52-17,0 35 1,0-18 0,0 0-16,0 1 15,0-19-15,0 36 16,0-35-1,0 0 1,0 17 0,0-18-1,0 36-15,0-17 16,0-19 0,0 19-1,0-19 1,0 1-1,0-1 1,0 1 0,0 0 312,0 52-328,0 18 15,0 1 1,0-19 0,0 18-1,0-35 1,0 18 0,0-18-1,0 0 1,0-18-1,0 18-15,0-35 16,0 17 0,0-18-16,0 1 15,0 0 1,0-1 0,0 1-1,0 17 298,0 54-298,-18 87 1,-17-17 0,17-18-1,18 18 1,0-1-1,0-105 1,0-35 15,0 35-15,0 0 328,0-18-329,0 88 1,-17 19 0,17-54-16,0 18 15,-18-54 1,18 37-1,0-72 1,0 19 0,0-19-1,0 18 1,0-17 0,0 0 312,0 52-313,0 54 1,0-1-16,0-52 16,0-1-1,0-34 1,0 17-16,0-18 15,0-18 17,0 1 124,0 0-156,0 17 62,0-17-46,0-1 0,0 1-1,0 0 1,0-1 140,0 19 141,0-1-281,0 18-1,0 0-15,0 0 16,0-36 0,0 36-1,0-35 16,0 17-15,0-17 62,0-1 110,0 1-157,0 0 16,0-1-16,0 1 0,0-1 563,0 1-578,0 0-1,0-1 1,0 1 0,0 0 280,0-1-249,0 1 31,0 0-46,0-1-17</inkml:trace>
  <inkml:trace contextRef="#ctx0" brushRef="#br0" timeOffset="3212.0444">20655 8749 0,'35'0'266,"-17"0"-250,0 0 15,-1 0 94,1 0-78,0 0-32,-1 0 1,1 0 0,0 0 202,-1 0-155,1 0-32,-1 0-15,1 0 46,0 0-46,17 0 15,-17 0-15,-1 0-1,1 0 1,0 0 656</inkml:trace>
  <inkml:trace contextRef="#ctx0" brushRef="#br0" timeOffset="19146.3699">27217 2064 0,'17'0'281,"1"0"-265,0 0 0,-1 0-16,1 0 15,0 0 1,-1 0-1,1 0 1,0 0-16,-1 0 16,1 0-1,17 0 32,-17 0-16,-1 0-15,-17 17 218,0 1-218,0 0 0,0-1-1,0 19 1,0-1 0,0 0-1,0-17-15,0 17 16,-17-35-16,17 18 15,0-1 1,0 1 0,0 0 31,0-1-16,0 1-16,0 17 1,0-17 0,0-1-1,0 19 1,0-19 0,0 1-1,0 0 1,0-1 374,0 1-374,0 0 0,0 17-1,0-18 1,0 1-16,0 17 16,0 18-1,0-35 1,0 0-1,0-1 17,0 1-1,0-1 0,0 1 0,0 0-15,0-1 0,0 1-1,0 0 1,0-1 0,0 1-1,0 0-15,0 17 16,0 0-16,0-17 31,0-1-15,0 1-1,0 0 48,0-1-16,0 1-32,0 17-15,0 1 32,0-1-17,0-18 1,0 1-1,0 0 48,0-1-47,0 19 343,0 17-359,0-1 16,0 19-1,0 0 1,0-18-1,0-1 1,0-16 15,0-19-31,0 19 16,0 17 0,-18-36-16,18 18 15,0-17 1,0 0-1,0 17 1,0-17 0,0 17-1,0 0 1,0-17 0,0 17-1,0 0 1,0-17-1,0 0 32,0-1-15,0 1-17,0 0 298,0 52-298,0 1 1,0 17 0,0 0-1,0-35 1,0 18-1,0-19 1,0 19 0,0-36 15,0 1-15,0-1-16,0-17 31,0-1-16,0 1 17,0 17-17,0 0 1,0-17 0,0 0-1,0-1 1,0 1 296,0 52-296,0 1 0,0 35-16,0-18 15,0-17 1,0-1-1,0 36 1,0-71 0,18 1 15,-1-1-15,-17 18-16,0-36 15,0 1 1,0 0-1,0-1 1,0 1 0,0 35 296,0-18-296,0 53-1,0-17-15,-17-1 16,17 1 0,-18-18 15,18 0-15,-18 17-16,18-17 15,0-17 1,0 16-1,-17 1-15,17-17 16,0-1 0,0 0-1,0-17 1,0 35-16,0-36 16,0 1-1,-18 17 1,18-17-1,0 35 360,-17 53-375,-19 70 16,36-70 0,0-18-1,0-35-15,0 18 16,0-36 0,0 0-1,0 0 1,0 18-16,0-35 31,0 0-15,0 17-16,0-17 31,0-1-15,0 1-1,0 17 298,0 18-313,0 35 15,0 18 1,-17 35 0,17-70-1,0-1 1,0-34-16,0 16 31,0 1-15,0-35-16,0 0 15,0-1 1,0 1 171,0 0-140,0-1 78,0 1-78,0 0 0,0-1 78,0 1-78,0-1 422,0 1-438,0 0 63</inkml:trace>
  <inkml:trace contextRef="#ctx0" brushRef="#br0" timeOffset="21364.4392">27323 8855 0,'-18'0'235,"0"0"-220,1 0 17,-1 0-32,0 0 15,1 0 1,-1 0-1,1 0 1,-1 0 0,0 0 31,1 0 218,-1 0-234,0 0-15,1 0 0</inkml:trace>
  <inkml:trace contextRef="#ctx0" brushRef="#br0" timeOffset="29281.4627">27905 1993 0,'-18'0'125,"0"0"0,1 0-78,-1 0-31,1 0 15,-1 0-15,0 0-1,18 18 17,0-1 93,0 1-47,0 0-63,0 17 1,0 0-16,0-17 16,0 0-1,0-1 1,0 1-1,0-1 1,0 1-16,0 0 31,0 17-31,0 0 16,0 36 0,0-18-1,0-18 1,0 18-1,0 0 1,0-35-16,-17 17 16,17 18-1,0-36-15,0 19 16,0 17 0,0-36-1,0 18 16,0-17-31,0 0 16,0 17 0,0 0-1,0-17 1,0 0 0,0-1-1,0 1 1,0 0-1,0-1 329,0 18-313,0 18-15,0 36 0,0-37-1,0 19 1,0-18-16,0-18 16,0 18-1,0-18-15,0 1 16,0-1-1,17 0 1,-17-17 0,0 0-1,0-1-15,0 1 110,0-1-95,0 1 329,0 35-328,0 18-1,0 34 1,0-16 15,0-1-15,0-35-16,0 0 15,0-18-15,0 18 16,0-18 0,0 0-1,0 1 1,0-19 0,0 19-1,0-1 1,0-18-1,18 1 1,-18 0 0,0-1 327,0 54-327,0 35 0,0-18-1,0 0-15,0-35 16,0 0 15,0-35-31,0-1 16,0 1-1,0 0 1,0-1 0,0 1-1,0-1-15,0 1 16,0 0 0,0-1 312,0 54-313,0 17-15,0 36 16,0-36 0,0 0-1,0-17 1,0-19-16,0-16 15,0 17 17,0-18-32,0-17 15,0-1 1,0 1 15,0-1-15,0 1 312,0 0-312,0 52-1,0-17-15,-18-35 16,18 17-1,0 0 17,-17-35-17,17 18 1,0 0 15,0-1 63,0 1-78,0 0 15,0-1-16,0 1 1,0 0 187,0-1-187,0 1 15,0-1 125,0 1 172,0 0-249,0-1-33,0 1 33</inkml:trace>
  <inkml:trace contextRef="#ctx0" brushRef="#br0" timeOffset="30795.0109">27764 6544 0,'17'0'328,"1"0"-313,17 0 1,-17 0 15,-1 0-15,1 0-1,0 0 126</inkml:trace>
  <inkml:trace contextRef="#ctx0" brushRef="#br0" timeOffset="37740.075">29175 1940 0,'17'0'297,"1"0"-297,0 0 15,-1 0 1,1 0-1,17 0 1,-17 0 0,-1 0 46,-17 18 1,0 17-1,0 0-62,0 18 31,0 18 1,0-53-32,0 17 15,0 18 1,-17-36 0,17 19-1,0-1 1,0 0-1,0-17 17,0 17-17,0-17 1,0-1 0,0 1-1,0 0 1,0-1-1,0 1 298,0 53-297,0-19-1,0 19 1,0 17-1,0 0 17,0 18-17,0-53 1,0-18 0,0 1-1,17 34 1,-17-17-1,0-18 1,18 1 0,-18-19-1,0 1 1,0 0 0,0-1 280,0 1-296,0 35 32,0 35-17,0-35 1,0 35 0,0 18-1,0 17 1,0-70-1,0 0 1,0 0 0,0 35-1,18-17 1,-18-53 0,17 17-1,1-17 16,-18-1-15,0 18 281,0 54-281,-18 34-1,-35 36 1,36-36-1,17-34-15,-18 16 32,18-69-32,0 17 15,0-1-15,0-34 16,0 35 0,0-35-1,0 35 1,0-18-1,0 0 17,0-17-17,0 35 282,0 53-281,-35 52-16,17-70 15,18 18 1,-17-18 0,17-35-16,0-35 31,0 35-15,0-35-16,0 17 15,0 18 1,0-36-1,0 1 1,0 0 0,17-1-1,-17 1 282,0 35-281,0-18-16,0 18 31,0 18-15,0-54-16,0 19 15,0-19 1,0 1 0</inkml:trace>
  <inkml:trace contextRef="#ctx0" brushRef="#br0" timeOffset="39175.1051">29245 6650 0,'-17'0'344,"-1"0"-329,0 0-15,1 0 16,-1 0 15,0 0-15,1 0-1,-1 0 1,1 0 0,-1 0 15,0 0 31,1 0-30,-1 0 124</inkml:trace>
  <inkml:trace contextRef="#ctx0" brushRef="#br0" timeOffset="41836.3935">29616 4092 0,'17'0'234,"1"0"-218,0 0-1,17 0 1,0 0 0,18 0-1,0 0-15,18-17 16,-54 17 0,1 0 15,-1 0 0</inkml:trace>
  <inkml:trace contextRef="#ctx0" brushRef="#br0" timeOffset="44189.0342">29669 4374 0,'17'0'328,"1"0"-312,0 0-16,-1 0 16,1 0-1,-1 0 32,1 0-31,0 0 62,-1 0-31,1 0-32,0 0 32,-1 0-31,1 0 15,17 0-15,-17 0 15,-1 0 32</inkml:trace>
  <inkml:trace contextRef="#ctx0" brushRef="#br0" timeOffset="50709.5799">30480 1905 0,'-35'0'109,"-1"0"-62,19 0-47,-1 0 16,1 0-1,-1 18 1,18 17 78,0 0-79,-18 36 1,18 17 0,0 0-1,0-17-15,0-18 16,0-36-16,0 36 15,0 0 1,0 0 15,0-18-15,0-17 0,0 17-1,0 0 1,0 1-1,0-1 1,0-17-16,0 17 16,0-17-16,0 17 15,0-18 1,0 1 0,0 0-1,0-1 313,0 36-328,0 18 16,0-18 0,0-18-1,0 36 1,0-18-1,0-18 1,0 18-16,0 0 16,0-36-16,0 36 15,0-35 1,0-1 0,0 19-1,0-1 1,0-17-1,0-1 64,0 1-48,0 0 125,0-1-140,0 19-1,0 16 1,0-16-16,0 17 16,0-18-1,0 18-15,0-18 31,0-17-15,0-1 0,18 1-1,-18 0 282,0 52-297,0 36 16,0 18-1,0-1 1,0 0 0,0-34-1,0-19 1,0-35-16,0 36 16,0 0-16,0-18 15,0-18 1,0 0-1,0-17 1,0 17 343,0 53-343,-35 36 0,-1-1-1,36 89-15,-17-89 16,17-17 0,0-35-16,0-1 15,0-17 1,0 0-1,0 0-15,0 0 32,0-18-17,0 18 1,0-35 0,0-1-1,0 1 1,0 17 265,0 53-265,0 54-1,0 16-15,17 19 16,-17-54 0,0-52-16,0-36 15,0 18 1,0-18-1,18-17 1,-18 17-16,0-17 31,18-1-15,-18 19 0,0-1 249,0 88-249,-36 1-1,1 52 1,35-52 0,0-1-16,0-52 15,0-18 1,0 0-16,0-18 16,0 0 15,0-17-16,0-1 267,0 1-282,-18 35 15,1 35 1,17 0 0,-18-17-1,0 52 1,18-87-1,0-1 1,0-17 0,0-1-1</inkml:trace>
  <inkml:trace contextRef="#ctx0" brushRef="#br0" timeOffset="52652.7905">30162 8925 0,'18'0'281,"0"0"-265,-1 0 15,1 0-31,0 0 140,-1 0-108,1 0-17,0 0 282,-1 0-94</inkml:trace>
  <inkml:trace contextRef="#ctx0" brushRef="#br0" timeOffset="59404.8164">31556 1905 0,'18'0'250,"-1"0"-234,19 0 15,-19 0-16,-17 18 173,0-1-188,0 19 16,0-1-1,0 0 1,0 36-1,0-18 1,0 17 15,0 1-31,0-18 16,-17 17-16,17-52 16,0 35-16,0-36 15,0 54 1,0-18 15,0-18-31,0 18 16,0-18-16,0-17 15,0 17 1,0 0 0,0-17-1,0 0 1,0-1 343,0 36-343,0 36-1,0 34-15,0-17 16,0 0 0,0-18-1,0-35 1,0 141 0,35-106-1,-35-17 1,0-36-1,17 0-15,-17 0 16,18-17 0,-18 17 327,0 1-327,0 87-16,0-17 16,0 17-1,0-34 1,-18-19 0,18 1-1,0-18 1,0-18 15,0 0-31,0 18 16,0-18-16,0 1 15,-17-1 1,17-17 0,0-1-1,0 1 266,0 35-265,-18 88-16,-35 70 16,36-34-1,17-1 17,-18-52-32,18-54 15,0-34-15,0 16 31,0-16-31,0-1 16,0 18 0,0 0-1,0-35 17,0-1-32,0 1 15,0 35 235,0 35-234,0 53-1,0 106 1,0-53-16,0-35 16,0-71-1,0 35 1,18-70 0,-1 18-1,1-18-15,-18-18 31,0-17-31,18-1 16,-18 1 265,0 17-281,0 106 16,-18-17 0,0-1-16,-35 1 15,53-36 1,0-17-1,0-19 1,0 1-16,0-17 16,0-1-1,0-17 1,0-1-16,0 1 16,0-1 312,0 19-313,0-19-15,0 19 16,-17 17 0,17 0-1,0-18 1,0 0-1,0 18 17,0-35-32,0 17 15,0-17 1,0-1 171,0 1-155,0-1-17,0 1 95</inkml:trace>
  <inkml:trace contextRef="#ctx0" brushRef="#br0" timeOffset="60893.481">31521 9031 0,'-18'0'266,"-17"0"-250,-1 0-1,19 0 1,-1 0 62,1 0-78,-1 0 31,0 0 94,1 0-78</inkml:trace>
  <inkml:trace contextRef="#ctx0" brushRef="#br0" timeOffset="70390.4218">21114 2258 0,'0'35'250,"0"-17"-235,0 17 17,0 0-32,0-17 15,0 17 16,35 0-15,-35-17 0,18 0-1,-18-1 1,0 1 0,0 0 30,17-18 1,-17 17-31,18 1 0,-18 0 15,0-1-16,0 1 1,0-53 375,18-1-391,-18 19 15,0-1 1,17 0 0,-17 1 15,0-1-16,18 0-15,-18 1 32,0-1-17,17-17 17,-17 17-32,18 1 31,-18-19-31,18 36 15,-18-17 1,0-1 0,0 0 15,17 18 0,-17-17 16,0 34 141,0 1-157,0 0-31,0-1 15,0 19 1,18-19-16,-18 19 16,0-1-1,18-18 1,-18 1 0,0 17-1,0-17 16,0 0-15,17-18-16,-17 17 16,18-17-1,-18 18 1,0 0 0,18-18 15,-18 17-16,0 1 1,17-18 15,-17 17 1,0 1 46,18-18-78,-18-18 172,0-34-172,0 16 31,18 36-16,-18-35-15,0 0 16,17 17 15,-17 0-15,0 1 15,18-1-15,-18 1-16,0-1 15,0 0 1,17 1 15,-17-1-15,18 0 15,-18 1 0,0-1-15,0 0 15,18 18 16,-18-17-31,0-1 31</inkml:trace>
  <inkml:trace contextRef="#ctx0" brushRef="#br0" timeOffset="72413.8248">21643 2593 0,'0'18'219,"0"34"-203,0-34-16,0 0 15,0-1 1,0 1 0,0 0-1,0-1 1,0 1 46,0 0 1</inkml:trace>
  <inkml:trace contextRef="#ctx0" brushRef="#br0" timeOffset="74805.637">21855 2593 0,'0'18'171,"-18"17"-171,18-18 16,0 1 0,0 0-1,-18-18-15,18 17 16,0 1 0,0 0-1,0-1 16,0 1-31,0 0 63,-17-18-32,17 17 125</inkml:trace>
  <inkml:trace contextRef="#ctx0" brushRef="#br0" timeOffset="76487.8343">21713 1993 0,'-17'0'93,"17"18"-46,0-1-47,-18 1 16,18 17-1,0-17 17,0 17-17,0-17 1,0 0 0,0-1-1,0 1 16</inkml:trace>
  <inkml:trace contextRef="#ctx0" brushRef="#br0" timeOffset="83293.0501">22701 2328 0,'0'36'297,"0"-19"-281,0 19-1,18-1 1,0-18-16,-18 19 15,0-1 1,35-17 0,-35 17-16,17 0 15,1-35 1,-18 18 0,0-1 30,0 1 17,0 0 15,18-1-78,-18 1 31,0 0-31,0-1 32,17-17-17,-17-17 235,18-1-234,-18 0 15,0 1-31,0-1 16,0 0-1,18-17 1,-1 18 15,-17-1-15,0 0-1,18 1 1,-18-1 0,18 0-1,-1-17 1,-17 17 0,0 1 15,18 17 31,-18 17 173,0 1-220,0 0 1,0-1 0,0 1 15,0 0-16,17 17 1,1-17 15,-18-1 1,0 1-1,0-1-31,18-17 15,-18 18 1,17-18 0,-17 18-1,18-18 17,-18 17-17,0 1 407,0 0-406,0-1 15,0 1-15,0 0 140,0-36 406,0-17-546,0 17-16,0-17 16,0 17-1,0 0 1,0-17-1,0 18 1,0-1 15,18 0 16,-18 1-47,17-1 16,-17 0 15,18 1-15,-18-1-1,18 0 1,-18 1 62,0-1 141,0 1-110,0-1-78,0 0 79,0 1-95,0-1 1,0 0 0,0 1-1,0-1 1,0 0 0</inkml:trace>
  <inkml:trace contextRef="#ctx0" brushRef="#br0" timeOffset="86818.2179">23266 2681 0,'0'35'141,"0"1"-126,0-1 1,-18 0-1,18-17 1,0-1-16,0 1 16,0 0 109,0-1-47,0 1-31,0 0 0</inkml:trace>
  <inkml:trace contextRef="#ctx0" brushRef="#br0" timeOffset="90597.8638">23407 2752 0,'0'-18'218,"0"0"-218,35 18 16,-17-17 15,-1 17-15,-17-18 0,18 18 30,0 0-30,-1 0 62,-17 18 78,0-1-124,0 1-17,0 0 1,-17-18 78,-1 17-63,18 1 0,-18-18-15,1 18 15,17-1-15,0 1-1,-18-18 1,0 0 15,18 17-15,-17 1 31,-1-18-32,1 0 17,17 18-17,0-1 32,-18-17 109,18 18-93,0 0-1,0-1-15,18-17 375,-1 0-406,1 0-1,-1 0-15,1 0 16,0 0 46,17 0-30,-17 0-1,-1 0-15</inkml:trace>
  <inkml:trace contextRef="#ctx0" brushRef="#br0" timeOffset="92619.8042">23301 2064 0,'-18'0'140,"18"17"-109,0 1-15,0 0-16,0-1 16,0 1-1,0 0 17,-17-1-1,17 1 31,0-1-30,0 1 14</inkml:trace>
  <inkml:trace contextRef="#ctx0" brushRef="#br0" timeOffset="97202.4947">24077 2346 0,'18'18'141,"-18"-1"-126,0 19 1,17 16-16,1-16 16,-18-19-1,18 1 1,-18 0 0,17-18-1,-17 17 1,0 1-1,18 17 1,-18-17 15,0-1 1,18 1-17,-18 0 329,17-36-203,1-17-126,-18 17 1,0-35-16,17 0 15,1 18 17,-18 17-17,18-17-15,-18 18 16,17 17 78,-17-18-94,18 36 390,-18 17-374,18 0 0,-1 0-1,-17-17 1,18 0-1,-18-1 1,18 1 0,-18 0-1,17-1 1,1 1 0,-18-1 140,0 1-156,0 0 31,0-1-15,0-34 531,0-1-547,0 0 15,0 1 1,0-18 15,0 17-15,0 0 93,17 1-109,-17-1 16,18 0 15,-18 1-31,0-1 78,0-17-62,18 17 15,-18 1-31,17 17 16,-17-18 124,0 0-124,0 1-1,18-1 1,-18 0 0,0 1-1,0-19 1</inkml:trace>
  <inkml:trace contextRef="#ctx0" brushRef="#br0" timeOffset="99556.7586">24589 2663 0,'0'36'141,"0"17"-126,0 35-15,0-53 16,0 36-1,0-36-15,0-17 32,0-1-17</inkml:trace>
  <inkml:trace contextRef="#ctx0" brushRef="#br0" timeOffset="123452.8174">24800 2699 0,'0'-18'328,"18"18"-297,0 0-15,-18-18-1,17 18 1,1-17 0,-1 17-1,1 0 32,0-18-47,-1 18 63,1 0-1,0 0 16,-18 18-31,0-1-31,0 19 15,0-19-15,0 1-1,0 0 1,0-1-1,0 19 1,0-19 0,0 1-1,0-1 32,-18-17-16,0 0-15,1 0 15,-1 0 1,0 0 14,1 0-14,-1 0 15,36 0 390,-1 0-421,1 0-1,0 0 1,-1 0 31,1 0-32,0 0 1,-1 0 15,1 0 16,-18 18 78,0 0-109,0-1-1,18-17 1,-18 18 0,0 0-1,0-1 1,0 19 0,0-19-1,0 1 1,0 0-1,0-1 32,-18 1 0,0-18-31,1 0 15,-1 0-15,0 0-1,1 0 1,-1 0 0,18 17 15,-18-17 0,1 0 0,-1 0 1,1 0-1,-1 0 47,0 0 0</inkml:trace>
  <inkml:trace contextRef="#ctx0" brushRef="#br0" timeOffset="125265.5953">24694 2011 0,'0'17'172,"0"19"-157,0-19 17,0 19-17,0-19 16,0 1-31,-17-18 16,17 18 15,0-1 1,0 1-1,0-1-16,0 1 1,0 0 15</inkml:trace>
  <inkml:trace contextRef="#ctx0" brushRef="#br0" timeOffset="143553.2008">21167 3634 0,'0'17'281,"0"1"-281,0 0 16,0-1-1,0 1 1,0-1 0,0 19-1,17-19 1,-17 1-1,18 0 17,0 17-17,-18-17 1,0-1 15,0 1-15,0-1-1,17 1 1,-17 0-16,0-1 16,0 1 15,0 0-15,18-18-1,-18 17 1,0 1-1,17 0 1,-17-1 31,0-34 250,18-1-282,0-17 1,-1-1 0,1 19-1,0-19 1,-1-34 0,-17 17-16,18 35 0,0 1 15,-18-1 1,0 0-1,17 18 1,-17-17 0,0-1-1,18 1 1,0-19 0,-1 19 15,-17-19-16,18 36 17,-18 18 171,0 0-203,0-1 15,0 1 1,0 17 0,0 18-1,0-35 1,0 17 0,0-17-16,0-1 15,0 19 1,0-1 15,0-18-15,0 1 15,0 0-31,0-1 31,0 1 0,0 0 1,0-36 311,17 0-343,1 1 16,-18-1 0,0 0-1,18-17 1,-1 0-16,19-18 16,-19 35-1,19-17 1,-36 17-1,0 1-15,17-1 16,1 1 0,-1-1-16,-17-17 15,0 17 1,18 0 0,0-17-1,-1 17 48</inkml:trace>
  <inkml:trace contextRef="#ctx0" brushRef="#br0" timeOffset="162025.1744">21696 4004 0,'0'-18'234,"0"1"-203,0-1 0,17 18 16,1-18-15,0 18-17,17 0 1,-17 0-1,-1 0 64,-17 18 30,0 0-78,0-1-15,0 1 31,0 17-32,0-17 1,0 0 0,0-1-1,-17-17 16,17 18-31,-18-1 32,0-17-17,1 18 1,-1 0 0,0-18-1,1 0 16,17 17 1,-18-17-17,36 0 298,17 0-313,-17 0 31,-1 0-15,1 0-1,0 0 32,-1 0 0,1 0 62,0 0 32</inkml:trace>
  <inkml:trace contextRef="#ctx0" brushRef="#br0" timeOffset="163945.8611">22049 3881 0,'0'17'47,"0"1"-16,0-1 1,0 1-17,0 0 17,0-1-17,0 1 1,0 0-1,0-1-15,-18-17 47,18 18-31,0 0 0,0-1-1,0 1 1,0-1-16,0 1 62,0 0-30,0-1 46,0 1 62,0 0-77,0-1 62</inkml:trace>
  <inkml:trace contextRef="#ctx0" brushRef="#br0" timeOffset="165952.0471">21872 3334 0,'0'17'203,"0"1"-188,0 0 1,0-1 0,0 1-16,0 17 15,0-17 1,0-1-1,0 1-15,0 0 63,0-1 15</inkml:trace>
  <inkml:trace contextRef="#ctx0" brushRef="#br0" timeOffset="169316.7748">22789 3704 0,'0'18'125,"0"-1"-109,0 1 15,0 0-15,0-1-1,18 19 1,-18-19 0,35 71-1,-17-35 1,-18-35-1,0 0 1,0-1 47,0 1-1,18 0-15,-18-1 47,17-17-63,1 0 110,-18-17-110,18-19-16,-1 19 1,-17-1 0,0 0-1,0 1 17,0-1-17,0 0 16,0 1-15,0-1 15,0 1 1,0-1-1,18 18 188,-18 18-204,17-1-15,1 18 16,0-17-1,-18 0-15,0 17 16,35 0 0,-35-17-1,35 35 17,-35-36-1,18 1-31,0 0 31,-1-54 250,1-16-265,-18 16 0,17-17-1,-17 18 1,18 17-16,-18 1 31,0-1-31,0 1 16,18-1 15,-18 0-15,0 1-1,0-1 1,0 0-1,17 1 17,-17-1-17,0 0 32,18 18-16,-18-17-15,0-1 47</inkml:trace>
  <inkml:trace contextRef="#ctx0" brushRef="#br0" timeOffset="172087.6217">23283 4022 0,'0'-18'203,"0"0"-187,0 1 0,18-1 15,0 18 16,-1 0-32,1 0 17,0 0-17,-1 0 63,1 0 0,-18 18-62,0-1 0,0 1-1,0 17 1,0-17 0,0 17-16,0-17 15,-18-18 1,18 17-1,0 1 1,-17-18 15,-1 18-15,18-1 0,-18 1 15,1-18 0,-1 0-15,0 18-1,1-1 32,-1-17 16,36 0 140,-1 0-188,1 0 1,0 0 0,-1 0-1,1 0 1,0 0 46,-1 0 313,1 0-343,-1 0 15</inkml:trace>
  <inkml:trace contextRef="#ctx0" brushRef="#br0" timeOffset="174984.8965">23548 4004 0,'0'-18'109,"0"1"-15,0-1-78,0 0-1,18 18 17,-1 0-17,1-17 32,-1 17 94,1 0-79,-18 17-30,0 1-17,0 0 1,0 17-1,0-17 1,0-1 0,0 1 15,0 0-31,0-1 47,0 1-32,-18-18 1,18 17 15,0 1-15,-17 0 15,-1-18 0,18 17-15,0 1 15,-17-18 1,17 18 14,0-1 17,35-17 187,-18 0-250,19 0 16,-19 0-1,1 0 1,0 0 15,-1 0-15,1 0 31</inkml:trace>
  <inkml:trace contextRef="#ctx0" brushRef="#br0" timeOffset="176890.1159">23389 3457 0,'0'35'187,"0"-17"-187,0 17 16,0 1-16,0-19 16,0 1-1,0 0 16,0-1 157</inkml:trace>
  <inkml:trace contextRef="#ctx0" brushRef="#br0" timeOffset="181503.7525">24148 3863 0,'0'35'125,"17"0"-109,1-17-1,0 35 1,-1-18-1,1 36 1,-1-36 0,-17 0-1,0-17 1,0 0 15,18-18-15,0 0 343,-18-18-343,17-17-1,-17 17 1,0-17 0,0 17-1,18 1 1,-18-1-16,18 0 16,-18 1-1,17 17 1,-17-18-1,18 18 376,0 0-360,-18 35-31,17-35 16,1 18 0,-1 17-1,1 0 1,0 1-1,-1-1 17,1-17-17,-18-1 63,0 1-15,0-36 156,18 18-204,-18-35-15,17-18 16,1 18 15,-18 0-31,0 17 31,0 0-15,0 1 93,18-19-93,-18 19 0,0-1-1,0 0 1,0 1 328,0-1-297,0 1 15,0-1 32,0 0-32,0 1-30,0-1 14,0 0 158</inkml:trace>
  <inkml:trace contextRef="#ctx0" brushRef="#br0" timeOffset="185216.0443">24712 4110 0,'0'-18'172,"0"1"-141,0-1 0,0 0-15,0 1-16,18 17 16,-18-18-1,17 18 63,1-18-62,0 18-16,17 0 16,-35 18 77,0 0-77,0 17 15,0-17-31,0-1 32,0 1-17,-18-1 1,18 1-1,-17 0 1,-1-18 0,18 17-1,-18 1-15,18 0 16,-17-18 46,-1 0-46,0 17 0,1-17-16,-1 0 15,1 0 32,-1 0-16,18 18 204,18-18-204,-1 0-15,1 0-1,-1 18 1,1-18 0,0 0-1,-1 0 204,1 0-203,0 0 15,-1 0-16,1 0 1</inkml:trace>
  <inkml:trace contextRef="#ctx0" brushRef="#br0" timeOffset="188541.8857">24994 4057 0,'0'-18'62,"0"1"32,18 17 15,0 0-46,-1 0-32,1 0 0,-18 17 110,0 1-110,0 0 1,0-1-1,0 1 63,-18-18-63,1 17-16,-1-17 1,0 0 0,1 0 77,-1 0-46,0 0-15,1 0 61,52 0 110,0 0-187,-17 0 15,0 0-15,-1 18 0,18-18-1,-17 18 1,0-18-1,-18 17 173,0 19-172,0-19-16,0 1 15,0 0 1,0-1-1,-18-17 110,0 0-125,1 0 47,-1 0-47,1 0 78,-1 0-62,0 0 15,1 0 1,-1 0 30,0 0 1,1 0-17,17-17-14</inkml:trace>
  <inkml:trace contextRef="#ctx0" brushRef="#br0" timeOffset="190216.0938">24730 3510 0,'0'18'156,"0"-1"-156,-18 1 16,18 17 0,0-17 15,0 0 0,0-1 0,0 1 79,0 0-63,0-1 0,0 1-16</inkml:trace>
  <inkml:trace contextRef="#ctx0" brushRef="#br0" timeOffset="194698.7535">21114 4992 0,'0'53'188,"0"-18"-188,0 0 16,17 1-1,1-1 1,-18-18-16,18 19 15,-18-1 1,17-17 15,1-1-15,-18 1-16,18 0 16,-1-18 155,18-53-155,1 17-16,-1-17 16,0 18-1,-35-18 1,18 53 0,-18-17 15,0-1-16,18 18-15,-18-18 16,0 1 0,0-1-1,0 0 32,0 71 141,0-35-173,0 35 1,0-18 0,0-17-16,17 17 15,-17-17 1,0-1-1,18 1 1,-18 0-16,18-1 31,-18 1-15,17-18 31,-17 18-32,0-1 64,18 1-1,-1-18 125,-17-18-172,0 1 0,18-1-31,0-17 0,-18 17 16,17 0 15,-17-17-31,0 17 31,0 1-15,0-1 15,18 18-31,-18-17 16,0-1 0,18-17-1,-1-1 1,-17 19 31,0-1 0,0 0-32,18 1 1,-18-1-1,0 1 17,0-1-1,18 18 31,-18-18-15</inkml:trace>
  <inkml:trace contextRef="#ctx0" brushRef="#br0" timeOffset="197991.1367">21661 5292 0,'0'-18'172,"0"0"-141,17 18-31,1 0 31,-1-17-15,-17 34 187,0 1-188,0 17 1,0-17 0,0 0 15,0-1-15,0 18 15,-17-17-16,-1 0 1,18-1 0,0 1-1,-17-18 1,-1 18 0,18-1-1,-18-17 48,18 18-48,-17 0 17,-1-18-1,18 17-16,-18-17 17,36-17 311,-18-1-327,18 18 0,-1 0-1,19-18 17,-36 1-1,17 17-16,1 0 189,-18 17-142,0 19-31,0-19-15,0 1 0,0 0-16,0-1 15,0 1 79,0-1-78,0 1-1,-18 0 1,-17-1 78,17-17-63,1 0-16,-1 0 1,0 0 156,1 0-78</inkml:trace>
  <inkml:trace contextRef="#ctx0" brushRef="#br0" timeOffset="199948.4712">21872 5256 0,'0'53'156,"0"-35"-156,0 35 0,0 0 16,0-18 15,0 18-15,0 0-1,0-35-15,0-1 16,0 1-16,0-1 31</inkml:trace>
  <inkml:trace contextRef="#ctx0" brushRef="#br0" timeOffset="201577.4535">21837 4692 0,'-18'0'62,"18"18"1,0 17-48,0-18 1,0 19-16,0-19 16,0 19 15,-17-19-31,17 1 15,0 0 32</inkml:trace>
  <inkml:trace contextRef="#ctx0" brushRef="#br0" timeOffset="225058.4483">22772 5009 0,'0'36'172,"17"-1"-156,1-17-16,0 17 16,-1 18-1,1-36 1,0 19-1,-18-19 1,17 1 0,1-18-1,-18 18 1,0-1-16,18 1 47,-1-18-16,-17 18-15,18-1-16,-18-34 359,0-1-343,0 0-1,0 1 1,0-1 0,0-17-1,0-1 1,0 19-16,17-18 15,-17 17 1,0 0 125,0 1-126,18 17 32,0 0 234,-1 35-234,-17-17-31,18-1 0,-18 18-1,18-17-15,-1 17 31,-17-17-31,0 0 32,18-1-32,-18 1 0,0 0 15,0-1 282,0 1-125,0-1-63,0 1-62,0 0 31,18-18-31,-18-36 172,17 1-203,-17 18 15,0-1-31,0-17 16,0 17-1,0 0 1,0-17-1,18 35 1,-18-18-16,0 1 47,0-1-31,0-17-1,17 17 1,-17 1-1,18-1 64,-18 0-64,0-17 1,0 17 93,0 1-93,0-1 265,0 1-172,0-1-46</inkml:trace>
  <inkml:trace contextRef="#ctx0" brushRef="#br0" timeOffset="267317.7415">23301 5292 0,'18'0'500,"-18"-18"-484,17 18-1,1 0 32,-18-18-31,18 18 93,-1 0-78,1 0 1,-1 0 108,-17 18 63,0 0-171,0-1-17,0 1 1,0 0-1,0-1 64,-17-17-48,-1 18 31,18-1-15,-17-17 47,-1 0-47,0 0 0,1 0-16,-1 0 16,36 0 343,-1 0-374,1 0 31,0 0-16,-1 0-15,1 0-1,-18 18 1,17-18 0,-17 18 77,0-1 79,0 1-140,0 0-17,0-1 95,0 1-95,0 0 1,-17-18 187,17 17-203,-18-17 47,1 0-32,-1 0 1,0 0 15,1 0-15,-1 0 31,0 0-16,1 0 0,-1 0 63,0 0-31</inkml:trace>
  <inkml:trace contextRef="#ctx0" brushRef="#br0" timeOffset="271602.822">23566 5309 0,'0'-17'297,"0"-1"-234,17 18 15,1 0-78,-1-18 15,1 18 1,0-17 15,-1 17 1,1 0 108,-18 17 48,0 1-110,0 0-78,0-1 15,0 1 1,0 0 93,0-1-46,0 1-47,0-1-1,0 1 48,-18 0-48,1-18 1,17 17-16,0 1 16,-18-18-1,0 18 1,18-1-1,0 1 48,-17-18 46,17 18-77,-18-18-17,18 17 1,-17-17 15,17 18 63,17-18 171,1 0-249,-1 0-16,1 0 16,0 0 15,-1 0 0,1 0 0,0 0-15,-1 0 15,1 0 1,0 0 14</inkml:trace>
  <inkml:trace contextRef="#ctx0" brushRef="#br0" timeOffset="273174.8511">23336 4780 0,'0'18'125,"0"17"-110,0 0-15,0 1 31,0-19-15,0 1 0,0 0 15,0-1 31</inkml:trace>
  <inkml:trace contextRef="#ctx0" brushRef="#br0" timeOffset="277524.7403">24359 4992 0,'18'17'141,"-18"1"-126,18 17-15,-1 1 16,1-19 15,-1 1 63,-17 0 15,0-1 126,0 1-220,0-1 16,0 1 63,0 0-63,0-1 79,0 1 280,18 0-374,-18-1 0,18 1-1,-18 0 1,0-1 0,17 1-16,-17-1 15,18-17 1,-18 18-1,18-18 32,-18-35 203,0 0-218,0 17-32,0 0 31,0 1-16,0-1 1,0 0 0,0 1-1,0-1 188,0 0-156,0 36 172,17-18-203,1 35-16,-18-17 15,0 35 17,18-18-17,-1-17 1,1 17-1,-18 0 1,18-35 0,-18 18-16,17-36 328,-17-17-313,0 17 1,0 1 0,18-1-16,-18 1 31,17-1-15,-17 0-1,0-17-15,18 17 16,-18-17-16,0 17 15,18 1 1,-18-18 0,0 17-1,0 0 1,0 1 0,17-1-16,-17 0 15,0 1 1,0-1-1,0 0 157</inkml:trace>
  <inkml:trace contextRef="#ctx0" brushRef="#br0" timeOffset="281155.7415">24906 5309 0,'18'0'297,"-1"0"-204,1 0-46,0 0-16,-1 0 1,1 0-1,0 0 78,-18 36 1,0-1-63,0-18-16,0 1-31,0 0 15,0-1 1,0 1 15,-18-18 94,-17 0-109,17 0 0,0 0-1,-17 0 32,17 0 94,36 0 140,0 0-265,-1 0-16,1 0 15,0 0 1,-1 0-1,1 0 189,-18 18-142,0-1-46,0 1-1,0 0-15,0-1 16,0 1 0,0 0-1,0-1 1,0 1 46,-18-1 79,1-17-94,-1 0-32,0 0 1,1 0 15,-1 0-31,0 0 94,1 0-78</inkml:trace>
  <inkml:trace contextRef="#ctx0" brushRef="#br0" timeOffset="285673.2531">25171 5327 0,'0'-18'344,"17"18"-204,1 0-77,0 0-47,-1 0 15,1 0 156,-18 18-124,0 0-32,0 17 16,0-18-47,0 1 16,0 0-1,0-1 1,0 1-1,0 0 1,-18-18 140,1 0-140,-1 0 281,36 0 31,-1 0-312,1 0 15,0 0-31,-1 0 31,-17 17 250,0 1-218,0 0-63,0-1 15,0 19 1,0-19 0,0 1 77,0-1-77,0 1 15,-17-18 141,-1 0-125,0 0 16,1 0-63,-1 0 15,0 0 63,1 0 141,-1 0-47</inkml:trace>
  <inkml:trace contextRef="#ctx0" brushRef="#br0" timeOffset="287062.5356">24888 4710 0,'0'35'141,"0"-18"-125,0 19-1,0-19-15,0 1 16,0 0-1,0-1 48,0 1-47</inkml:trace>
  <inkml:trace contextRef="#ctx0" brushRef="#br0" timeOffset="290362.3542">21114 6368 0,'0'17'156,"17"19"-140,1-1 0,0-18-1,17 36 1,-17-17-1,-18-1 1,17-17 0,18 34-1,-17-52 17,-18 18-17,18-36 235,-1-34-234,1-1-1,0-18-15,-1 36 16,-17 0 0,0-1-1,18 36-15,-18-17 63,0-1-63,0 53 265,0-17-249,18 35 0,-18 0-1,0-36 1,17 19-16,-17-1 16,18-17-1,-18 17 1,18 0-1,-18-17 1,17-1 0,-17 1-1,0 0 48,0-54 171,0 19-218,0-19-1,0 19 1,18-36-16,-18 18 16,17-1-1,-17 1 1,18 0-16,-18 0 16,18 17-1,-18-17 1,0 17-1,0-17 1,17 17 0,-17 0-1,0 1 17,18-18-17,-18 17 1</inkml:trace>
  <inkml:trace contextRef="#ctx0" brushRef="#br0" timeOffset="296142.1029">21114 7532 0,'0'35'110,"0"0"-95,0 1 1,17-1 0,1 18-1,0 0 1,-1-18 0,1-17-1,-18-1 188,0 1-140,18-36 77,-18 1-124,0-1-16,17-17 31,1 17-15,-18 0 0,17 1-1,-17-1 16,0 1-31,18-1 32,-18 0-17,18-17-15,-1 35 16,-17-18 187,0 1-140,0-1-48,0 0 32,0 1-16,0-1 110,0 1-110,18 17 204,-18 17-204,18 1 0,-18-1-15,17 1-1,-17 0 1,18 17 0,-18-17-16,18 17 31,-1 0-16,1-17-15,-18-1 0,0 1 16,0 0 0,18-18-1,-18 17 220,0 1-204,0 0 141,0-1-141,0 1 32,0 0 108,17-1-108,-17 1 15,18-18 94,-18-18-78,0-17-47,0 17-32,0 1 1,0-1-1,0 0 1,0 1 0,0-19-1,0 19 1,0-1 0,0 1-1,0-1 1,0 0-1,0-17 1,0 17 0,0-17-1,0 17-15,0 1 32,0-1-17,0 1 1,0-1-1,0 0 1,0 1 125</inkml:trace>
  <inkml:trace contextRef="#ctx0" brushRef="#br0" timeOffset="299706.0325">21678 6615 0,'-17'35'204,"17"0"-189,0 0 1,0-17 93,0 0-78,0-1-15,0 1 0,17-18 249,18 0-233,-17 0-17,0 0 1,-1 0 15,1 0-31,0 0 16,-1 0-16,1 0 15,-18-18 454,0 1-438,0-1 79,0 0-95,0 1 17,0-1-17,0 0-15,0 36 313,0 0-313,0 17 15,0 0 1,0-17 0,0 17-1,0 18 1,0-35-1,0 17-15,0-17 16,0-1-16,0 1 16</inkml:trace>
  <inkml:trace contextRef="#ctx0" brushRef="#br0" timeOffset="301705.9504">21996 6579 0,'0'18'94,"0"17"-79,0 18 1,0 0 0,0-35-1,0-1 1,0 1-16,0 17 31,0 1-15,0-19-16,0 36 31,0-35-15,0 17-1,0-17 1,0-1 0</inkml:trace>
  <inkml:trace contextRef="#ctx0" brushRef="#br0" timeOffset="304348.4626">21713 5997 0,'0'35'109,"0"-17"-93,0 17-1,0-17 1,0 0 0,0-1-1,0 1 1,0 0-1,0 17 1,0-17 0,0 34-1,0-34 1</inkml:trace>
  <inkml:trace contextRef="#ctx0" brushRef="#br0" timeOffset="307812.7137">22772 6297 0,'17'0'109,"1"18"-93,0 35-1,-1-18 1,1 18 0,17-18-16,1 18 15,-19-18 1,1 18 0,-1-53-1,-17 35 1,0-52 265,0-1-265,0-17-1,0-18 1,0 35 0,18-35-1,0 1 1,-1-1-1,1 35 1,-18 0 0,18 54 577,-18-19-577,17 1 0,-17 0-16,18-1 31,0 1-31,-18 17 16,17-17 15,1 17-16,-1-35 1,-17 18-16,18-1 16,-18 1-1,18-18 1,-18-18 312,0 1-312,17-19-1,-17 1 1,0 17 0,0-17-1,0 18 1,0-19-1,0 19 1,18-19 0,-18 19-1,0-1 1,18 0 0,-18 1-1,17 17-15,-17-18 16,0 1 78,0-1-79,0 0 1</inkml:trace>
  <inkml:trace contextRef="#ctx0" brushRef="#br0" timeOffset="311458.7161">23442 6544 0,'0'18'94,"0"-1"-79,0 1 1,0 0-16,-18-1 47,1 18-16,-1-35-15,1 18-1,17 0 1,0-1 78,-18-17-47,18 18-32,-18 0 1,1-18 15,17 17 141,-18-17-156,18 18-1,-18-18 1,18 18 62,36-18-31,-1 0-16,-17 0-31,-1 0 16,18 0-1,-17 0 17,0 0-17,-1 0 1,1 0-16,0 0 16,-1 0-1,1 0 1,0 0 15,-1 0-15</inkml:trace>
  <inkml:trace contextRef="#ctx0" brushRef="#br0" timeOffset="313106.3914">23495 6703 0,'0'35'47,"0"18"-32,0-35 1,0 35 0,0-18-16,0 0 15,0-17 1,0 17 0,0-17-1,0-1 1</inkml:trace>
  <inkml:trace contextRef="#ctx0" brushRef="#br0" timeOffset="317781.8318">23618 6526 0,'18'-17'250,"17"17"-234,-17-18-1,0 0-15,-1 1 32,1 17-17,0 0 32,-1 0-31,1 0-1,-1 0 79,1 0-78,-18 17 46,0 1-31,0 17-31,0-17 32,0 17-17,0-17 1,0 0 15,0-1-15,0 1-1,-18-1-15,1-17 16,-18 18 78,17-18 62,18 18-140,0-1 15,-18-17 0,1 0 0,17 18-31,0 0 47,-18-18 31,18 17-62,-18-17 15,18 18-15,0 0 46,18-18 267,0 0-283,-1 0-30,1 0 78,0 0 31,-1 0-110,1 0 110,-1 0-93,19 0-1,-19 0 0,1 0 0</inkml:trace>
  <inkml:trace contextRef="#ctx0" brushRef="#br0" timeOffset="320076.8808">23407 6015 0,'0'35'172,"0"-17"-157,0-1 1,0 1 0,0 17-1,0 1 1,0-19 0,0 36-1,0-35-15,0-1 31,0 1-15,0 0-16</inkml:trace>
  <inkml:trace contextRef="#ctx0" brushRef="#br0" timeOffset="326526.0888">24465 6368 0,'0'17'94,"0"1"-94,0 17 15,0-17 17,18 17-17,-1 0-15,1-17 16,-18 17 15,35 36-15,-17-71-1,0 17-15,-18 1 282,0 0-204,0-1-31,0 1-32,0 0 48,0-1-32,17-17 235,1 0-235,0-17-16,-1-19 1,1 19 0,-1-19-1,1 19-15,-18-1 32,18 18-32,-18-17 0,17-19 62,1 19-46,-18-19-1,18 19 1,-18-1 0,0 0-1,0 36 345,0 17-360,0-17 15,0 0 16,0-1-15,0 1 0,0 0 109,17-1-110,-17 1 1,0-1 218,0 1-187,0 0 0,18-18 16,-18 17-48,0 1 95,0 0-79,18-18-31,-18 17 15,0 1 32,0-36 469,0-17-500,0 17-1,17-17 1,1 0-16,-18 17 15,0 1 95,0-1-63,17 0-16,-17 1-31,0-19 16,18 19-1,-18-1 1,0 0-1,0 1 126,0-18-125,18-1 15,-18 19-15,0-1 515,0 0-516,0 1 220</inkml:trace>
  <inkml:trace contextRef="#ctx0" brushRef="#br0" timeOffset="329265.1354">25030 6685 0,'-18'35'172,"0"18"-157,18-35 1,0 17 0,-17 1-1,-1-36 1,18 17-1,0 1 1,-18-1-16,18 1 16,-17 0-1,-1-1 1,0 19 0,18-19-1,18-17 282,0 0-250,-1 0-31,1-17-16,0 17 140,-1 0 63,1 0-187,0 0 187,-1 0-47</inkml:trace>
  <inkml:trace contextRef="#ctx0" brushRef="#br0" timeOffset="332257.6727">25153 6862 0,'-18'0'47,"1"0"187,17 17-234,0 1 16,0-1-1,0 1 1,0 0 0,-18-1 15,18 1-15,0 0 218,0-1-203,0 1 0,0 0 110,0-1-110,0 1 63,0-1-63,0 1 16</inkml:trace>
  <inkml:trace contextRef="#ctx0" brushRef="#br0" timeOffset="337208.3392">25277 6667 0,'17'0'406,"1"0"-375,-1 0-15,1 0-16,0 0 31,-1 0-15,1 0-1,-18 18 204,0 0-188,0-1-15,0 1 15,0 0 16,0-1-31,0 1-1,0 0 1,-18-18 171,1 0-171,-1 0 31,0 0-47,1 0 47,-1 0 62,1 0-46,34 0 218,1 0-265,-1 0-1,1 0 1,0 0-1,-1 0 1,-17 17 125,0 1-126,18 0 32,-18-1-31,0 1 124,0-1-124,0 1 31,0 0 31,0-1-47,-18-17 1,1 0-17,-1 0 79,0 0-78,1 0-1,-1 0 16</inkml:trace>
  <inkml:trace contextRef="#ctx0" brushRef="#br0" timeOffset="338829.1062">24994 6085 0,'0'18'156,"18"0"-140,-18 35 0,0-18-1,18 0 1,-18-17-16,0 17 16,0 0-1,0-17 16</inkml:trace>
  <inkml:trace contextRef="#ctx0" brushRef="#br0" timeOffset="341426.2556">21625 7849 0,'18'-17'140,"0"17"-124,34-18-1,1 18-15,-35 0 16,17 0 0,1 0 15,-19 0-15,1 0-1,-1 0 1,1 0 156</inkml:trace>
  <inkml:trace contextRef="#ctx0" brushRef="#br0" timeOffset="344553.4804">21643 7832 0,'0'17'94,"0"1"-47,0 0-31,0-1-1,-18 1 1,18-1 15,0 1 63,0 0-63,0-1 78,0 1-77,0 0 30,0-1 63,0 1-109,0 0 15,0-1 16,0-34 250,18-1-282,-18 0 17,18 1-17,-1 17 95,1 0-95,-1 0 63,1 0-62,0 0 0,-1 0-1,1 0 79,0 0-31,-1 0 15,-17 17-31,0 1-32,0 0 1,0-1-1,0 1 1,-17 0 109,-1-18-94,0 0-15,1 0 0,-1 0-1,-17 0 1,-18 0-1,18 0 1,17 0 0,0 0-1,1 0-15</inkml:trace>
  <inkml:trace contextRef="#ctx0" brushRef="#br0" timeOffset="346622.1419">22119 7849 0,'-17'0'47,"17"18"62,0 17-93,-18-17-1,18 17 1,0-17-1,0-1 1,0 1 0,0 0-1,0-1 1,0 19 0,0-19 15,0 1-16</inkml:trace>
  <inkml:trace contextRef="#ctx0" brushRef="#br0" timeOffset="348427.8797">21643 7232 0,'0'18'203,"0"-1"-187,0 1 0,0-1-1,0 1 1,0 0 0,0-1 15,0 1-16,0 17 32,0-17-31,0 0 0,0-1-16,0 1 31,0 0 16</inkml:trace>
  <inkml:trace contextRef="#ctx0" brushRef="#br0" timeOffset="351738.1982">22913 7479 0,'0'18'110,"0"17"-79,18 0-16,-1 0 1,18 1 0,-17-1-1,17 18 1,-17-36 0,17 54-1,-17-53 1,0 17-1,17 18 1,-35-71 265,17-17-265,-17 17 0,18-17-1,-18 17 1,18 1 15,-18-1-15,17-17-16,-17 0 15,0-1 1,0 19 0,0-1 124,18 36 63,-18-1-187,35 36 0,-17 0-1,-18-18 1,18-17-16,-1 17 15,-17-17 1,0 0 0,0-1-1,0 1 32,18-18-31,-18 17-16,0 1 15,0-36 298,0-17-297,18 0-1,-18 17 1,17 1-1,-17-1 1,0 0 0,0-17-1,18 17 1,-18 1 0,17-18-1,-17-1 1,0 19-1,0-1 32,0 0 94,0 1-94,0-1-32,18 0-15,-18-34 16,0 34 0,18-17-1,-18 17 1,0 0 0</inkml:trace>
  <inkml:trace contextRef="#ctx0" brushRef="#br0" timeOffset="354383.9166">23530 7814 0,'18'0'187,"0"0"-124,-1 0 93,1 0-47,-1 0-31,1 0 16,0 0 0,-1 0 375,1 0-1</inkml:trace>
  <inkml:trace contextRef="#ctx0" brushRef="#br0" timeOffset="358759.8839">23601 7814 0,'0'18'219,"0"-1"-219,0 1 31,-18 0-15,18-1-1,0 1 1,0-1 15,0 1-15,0 0-1,0-1 1,18-34 421,-1 17-421,36 0 0,-35-18-16,17 0 31,-35 36 438,-17-18-344,17 18-110,-18-1 32,18 1 594,0 0-626,0-1 17,0 1-17,0 0 1,0 17 0,0-17-1,0-1 16,0 1-15,0-1 15,0 1-15,-18 0 140,1-18-93,-1 0-63,0 0 15,1 0 204,17-18-141,-18 0-31,18 1 47,0-1-79,-17 18 17,17-17 15,-18 17-16,0 0 16,18-18-16</inkml:trace>
  <inkml:trace contextRef="#ctx0" brushRef="#br0" timeOffset="379507.1306">23830 7920 0,'0'-18'281,"0"1"-234,0-1-15,0 0-17,18 18 1,-1-17-1,-17-1 17,36 0-17,-19 18 1,-17-17 15,18 17-15,-18 17 249,0 19-249,0-1-16,0-17 16,0-1-1,0 1 17,0 17-17,-18-17-15,18-1 31,0 1-31,0 0 172,-17-18-140,17 17-17,0 1 1,-18-18 31,18 18-16,-18-1-15,1-17-1,17 18-15,0 0 31,0-1-15,-18-17 0,0 0 31,18 18-32,-17-18 1,17 17 62,0 1 16,-18-18-79,18 18-15,18-18 250,17 0-234,0 0-16,1 0 16,-19 0 15,1 0-16,17 0 1,-17 0 0,0 0-1,-1 0 1</inkml:trace>
  <inkml:trace contextRef="#ctx0" brushRef="#br0" timeOffset="381613.0596">23654 7302 0,'0'18'156,"0"17"-140,0-17 15,0 0-15,0-1 46,0 1-46,0 0 0,0-1-1,0 1 1,0 0 31,0-1-16,-18-17 16,18 18-16</inkml:trace>
  <inkml:trace contextRef="#ctx0" brushRef="#br0" timeOffset="386362.0629">24712 7655 0,'0'36'203,"18"-1"-187,-1 0 0,-17-17 15,18 17-16,0-17 1,-18 17 0,0-17-1,17-18 1,-17 17 0,0 1 30,18-1-46,-18 1 32,18-18-17,-18 18 1,0-1 0,0 19 296,0-19-296,17-17 15,-17 18 0,18-18 188,-18-18-172,17-17-32,1 0 1,0 17 15,-18 0-31,17 1 16,-17-1 31,0 1-47,0-1 15,18 0 1,-18 1 0,18 17-1,-18-18 1,0 0 0,0 1-1,0-1 63,17-17-62,-17 17 0,0 1-1,0 34 282,18 1-281,-18 17-1,18 18 1,-18-18 0,17 18-1,1 0 16,-18-18-15,0-17 0,0 0 62,17-1-78,-17 1 156,0 0-31,18-18 47,-18-18-156,0-17-16,18 17 15,-1-53 1,1 19-1,0-19 1,-1 53 0,-17 1-1,0-1 17,0 0 77,0 1-93,18-18-1,-18-1 1,18 36-1,-18-17 1,0-1 0</inkml:trace>
  <inkml:trace contextRef="#ctx0" brushRef="#br0" timeOffset="388063.6042">25241 8043 0,'36'0'187,"-19"0"-171,18 0 0,-17 0-1,0 0 173,-1 0-173,1 0 1,0 0 0</inkml:trace>
  <inkml:trace contextRef="#ctx0" brushRef="#br0" timeOffset="391527.9834">25206 8043 0,'0'18'109,"0"0"-93,0-1-16,0 1 31,0 0-15,0-1-1,0 1 1,0-1 0,0 19 15,0-19-31,0 1 15,0 17 1,0-17 47,0 0-1,0-36 204,0 0-235,0 1 0,0-1 0,18 18-15,-1 0 47,1-18-1,0 18-31,-18-17 1,17 17-17,1 0 16,-1 0-15,1 0 172,0 17-173,-18 1 1,0 0-1,0-1 1,0 1 0,0 0-1,0-1 17,0 1-17,0-1-15,0 1 16,0 0-1,0-1-15,0 1 32,0 0-17,-36-1 142,19-17-142,-18 0 1,17 0 62,0 0-62,1 0-1,-1 0 1,0 0-1,1 0 79,-1 0-78,0 0 31,18-17 15,-17 17 16</inkml:trace>
  <inkml:trace contextRef="#ctx0" brushRef="#br0" timeOffset="396041.5148">25506 8096 0,'0'-35'234,"0"17"-203,17 18 172,1 0-187,0 0 0,-1 0 15,1 0 0,-18 18 32,0 0-63,0-1 140,0 1-109,0 0 1,0-1-1,0 1-15,0-1-1,0 1 1,0 0 78,-18-18 109,1 0-188,-1 0 267,0 0-204,1 0 140,34 0 267,1 0-470,0 0 1,-1 0 15,1 0 1,0 0 61,-18 17-77,17 1 171,-17 0-155,0-1-17,0 1 110,0 0-93,0-1-17,0 1 48,0-1-16,-17-17 46,17 18-93,-18-18 16,0 0 93,1 0-77,-19 0-17</inkml:trace>
  <inkml:trace contextRef="#ctx0" brushRef="#br0" timeOffset="398820.5919">25365 7514 0,'0'18'78,"0"-1"-47,0 1-31,0 0 16,0-1 30,0 1-30,0 0 156,0-1-141,0 1 79,0 0-17,0-1-46,0 1 31,0-1-46,0 1 14</inkml:trace>
  <inkml:trace contextRef="#ctx0" brushRef="#br0" timeOffset="401678.0838">28152 2293 0,'0'-18'109,"0"1"-93,0-1-1,0 0 1,0 1 0,0-18-1,17 35 1,1-18-16,0 0 15,-1 18 1,1 0 15,17 0 1,0 0-1,-17 0-16,0 0 1,-1 0 0,1 36-16,17 16 15,-35-34 1,18 35 0,-18 0-1,0-35 1,0 17-1,0 0 1,0-17-16,0 17 16,-18 0-1,18-17 1,-17-18 0,-1 18 15,18-1-16,-71 1 1,54 0-16,-19-1 31,-52 36-15,71-18 0,-19-35-1,19 0 1</inkml:trace>
  <inkml:trace contextRef="#ctx0" brushRef="#br0" timeOffset="403730.3812">28540 2205 0,'-18'35'172,"18"-17"-156,0-1 15,-18 1-31,18 0 31,-17 17-31,17 0 16,0 1-1,-18-19 1,18 36 15,0-18-31,0-17 16,0 17 0,0-17-1,0 17-15,0-17 16,0-1-1,0 1 1,0 0 0,0-1-1,0 1 1,18 0 0,-1-18 140,1 0-156,0 0 31,-1 0-15,1 0-1,0 0 1</inkml:trace>
  <inkml:trace contextRef="#ctx0" brushRef="#br0" timeOffset="404933.6967">28698 2663 0,'0'18'94,"0"0"-79,0-1 1,0 1 0,0 0-1,0-1-15,0 1 16,0 0 0,0 17-1,0-18 1,0 1-1,0 0 142,0-1-126,0 1 0</inkml:trace>
  <inkml:trace contextRef="#ctx0" brushRef="#br0" timeOffset="407161.6198">28152 3422 0,'0'-18'15,"-18"18"48,18-17 15,0-1-62,0 0 15,0 1 0,18 17-31,17-18 16,-17 18-1,-1 0 1,1 0 0,-1 0-1,1 0 1,0 0 15,-1 0-15,1 0 15,-18 18-15,0-1-1,18 19 1,-18-19 0,0 1 15,0 0-16,0-1 1,0 1 0,0-1-16,0 19 15,0-1-15,0 0 32,0-17-17,0 0 1,-18-1 15,0 1-15,18 0-1,-17-1 1,-1-17 0,0 35-16</inkml:trace>
  <inkml:trace contextRef="#ctx0" brushRef="#br0" timeOffset="409066.1938">28522 3351 0,'-18'0'172,"1"0"-156,17 18-1,0 0 1,-18-18 0,1 17 15,17 19-15,-18-36-1,18 17 1,0 1-1,-18-1 17,18 19-17,-17-1 1,-1 18 0,18 0-1,-18-18 1,18-17 15,0-1-31,0 1 47,0 0-47,0-1 31,0 1-15,0 0-1,18-1 32,0-17-31,-1 18 0,1-18 15,0 0-16,-1 0 1,1 0-16,-1 0 31</inkml:trace>
  <inkml:trace contextRef="#ctx0" brushRef="#br0" timeOffset="411735.2385">28663 3810 0,'0'-18'172,"0"1"-157,0-1 1,18 18 125,-1 0-126,1 0 79,-18 18-16,0-1-62,0 1-16,0 0 15,0-1 1,0 1 15,0 17-31,0 0 32,0-17-17,0 0 32,0-1-31,0 1 46,-18-18 63,1 0-109,-1 0 109,1 0-110,17 18 1,-18-18 0,0 0 93,1 0-62,34 0 234,19 0-281,-1 0 31,-18 0-15,1 0 0,0 0-1,-1 0-15,1 0 16,0 0 0,-1 0 124,1 0-109,0 0-31,-1-18 32,1 18-17</inkml:trace>
  <inkml:trace contextRef="#ctx0" brushRef="#br0" timeOffset="414225.7778">28152 4621 0,'0'-17'140,"17"-1"-124,1 0 0,0 1-1,-1-1 1,1 1-1,-1 17 95,1 0-79,0 0 0,-18 35 47,0 0-62,0 18-16,0-35 16,0 17-1,0-17 1,0-1 0,0 1 62,0-1-63,-36-17 32,1 0-16,18 18-15,-1 0 78,-17-18-79,17 0 1,0 0 0</inkml:trace>
  <inkml:trace contextRef="#ctx0" brushRef="#br0" timeOffset="416397.6029">28540 4516 0,'-18'0'125,"0"0"-109,1 0-1,-18 0 1,35 17-1,-18-17 1,0 18 0,1-1-1,17 1 17,-18 17-32,0-35 15,18 36 1,-17-19-1,17 1 126,0 0-125,0-1-1,0 1 32,0-1-47,17-17 16,1 0 15,0 18-15,-1 0-16,1-18 15,0 17 1,-1-17 0,1 0-1,-1 18 1,1-18 124</inkml:trace>
  <inkml:trace contextRef="#ctx0" brushRef="#br0" timeOffset="421804.0948">28646 4815 0,'17'-17'250,"1"-1"-219,17 18-31,0 0 31,1-18-15,-1 18 0,-35 36 202,0-19-202,0 1 15,0 0-31,0-1 63,0 1 46,0 0-109,-18-1 31,18 1-31,0 0 16,-17-18 125,-1 0-126,0 0 1,1 0-1,-1 0 1,0 0 125,36 0 124,0 0-265,-1 0 16,1 0 15,0 0-15,-1 0-1,1 0 1,0 0-16,-1 0 203,-17 17-140,0 1-48,0-1 63,0 1-46,0 0 46,-17-1-31,-1-17-32,0 0 1,18 18 562,-17-18-547,-1 0 1,18 18-17,-18-18 1,1 0 15,-1 17 0,0-17 1,1 0-17,-1 0 1,1 0 62,-1 0-62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40:56.07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5697 7355 0,'0'-17'141,"-17"17"-110,-1-18-15,0 18 15,1 0-15,-1 0-1,1 0 1,-1-18-1,0 18 1,-17 0 0,17 0 15,1 0-31,-1 0 31,0 0 0,1 0-15,-1 0 15,0 0-31,1 0 32,-1 0-1,-17 0-31,17 0 47,1 0-32,-1 0 1,0 0 0,1 0 15,-1 0-16,0 0 1,1 0 15,-1 0 16,1 0-47,17 18 31,-18-18-15,0 0 0,1 18-1,-1-18 17,18 17-32,-18-17 15,18 18 1,-17 0-1,-1-18 1,0 17 15,18 1-15,-17-18 0,-1 18-1,1-18 1,17 17-1,-18 1 1,0-18 375,1 0-376,-1 0 1,-35 18 0,18-18-1,-1 17 1,19-17-1,-18 18 1,17-18 0,0 17-1,-17-17 1,17 0 0,1 18 15,-1-18-31,0 18 15,1-18 17,17 17-17,-18-17 1,18 18 15,-17-18-15,17 18 31,0-1 0,-18 1-32,18 17-15,0 0 31,0 1-15,0-19 0,0 1-1,0 0 1,0-1 0,0 1-1,0 17 1,0 0-1,0-17 17,0 0-17,0-1 1,18 1 0,-18 0-1,0-1 16,17 19-15,-17-19 0,18 1-1,-1 0 32,-17-1 16,0 1-48,0-1 17,18 1-17,0-18 1,-18 35-16,17-17 15,1 0 17,17-1-17,-35 1 1,18-18 0,0 0-1,-18 18 251,0 17-251,0-18 1,0 19 0,0-19-16,0 19 15,0-19 1,0 1 15,0 0-15,0-1-16,0 1 0,0-1 15,17 1 1,-17 0 93,18-1-109,-1-17 16,1 18 0,0-18-1,-1 0 1,1 18-16,17-18 31,-17 17-31,17-17 31,18 18-15,-35-18 0,-1 0-1,19 0 1,-1 0 0,-17 0-1,17 0 1,-17 0-16,17 0 15,-18 0 1,19 18 0,-19-18-1,36 0 235,0 0-234,0 0-16,0 0 16,18 0-1,-36 0 1,35 0-1,-52 0 17,0 17-17,-1-17 157,1 0-141,17 0-15,-17 0 15,0 0-31,-1 0 32,18 0-17,-17 0 16,0 0-31,-1 0 32,1-17-17,0 17 1,-1-18 93,1 0-93,0 1 15,-1-1-31,1 18 16,-18-18-16,0 1 31,17-1-15,1-17-1,-18 17 1,18 1 15,-18-19-31,0 1 16,17 0-1,1-18-15,-18 35 16,18-17 0,-1 17-1,-17 1 1,0-1 0,0-17-1,18 35-15,-18-18 31,0 0-15,0 1 0,0-1-1,0 1 17,0-1 264,0-17-280,0-18 0,0 0-1,0 0-15,0 18 32,0-54-17,0 72 1,0-1-1,0-17 1,0 17-16,0 1 16,0-1-1,0 0 1,0 1 0,0-1-1,0 0 1,0 1-1,0-1 1,0-17 15,0 17 1,0 1-17,-18-1 1,18 0-1,-17 1 1,17-1 0,-18 0 15,0 18-15,18-17-1,-17-1-15,17 0 31,-18 18-15,0 0 0,18-17-1,0-1 1,-17 18 0,-1 0-1,18-18 32,-17 18-31,-1 0 31,0 0-32,1 0 16,-1 0 1,0 0 15,1 0-32,-1 0 16,0 0 48,1 0-48,-1 0 47,1 0-31,-1 0 47,0 0-48,1 0-14,-1 0 30,0 0-46,18 18-1,-17-18 1,17 18 62,-18-18-62,0 0 124</inkml:trace>
  <inkml:trace contextRef="#ctx0" brushRef="#br0" timeOffset="1638.581">5644 7338 0</inkml:trace>
  <inkml:trace contextRef="#ctx0" brushRef="#br1" timeOffset="18609.2424">1323 10566 0,'-18'0'125,"1"0"-110,-1 0 17,0 0-17,-17 0 1,17 17-1,1 1 1,-1 17 0,-17-17-1,17 17 1,1 0 15,-1 18-15,18-35-16,-18 0 31,18-1-15,0 1-1,0 0 1,0-1 15,18 1-15,0-18 15,-1 0-15,19 0-1,-19 0 1,1 0 0,-1 0-1,1 0 1,17 0 15,-17 0-15,0 0-1,17 0 1,-17 0 0,-1-18-1,1 18 1,-1-17-1,1-19 1,-18 19 0,0-1-1,0 0 1,0 1 0,0-19 15,0 1-16,0 18 1,0-1 0,0-35-1,0 18 1,0 17 0,0 0-16,0 1 15,0-1-15,0 0 31,0 1-15,0-1 0,-18 1 15,1-1-31,17 0 31,-18 1-15,1-1 15,17 0-15,0 1-1,-18 17 1,0 0 0,18-18-1,-17 18 1,-19-18-1,19 18 1,-19 0 0,36-17-1,-17 17 1,-1 0 0,1 0 15,-1 0-16,0 0 1,18-18 0,-17 18 15,-1 0 0</inkml:trace>
  <inkml:trace contextRef="#ctx0" brushRef="#br1" timeOffset="21126.1584">1640 10266 0,'0'17'156,"0"19"-156,0-1 31,0-17-15,0 17-1,0 0-15,0-17 16,0 17 0,0 0-1,-17 18 1,-1-17 0,18-1-1,0 18 16,0 0-15,0-36 0,0 1-1,0 0 1,0-1 15,0 1 47,0 0-78,0-1 32,0 1 14,0-1 1,18-17 78,-1 0-109,19 0 0,17 0-1,-36 0 1,19 0-1,16 0 1,-16 0 0,-19 0-1,1 0 110,0 0-78</inkml:trace>
  <inkml:trace contextRef="#ctx0" brushRef="#br1" timeOffset="22822.8729">1658 10583 0,'35'0'78,"18"0"-78,-17-17 31,16 17-15,1 0 0,-35 0-16,17 0 15,1 0 17,16 0-17,-34 0 1,0 0-1,-1 0 1</inkml:trace>
  <inkml:trace contextRef="#ctx0" brushRef="#br1" timeOffset="24674.248">1623 10195 0,'17'0'140,"1"0"-124,17 0 0,1 0-1,-19 0-15,36 0 16,0 0 0,-35 0-1,35 0 1,-36 0-1,19 0-15,-1 0 16,-18 0 0,1 0-1,0 0 1,-1 0 0,1 0-1</inkml:trace>
  <inkml:trace contextRef="#ctx0" brushRef="#br1" timeOffset="27317.9107">811 11130 0,'18'0'125,"0"0"-109,17 0 15,0 0-15,-17 0-1,17 0 1,18 0 0,-18 0-1,1 0 16,-19 0-15,1 0 0,0 0-1,-1 0 17,1 0-17,-1 0 1,1 0-1,0 0 1,-1 0 0,1 0-1,17 0 1,-17 0 0,0 0-1,34 0 1,-16 0-1,34 0 1,-34 0 0,34 0-16,-17 0 15,18 0 1,-54 0 0,19 0-1,-19 0 1,1 0-1,-1 0 1,19 0 0,-19 0-1,-17 18 1,36-18 0,-19 0-16,1 17 46,17-17-46,-17 0 16,-1 0 0,1 0 31,0 0-32,-1 0-15,1 0 47,0 0 62,-1 0-62,1 0-31,0 0 15,-1 0 0,1 0 1</inkml:trace>
  <inkml:trace contextRef="#ctx0" brushRef="#br1" timeOffset="29776.7124">1199 11730 0,'-17'0'125,"-1"0"-94,1 0-15,-19 0-16,1 0 31,0 0-31,17 0 16,0 0 15,1 0-15,-1 0-1,0 0 17,1 17-1,17 1-15,-18-18-1,18 18 1,0-1-1,0 1 48,0 0-47,0-1-16,18-17 31,-1 18-31,19 0 15,-1-18 1,-17 17-16,-1 1 16,1-18-1,0 0 1,-1 0 15,1 18-15,0-18 15,-1 0-15,1 0-16,-1 0 15,1-18 1,17-17 0,18-1-1,-35 1 1,17 17 15,-17-17-15,-18 17-1,17-17 1,-17 0 0,0 17-1,0 1 1,0-19-1,0 1 1,0 0 0,0 17 15,-17 1-15,-1 17-1,18-18 1,-35 0-1,17 1 1,1 17 0,-19 0-1,-17-18 1,18 0 0,18 18-1,-1 0 1,-17 0-1,-1 0 1,19 0 0,-1-17-1,-17 17 1,17 0 31</inkml:trace>
  <inkml:trace contextRef="#ctx0" brushRef="#br1" timeOffset="35278.766">1570 11624 0,'0'18'203,"0"-1"-187,0 19-1,0-1-15,17 0 16,1 0-16,-18 1 31,18-1-15,-18-17 15,17-18-15,-17-36 265,18 1-265,0 0-1,-1-1 1,1 1 0,17 18-1,-35-1 1,0 0-1,18 18 1,0-17-16,-18-1 31,0 0 1,17 18-1,-17 18 266,0 0-282,0 17 1,0-17 0,18-1 15,-18 1-31,0-1 47,0 1-32,0 0 1,0-1 31,0 1-32,17 0 17,-17-1-1,0 1 141,0 0-125,0-1-32,0 1 126,18-18 312,0-18-437,-18 1-1,0-1 1,0 0 15,17 1-15,1-1 15,-18 0-15,18 18-1,-18-17 1,0-1 31,17 18-47,-17-18 31,18 18 16,-18-17-31,0-1 15,18 18-16,-18-17 1,17 17 15,-17-18-15,0 0 15,0 1 63,0-1 312,0 0-296,0 1-110,0-1 31,0 0 172</inkml:trace>
  <inkml:trace contextRef="#ctx0" brushRef="#br1" timeOffset="38359.0259">1993 11906 0,'18'0'187,"-1"0"-171,1 0 0,-18-17-16,18 17 15,-1 0 1,-17 17 265,0 1-265,0 17 15,0-17-15,0-1-1,0 19 1,0-19-1,0 1 1,-17 0 31,17-1 0,-18-17-32,0 0 17,1 18-17,-1 0 1,1-18 0,-1 17-1,-17-17 1,17 0 46,36 0 141,-1 0-187,1 0 0,0 0 15,-1 0-15,1 0 15,-1 0-16,1 0 1,0 0 0,-1 0-1,1 0 235,0 0-203,-1 0-31,1 0 31</inkml:trace>
  <inkml:trace contextRef="#ctx0" brushRef="#br1" timeOffset="42172.6326">2258 11924 0,'-18'0'32,"18"-18"93,0 1-78,35 17-16,-35-18-16,36 18-15,-19-18 16,1 18 0,0 0-1,-1 0 1,1-17-16,0 17 16,-1 0 15,1 0-16,-1 0 48,-17 17 46,0 1-109,0 0 32,0-1-17,0 1 32,0 0-31,0-1-16,-17-17 15,-1 0 1,18 18 0,-17-18-1,-1 17 1,0-17 15,1 0-15,17 18 15,-18-18-15,18 18 15,-18-18-16,1 0 32,17 17 0,17-17 172,1 0-203,0 0-1,-1 0 1,1 0-1,0 0 1,-1 0 0,1 0 15,-1 0 0,-17 18 79,0 0-79,0-1 16,0 1-32,0 0 1,0-1 0,0 1-1,0-1 32,0 1-16,-17-18 16,17 18-47,-18-18 47,18 17-31,-17-17 15,-1 0-15,0 0 46,1 0-46,-1 0 46,0 0-31,18-17-15,-17 17 0,17-18 46,-18 0 173</inkml:trace>
  <inkml:trace contextRef="#ctx0" brushRef="#br1" timeOffset="46803.8128">2170 11342 0,'-18'0'282,"18"17"-220,0 1-31,0 0-31,0-1 32,-18 1-1,18 0-15,0-1 30,0 1 1,0 0-15,0-1-1,0 1-16,0-1 48,0 1-32,0 0 47,18-1-46,0-17-17,-1 0 16,1 0 32,-1 0-16,1 0 0,0 0-32,-1 0 1,-17-17 31,18 17-16,-18-18 32,0 0-48,0 1 16,0-1-15,0 1 0,0-1-1,0 0 17,0 1-1,0-1-16,0 0 64,0 1 14,0-1-30,0 0 77,0 1-61,-18 17-48,1 0 0,-1-18 0,0 18 47,1 0-62,-1 0 47,1 0-17</inkml:trace>
  <inkml:trace contextRef="#ctx0" brushRef="#br1" timeOffset="52768.9939">1887 12012 0,'0'-18'516,"0"1"-454,18 17 188,-18-18-156,18 18 47,-18-17-110,17 17 16,1 0 31,-18-18 16,18 18 31,-1 0-78,1 0 15,-1 0-31,-17-18-15,18 18 234</inkml:trace>
  <inkml:trace contextRef="#ctx0" brushRef="#br1" timeOffset="55044.0249">2822 11183 0,'18'0'156,"-1"0"-140,19 0-1,-1 0 1,-17 0-1,17 0 1,-17 0 0,-1 0-1,1 0 1,0 0-16,-1 0 31,1 0-15,-1 0 31,1 0-47,0 0 47,-1 0-16</inkml:trace>
  <inkml:trace contextRef="#ctx0" brushRef="#br1" timeOffset="57104.152">2822 10971 0,'0'-17'156,"18"17"-93,-1 0-48,19 0 1,-1 0 15,0 0-15,-17 0-1,17 0 1,-17 0-16,17 0 16,0 0-16,-17 0 15,0 0 1,-1 0-1,1 0 1,0 0 0</inkml:trace>
  <inkml:trace contextRef="#ctx0" brushRef="#br1" timeOffset="59456.9679">4057 10971 0,'0'-17'141,"-18"17"-125,-17-18-1,0 0 1,17 1-1,-17 17 1,0 0 0,-1 0-1,19 0-15,-1 0 32,0 0-17,1 17 32,17 1-31,-18 0-1,18-1-15,0 1 16,0 0 0,0-1 15,0 1-16,0 0 1,18-1 0,-18 1-1,35-1 17,-17 1-17,17-18 1,-17 18-1,17-18 1,-18 0 0,1 0 15,0 0-31,-1 0 16,1 0-1,0 0 1,17-18-1,-17 0 1,-1 1 0,1-1-1,-1 1-15,-17-1 32,18 0-17,-18-17-15,18-18 16,-18 0-1,0 18 1,0-18 0,0 0-1,0 35-15,0-17 16,0 18 0,0-1-1,0 0 1,0 1-16,0-19 15,0 19 1,-18-1 0,18 0-1,-35 1 1,17-1 15,-17 18-15,17-18-1,-17 1 1,-36-1 0,19 18-1,16 0 1,-17 0 0,18 0-1,17 0 16,1 0-31,-1 0 47,1 0 16</inkml:trace>
  <inkml:trace contextRef="#ctx0" brushRef="#br1" timeOffset="61216.1581">4445 10460 0,'0'17'110,"0"19"-110,0 34 15,0 1 1,18-36 0,-18 36-1,17-1 1,-17-34 0,0-1-1,0 18 16,0-36-15,0 1 0,0 17-1,0-17 1,0 0 0,0-1 30,-17-17-46,17 18 47,0-1 94,17-17-125,36 0-1,-18 0 1,54 0-1,-54 0 1,0 0 0,18 0-1,-35 0-15,-1 0 16,1 0 0,0 0-1,-18 18 16</inkml:trace>
  <inkml:trace contextRef="#ctx0" brushRef="#br1" timeOffset="63106.198">4463 10760 0,'35'0'109,"0"0"-93,0 0-1,1 0 1,-1 0 0,0 0-1,-17 0-15,17 0 16,-17 0 15,-1 0-15,1 0 15,0 0 16,-1 0 31</inkml:trace>
  <inkml:trace contextRef="#ctx0" brushRef="#br1" timeOffset="65814.5025">4498 10460 0,'18'0'141,"-1"0"-141,18 0 16,-17 0-1,0 0 1,35 0 0,-18 0 15,0 0-16,-17 0 1,-1 0 0,1 0 968</inkml:trace>
  <inkml:trace contextRef="#ctx0" brushRef="#br1" timeOffset="68383.044">3616 11307 0,'35'0'93,"18"0"-77,35 0 0,-35 0-1,35 0 1,-17 0 15,70 17-15,-106-17-1,18 18 1,-17-1 0,-19-17-16,1 18 15,0-18 1,-1 18-16,1-18 31,17 0 297,18 0-312,18 0 15,-1 0-31,1 0 16,-54 0-1,19 0 1,-19 0 15,1 0-31,-1 0 16,1 0 0,0 0-1,-1 0 1,1 0-1,0 0 1,-1 0 47,1 0-63,0 0 15,-1 0 32,1 0-31,0 0 15,-1 0 16</inkml:trace>
  <inkml:trace contextRef="#ctx0" brushRef="#br1" timeOffset="71377.0523">3722 11977 0,'-18'0'172,"-17"0"-157,0 0 17,17 0-17,18 17-15,-18-17 16,1 18 15,17 0-31,-18-1 16,18 1-1,-18 0 17,18-1-32,0 1 46,0 0-30,0 17 15,0-18-31,0 1 16,0 0 0,0-1-1,18-17 1,35 36-1,-35-19 1,-1-17 0,1 0-1,0 0 1,-1 0 0,1 0-1,35-35 16,-36 0 1,1 17-32,0 0 15,-1-17 1,-17 18 0,0-19-1,36-34 1,-36 52-1,0-17 1,0-18 0,0 0-1,0 35 17,0-17-17,0 17-15,0-17 31,0 17-31,-18 18 16,0-35 0,1 18-1,-1 17 1,-17-36 0,35 19-1,-18 17 1,-17-36-1,0 36 17,17 0-17,0 0 1,-35 0 0,18 0-1,17 0 1,-17 0-1,17 0 1,1 0 31</inkml:trace>
  <inkml:trace contextRef="#ctx0" brushRef="#br1" timeOffset="75842.7119">4145 12118 0,'35'0'187,"-17"0"-171,0 0 15,-1 0-15,1 0 15,0 0-15,-1-18-1,-17 1 1,18 17 0,0-18-16,-18 0 31,0 1 0,17 17-31,1-18 47,-18 0-31,0 1 15,0-1 0,0 1 16,-18-1 62,1 18-93,-1 0-16,0 0 16,-17 0 15,17 0-31,1 0 15,-1 0 1,0 0 0,1 0-1,-1 0-15,0 0 32,18 18-32,-17-18 15,-1 17 1,18 1-1,-35-1 1,35 1 0,-18 0 31,18-1-16,0 1 0,-17-18-31,17 18 16,0-1-1,0 1 1,0 0 0,0-1 15,0 1-16,0-1 1,0 1 0,0 0-1,17-1 1,-17 1 15,0 0-15,18-18-1,-18 17 1,18-17 0,-1 18-16,-17 0 31,18-18-15,-1 0 15,1 0 0,0 0-15,-1 0-1,1 0 1,0 0 0,-1 0 15,1 0-16,0 0 17</inkml:trace>
  <inkml:trace contextRef="#ctx0" brushRef="#br1" timeOffset="78966.9245">4463 12241 0,'0'-17'203,"0"-1"-156,17 18-32,1 0 1,17 0 15,-17-18-15,-1 18 0,1 0 15,0 0-16,-1 0 95,1 0 15,-18 18-110,0 17 1,0 1 15,0-19-15,0 1 0,0 17-16,-18-35 15,18 18-15,0-1 16,-17-17-1,-1 0 17,0 18-17,18 0 1,-17-1 15,-1-17-31,1 0 47,-1 18 16,0-18-48,1 0 32,-1 0-31,36 0 171,-1 0-187,19 0 16,-19 0-1,1 0 1,17 0 15,-17 0-15,-1 0 0,1 0-1,0 0 63,-1 0-62,-17 18 125,18-18-110,0 0 109,-1 0-61,1 0-48,-1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43:33.76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13141 6914 0,'0'-17'110,"-18"-1"-79,18 1 0,-17 17-15,-1-18-1,18 0 1,-18 18 0,1-35-16,-1 17 15,0 18 17,1 0-17,17-17-15,-18 17 16,1-18-16,-1 18 47,0 0-47,1 0 15,17-18 17,-18 18-17,0 0 1,1 0-16,-1 0 15,0 0 1,1 0-16,-1 0 16,1 0-1,-19 0 17,19 0-1,-1 0-16,0 0-15,18 18 16,-17-18 0,-1 0-1,0 0 1,1 18 0,-1-18-1,1 0 16,-1 0-15,0 0 0,1 0-16,-1 17 15,0-17 17,1 0-17,17 18 1,-18-18-1,0 18 1,1-18-16,-1 0 31,0 17-15,1 19 15,-18-19-15,17 1-16,0 17 15,-17-17-15,0 17 16,17 0 0,0-17-1,1 17 1,-1-35 0,1 35-1,-1-17 1,-17 17-1,17 1 1,0-1 15,1-17-15,-1-18-16,18 17 16,0 18-1,-35 1 1,17-1-1,1 0 17,17-17-32,-18-18 15,18 18 1,-18 17 0,1-35-1,17 18-15,0-1 16,-18 1 15,18-1-31,-18 1 16,18 0 15,0-1-15,0 1-1,-17 0 1,17-1-1,0 19 17,0-19-17,0 1 1,0-1 0,0 1-1,0 17 1,0-17-1,0 0-15,0 17 16,0 0 0,17 0-1,19 1 17,-19-19-32,1 1 31,17 17-16,0-17 1,-17 17 0,17-35-1,-17 18-15,-18 0 266,18-1-250,17 54-1,-17-18 1,-1 0-1,54 17-15,-71-17 16,17-35-16,19 17 16,-19-17-1,-17-1 1,18-17 0,0 18 30,-1-18-30,1 0 0,52 0-1,-17 0 1,-17 0 0,-1 0-16,35 0 31,-52 0-16,17 0 1,-17 0 0,17 0-16,1 0 15,-19-18 1,18 18 0,1-35-1,-1 0 1,-17 17-1,17-17 1,35-1 0,-52 1-16,0 18 15,70-36 17,-70 0-17,17 17 1,18 1-1,-53 0-15,17 0 32,1 17-17,0-17-15,-1-1 16,1 19-16,0-36 16,-18 35 15,0 1-31,17 17 15,-17-36 17,18 1-17,0 0 1,-18 17 0,0-17-16,0-18 15,0 18 16,0-1-15,0-17 0,0 18 15,0 18-15,0-19-1,0 1 1,0 0-1,0 17 1,0-17 0,0-1-16,0 19 15,0-18 17,0 17-17,0 0 1,0 1-1,0-1 32,-18 0-31,18 1 0,0-19-1,-18 36 1,18-17-16,0-1 15,-17 18 1,17-17 15,-18-1-31,18 0 16,-18 18 0,1 0 15,-1-17 0,-17 17-15,17 0 31,1-18-47,-19 18 31,19 0-16,-1-18 17,0 18-17,1-17 1,17-1 46,0 0-15,0 1-31</inkml:trace>
  <inkml:trace contextRef="#ctx0" brushRef="#br0" timeOffset="3788.8688">16316 7073 0,'-18'0'47,"-17"0"-15,0 0-1,17 0-16,-35 0 1,0 0 0,18 0-1,-18 0 1,-17 0-16,-1 0 16,18 0-1,0 0 1,-17 0-16,34 0 15,1 0 1,-18 0 0,-17 35-1,34-17 1,1 0 15,17-1-15,-17-17-16,0 18 15,0 0 1,35-1-16,-36 1 16,1 0-1,17-1 1,-17 1 0,-18 17-1,36-35 1,-1 18-1,0-1 1,-17 1 15,17 0-15,1 17 0,-36 71-1,17-53 1,1 17-1,-18 36 1,36-53 0,17 0-1,-18-18 1,0 0-16,1 18 16,17 0-1,-18-17 1,18-1-16,0 18 15,0-36 1,0 19 0,0 17-1,0-18 1,0-17 15,0 17-15,0 18-16,18-36 15,17 19 1,-17-1-16,-1-17 16,-17-1-1,36 1 1,-19 17 0,1 0-1,17-17 1,0 0-1,18-1 1,-35 1-16,17-18 31,-17 18-31,0-18 16,17 17 0,-18-17-1,19 0 1,-1 0-1,36 0 1,-36 0 0,-18 0-1,36 0 1,18 0 0,-36-17-1,18 17 16,18-36-15,-36 36 0,-35-17-1,71-1 1,-71 0 0,35 18-1,-18-17 1,1-1-16,17 18 15,-17-18-15,17 1 16,-17 17 0,17-35-1,0 35 1,1-18 0,-1 0-1,0 1 1,1-1-1,-1-17 1,18-1-16,-18 1 31,18 18-31,-18-36 16,18 0 0,-18 0-1,18 0 1,-35 35-1,17-35 1,-17 18 0,0 17-1,17-35 1,-35 36 0,0-18-1,17-1 16,-17 1-15,0 17 0,0-17-1,0-18 1,0 18 0,0 17-1,0-17 1,0 17-16,0 1 15,0-1-15,0 0 16,0-17 15,0 0-15,-17 17 0,-18-35-1,35 36 1,-18-1-1,0 0 1,1 18-16,17-17 31,0-1-31,-18 18 16,18-18 0,-35 18-1,35-17 1,-18-1 15,0 1-15,18-1 31,-17 18-47,17-18 15,-18 18 16,1-17 1,-1-1-1,0 0-15,1 18 15,-1-17-16,0 17 1,18-18 0,-17 18 109,-1 0-47</inkml:trace>
  <inkml:trace contextRef="#ctx0" brushRef="#br0" timeOffset="10091.4748">2469 3581 0,'0'-18'141,"-17"18"-125,-1 0-1,1-18 17,-1 18-17,0 0 1,1-17-1,-1 17 1,0 0 0,1 0-1,-19 0-15,19-18 16,-19 18 0,19 0-16,-18 0 15,-1-18 1,1 18-1,17 0 1,-17 0 31,17 0-47,-17 0 31,18 0-15,-19 0-1,19 0 1,-1 0 0,0 0-1,-17 0 1,17 0 0,-17 0 15,18 18-31,-1-18 15,0 18 1,1-18 0,17 17-1,-18-17 1,0 18 0,1 0 15,-1-18 0,18 17-31,-18-17 16,18 18-1,0 0 1,-17-18 0,-1 17-1,18 19-15,-18-1 16,1-18-1,17 1 1,-18 17 0,1 1 15,-1-1-15,18 0-1,0-17-15,0 17 16,0 0-16,-18-35 15,18 36 1,0-1 0,0 0-1,0 0 17,0 1-17,0-1 1,0 0 15,0-17 0,18 17-15,-18-17 0,18-18-1,-1 18 1,-17-1-16,18 1 15,-1-1-15,1 1 16,0 0 0,-1-18-1,-17 17 1,18 1 0,17 0 15,1-18-16,-1 17 1,-17-17 0,34 18-1,-34 0 1,17-18 0,1 0-1,-19 0-15,36 0 16,-35 0-16,35 0 15,-18 0 1,0 0 0,1 0-1,-1 0 1,18 0 0,-18 0-1,-17 0 16,-1 0-15,1 0 0,0 0-1,-18-18 1,17 18-16,19 0 31,-36-18-15,52-17-1,-16 17-15,-1 1 32,18-36-17,-18 18 1,-17 35 0,-1-36 15,1 19-31,17-19 15,-17 36-15,0-17 16,-1-19 0,1 36-1,0-35 1,-18 17-16,17 1 31,1-18-15,-1-1-1,-17 1 1,18 0 0,-18 17-16,0 0 31,0 1-15,0-1-1,0 1 1,0-1-1,-18 0 17,1 1-17,17-1 1,-18 18 0,1-18-1,-1 18 1,18-17-16,-18-1 15,-17 18 17,35-18-17,-18 1-15,1-1 16,-1 1 15,0-1-15,1 18-16,-1 0 31,1-18-15,-1 1-1,0-1 1,1 18-16,-19 0 31,19-18-31,-1 1 47,0 17-31,1 0 31</inkml:trace>
  <inkml:trace contextRef="#ctx0" brushRef="#br0" timeOffset="18430.6723">15293 3563 0,'0'-35'125,"0"17"-109,0 0 15,0 1-31,0-1 16,0-17 0,0 0-1,0-1 1,0-17-1,0 1 1,0 16 0,0 19 15,0-1-15,0 0-1,0-17 1,0 17-1,0-17-15,0 18 16,0-1 0,0-17 15,0 17-15,0 0-1,0 1 16,0-1-31,0 0 16,-18 18 15,1-17-15,17-1 0,-18 18-1,0-18 1,1 1 15,-1 17-15,0 0-1,1 0 1,-1 0 0,1 0-1,-19 0 1,19 0-1,-19 0 1,19 0 0,-36 0 281,0 0-282,-18 0 1,1 0-1,17 0 1,-18 0 0,18 17 15,36-17-15,-54 18-1,36-18 1,17 0-1,-35 18 17,36-18-32,-1 0 15,0 0 1,1 17 0,-1-17-1,18 18 16,-18-18-15,18 18 0,-17-18-1,-18 70 1,17-70 0,0 36-1,1-1 1,17-18-1,-18 19-15,0-1 16,1-17 0,17-1-1,-18 19 1,0-1 0,18-18-1,0 1 1,0 17-1,0 1 1,0-19 0,0 1-16,0 0 15,0-1 1,0 36 15,0-35-15,0-1-1,0 1 1,0 0-16,0-1 16,0 1-1,0 0 1,0 17 0,0-17-16,0-1 31,0 1-31,0 35 15,0-18 17,0-17-17,0-1 17,0 1-17,18 0 1,0 34-1,-18-34 17,0 17-17,17-35 1,1 36-16,0-1 16,-1-17-1,1 52 1,0-52 15,-1-1-15,1-17 218,17 18-218,0-18-1,1 35 1,-1-17-16,0 17 31,-17 1-15,35-19-1,-36 1-15,1-1 16,0 1 0,-1 0-1,1-18 1,0 17 0,-1-17-1,1 18 1,0-18 15,-1 0-31,1 0 47,-1 0-16,1 0-15,0 0-1,17 0 1,-17 0 0,17 0-1,-17-18 1,17-17 0,0 17-1,-17-17 1,17 18-1,-17 17-15,-1-18 16,-17 0 0,18 1 15,0 17-31,-18-18 0,17 0 31,1 18-15,0-35-1,-1 17 1,-17 1 0,18-19-1,-1 36 1,-17-17 15,18-1-15,0-17-1,-18 17 1,17 18 0,1-53-1,0 36 1,-1-19 0,-17 19-1,18-1-15,-18 1 16,18-1-1,-18 0 1,0 1 0,0-1-1,0 0 1,0-17 0,0 17-1,0 1 16,0-1-15,0 1-16,0-1 16,0 0-1,0 1 1,0-19 15,0 19-31,0-1 31,0 0-15,0 1 15,0-1 1,0 0 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44:31.2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5856 10936 0,'-18'0'94,"1"0"-78,-1 0 15,1 0-15,-1 0-1,-17 0 1,17 0 15,0 18-31,1-1 31,-1-17-15,0 0 0,18 18 15,-17 0-16,17-1 17,-18 1-17,18 0 1,0 17 0,0-18-1,0 1 1,0 0-1,0 17 1,0-17 0,0-1 15,0 1 0,0 0 0,18-18 1,17 0-1,-17 0-15,-1 0-1,1 0 1,0 0-1,-1 0 1,1 0 0,0 0-1,-1 0 17,1 0-1,-18-18-31,17 0 15,1 1 1,-18-1 0,0 0-1,18 1 1,-18-1-16,0 0 16,17 1-1,-17-18-15,0-1 47,0 19-47,0-1 16,0-35-1,0 35 1,0 1 0,0-1-1,0-17 16,0 17-15,0 1 0,0-1 31,0 0-47,0 1 15,-17 17 1,17-18-1,0 0 1,-18 18 0,18-17-1,-18-1 17,18 1-32,-17 17 15,-1-18 1,1 18-16,17-18 15,-18 18 1,0 0 0,1 0-1,-1 0 1,0 0 0,-17 0-1,17 0 1,1 0-1,-1 0 1,1 0 0,-1 0 31</inkml:trace>
  <inkml:trace contextRef="#ctx0" brushRef="#br0" timeOffset="3008.9468">6121 11042 0,'0'-18'78,"35"18"16,-17 0-94,17 0 16,0 0-1,18 0 1,-18 0 0,-17 0-16,17 0 15,-17 0 16,0 0-15,-1 0 0,-17-17 140,0-1-140,0 0-1,0-17 16,0 0-15,0 17 0,0 1-1,0-1 1,-17 18 31,17-18-47,-18 18 31,0 0-15,1 0-1,-1-17 1,0 17 0,1 0-1,-1 0 1,0 0 15,1 0 16,-1 0-31,1 17-1,-1 1 1,-35 35-1,53-36 17,-18 1-32,18 0 15,-17-18-15,17 17 47,0 1-16,-18-18-31,18 18 16,0-1 0,-18 1-1,18 0 1,0 17 15,-17-35-31,17 17 16,0 1-1,0 0 17,0-1-32,0 1 15,0 0 17,0-1-17,17-17 48,1 18-32,0-18-15,17 0-1,-17 0 1,17 0-1,-17 0 1,17 0 0,0 0-16,-17 0 15,-1 0 32</inkml:trace>
  <inkml:trace contextRef="#ctx0" brushRef="#br0" timeOffset="5585.5443">6509 11236 0,'-18'0'62,"18"-18"16,0 1-46,0-1 30,18 18-62,17-18 16,-17 1-1,-1 17 1,19 0 15,-19 0-15,1 0 15,-1 0 16,-17 17 0,0 19-16,0-19-31,0 1 16,0 0-1,0-1 1,0 1 15,0 0-15,0-1 15,0 1 0,0-1 1,-17-17 14,-1 18-30,1 0 15,-1-18-15,0 0 31,1 0-47,-1 0 31,0 0-15,1 0-1,-1 0 1,0 0 0,36 0 234,0 0-235,-1 0 1,19 0-16,-19 0 15,19 0 1,-19 0 0,1 0-1,17 0 1,-17 0 15,-1 0-31,1 0 16,0 0 171,-1 0-140,-17 17-16</inkml:trace>
  <inkml:trace contextRef="#ctx0" brushRef="#br0" timeOffset="7854.4901">5503 11518 0,'18'0'141,"0"0"-126,17 0 1,0 0 0,0 0-1,36 0 17,-18 0-17,-18 0 1,36 0-1,-18 0 1,-36 0-16,19 0 16,-1 0-1,35 0 1,-17 0-16,36 0 16,-72 0-1,36 0 1,-35 0-1,-1 0 17,1 0-1,0 0 235,17 0-251,18 0 1,-36 0-1,54 0 1,-36 0-16,-17 0 16,17 0-1,-17 0 17,17 0-17,-35 18 1,53-18-1,-35 0 1,-1 0 0,19 0-1,-19 17 1,1-17 15,17 0-31,-17 0 16,-1 18 15,1-18-15,0 0 31,-1 0-16</inkml:trace>
  <inkml:trace contextRef="#ctx0" brushRef="#br0" timeOffset="10229.8675">5715 12224 0,'-18'0'125,"1"0"-78,-1 0-32,0 0 1,1-18-1,-18 0-15,17 18 16,-17 0 0,17-17-1,0 17 17,1 0-17,-1 0 1,0 0 15,1 0-15,-1 35 15,18-17-15,0-1-1,0 36 1,0 18-1,0-36 17,0-17-17,0 17 1,18-35 15,-1 18-15,1-1-1,17-17 1,-17 0-16,0 0 16,-1 0-1,19 0 1,-19 0 0,18 0 15,-17 0-16,17 0 1,-17-17 0,0-19-1,-1 19 1,1-19 0,0-16-1,-1 16 1,-17 19-1,0-1 1,0-17 0,0 17-1,0-17 1,-17 0 15,17 17-31,-18 0 31,0 1 1,18-1-17,-35-35 1,17 53 0,18-18-1,-35 1 1,17-1-16,1 18 15,-1-17-15,1 17 16,-1-18 0,0 18-1,1 0 1,-1-18 0,0 18 15,1 0-16</inkml:trace>
  <inkml:trace contextRef="#ctx0" brushRef="#br0" timeOffset="13472.0951">6085 12030 0,'0'17'62,"0"1"-46,0 0 0,0-1-1,0 1-15,0 0 31,0-1-15,0 18 0,0-17-1,0 17 17,0-17-32,0 0 15,0-1 16,0 1 1,0 0-1,18-18-15,0 0-1,-1 0 1,1 0-1,17 0 1,1 0 15,-19 0-15,18-18 0,-17-17-1,0 17 1,-1 0-1,-17 1 1,18-1 0,0 18-16,-18-18 15,17 1-15,-17-1 47,0 1-16,0-1 1,0 0 15,0 1-16,0 34 156,0 1-171,0 0-16,0-1 16,0 1-1,-17 17 1,17-17-1,0-1 1,0 19 0,0-1-1,0 18 1,0 0 0,0 35-16,0-35 31,0-35-16,0-1 1,0 1 0,-18-18-1,18 17-15,0 1 297,0 0-281,-18-1-16,1 19 15,-1-36 1,0 17 0,1 1 15,-18-18-15,17 0-1,-17 0 16,17 0-15,0 0 0,1 0 15,-1 0 47,18-18-47,0 1-15,0-1 0,0 0-1,0 1 32,0-1-31,18 0-16,-1 18 15,1-17 1,17-1 0,1 1 15,-1-1-31,-18 18 31,-17-18-15,18 18-16,0 0 15,-1-17 17,1 17-1,0 0 0,-1 0 0,1 0-15,0 0 0</inkml:trace>
  <inkml:trace contextRef="#ctx0" brushRef="#br0" timeOffset="16466.7276">6473 12665 0,'0'-18'157,"0"0"-142,18 18 16,-18-17-15,18 17 0,-1 0-1,36-35 1,-35 35 0,17-18-1,-17 18-15,-1 0 16,1 0-1,-18 18 173,0-1-157,0 1-31,0-1 47,0 1-47,0 0 16,0-1 31,-18-17-32,18 18 16,-17-18-15,-1 18 0,1-1-1,-1 1 17,0-18-32,-17 0 31,17 18-16,1-18 1,17 17 0,-18-17-1,0 0 32,54 0 156,-1 0-187,-17 0 0,-1 0-1,19 0 16,-19 0-15,18 0 0,-17 0-1,0 0 1,-1 0 0,1 0-1,0 0 95,-1 0-95</inkml:trace>
  <inkml:trace contextRef="#ctx0" brushRef="#br0" timeOffset="19144.2347">6667 11924 0,'-17'0'156,"-1"0"-124,1 0-1,-1 0-31,0 0 31,18 18-15,0-1-1,0 1 48,-17-1-48,17 1 17,0 0-17,0-1 1,0 1 15,0 0-15,0-1-1,0 1 1,0 0 31,17-18 0,1 0-16,0 0 0,-1 0 16,1 0-47,-1-18 47,1 0-31,-18 1 62,18 17-63,-18-18 1,0 0 47,0 1-32,0-1-16,0 0 17,0 1-1,0-1 31,0 1-30,0-1 77</inkml:trace>
  <inkml:trace contextRef="#ctx0" brushRef="#br0" timeOffset="22352.72">7885 11165 0,'-18'0'172,"-17"-17"-157,-1 17 1,1 0-1,-18 0 1,36 0-16,-19-18 31,19 18-15,-1 0 0,-17 0-1,17 0 1,0 0-16,1 0 47,17 18-32,0-1 1,0 1 15,0 0 16,0-1-16,17-17-31,19 18 16,-19 0 0,19-18-1,-1 17 1,0 1-1,-17-18 1,17 18-16,-17-18 16,-1 0-1,1 17 17,0-17-1,-1 0-16,1 0 1,0 0-16,-1 0 16,1 0 15,-1 0-15,1 0-1,0 0 1,-1-35-1,-17 17 1,18 1 0,-18-19-1,0 19 1,0-19 0,0-17 15,0 18-31,0 18 31,0-36-15,0 35-1,0 0 1,-18-17-16,1 17 16,-1 1 15,0 17-16,-17-18 1,18 1 0,-1 17-1,-17-18 17,17 18-32,0 0 31,1 0-16,-1 0-15,0 0 16,1 0-16,-1 0 16,1 0-1,-1 0-15,-17-18 32,17 18-17,0 0 1,1 0-16</inkml:trace>
  <inkml:trace contextRef="#ctx0" brushRef="#br0" timeOffset="25577.9072">8237 10830 0,'0'18'140,"0"17"-124,0 0-16,0-17 15,0 17 1,0 18 0,0-35-1,0 17-15,0-17 32,0 17-32,0 0 15,0-17 16,0 0-15,0-1 0,18 1 31,0 0-32,-1-18 16,1 0 1,0 0-17,-1 0 1,1-36 0,17 1-1,0 0 1,1-1-1,-19 1 1,1 0 0,-18 17-1,0 1 1,35-1-16,-35-17 16,18 17-1,-18-17-15,17 17 16,-17 1 15,0-1-31,0 0 16,0 1 46,0 34 48,0 19-95,0-19 1,0 1-1,0 17 1,0 0 0,0-17-1,0 0 17,0 35-17,-17-1 1,17-16-1,0-19 1,0 1-16,0 0 16,0-1-1,0 1-15,0 0 16,0 17 15,0-17-15,0-1 31,0 1-47,0-1 31,0 1-15,0 0-1,0 17 1,0-17-1,-18-1 1,18 1 0,0 0-1,-17-18-15,17 17 16,0 1 0,-18-18 15,0 0-16,1 0 1,17 17 0,-18-17-1,-17 0 17,17 0-17,-17 0 1,17 0-1,1 0 1,-1-17 0,0 17-1,18-18 1,-17 18 0,17-17-1,0-1 1,0 0-1,0 1 17,0-1 15,17 18-32,1-18 1,0 1-1,-1 17 1,1 0 15,-1-18-15,1 18 0,17 0-1,-17 0 1,0 0-1,-1 0 1,1 0 0,0 0-1,-1 0 17,18 0-17,-17 0 16,0 0-15</inkml:trace>
  <inkml:trace contextRef="#ctx0" brushRef="#br0" timeOffset="26565.4922">8625 11377 0,'0'18'407,"18"-1"-360,0-17-16,-18 18 0</inkml:trace>
  <inkml:trace contextRef="#ctx0" brushRef="#br0" timeOffset="29536.6915">8802 11518 0,'0'-17'172,"17"-1"-94,1 18-62,0 0 31,-1 0-31,1-18-1,0 18 48,-1 0-1,-17 18-62,0 0 47,0-1-31,0 1-16,0-1 47,0 1-32,0 0 1,0-1-1,0 1 17,-17 0-17,17-1 1,-36-17 15,19 18-15,-1-18 15,0 18-31,1-18 31,-1 0-15,1 0 0,-1 0 124,0 0-93,1 0 31,17 17-62,35-17 187,0 0-187,-17 0-1,17 0 1,-17 0-1,17 0-15,-17 0 16,-1 0 0,1 0-16,0 0 15,-1 0 1,1 0 0,-1 0 124,1 0-109,0 0-15,-1 0 15</inkml:trace>
  <inkml:trace contextRef="#ctx0" brushRef="#br0" timeOffset="32428.787">8802 10530 0,'-18'0'31,"1"0"16,-1 0 16,0 18-48,18 0 1,0-1 0,0 1-1,0 0 1,0-1-1,0 1 1,0 0 31,0-1-31,0 1 15,0-1 0,0 1-15,18-18 46,0 0-15,-18 18-31,17-18-1,1 0 1,-1 0 31,1 0 0,0 0 15,-1 0-46,-17-18-1,18 0 1,-18 1 0,0-1 31,0 1-32,0-1 1,0 0-1,0 1 1,0-1-16,0 0 31,0 1-15,0-1 0,0 0-1,0 1 32,0-1 16,-18 18 77,1 0-109,-1 0 16,0 0-15</inkml:trace>
  <inkml:trace contextRef="#ctx0" brushRef="#br0" timeOffset="35537.4056">7408 11695 0,'18'0'125,"0"0"-110,17 0-15,0 0 16,0 0 0,36 0-1,17 0 1,-35 0 0,-18 0 15,-17 0-16,17 0-15,1 0 16,-1 0 0,18 0-1,-18 0-15,36 0 16,-36 0 0,-17 0-1,17 0 1,0 0-1,-17 17-15,-1-17 16,19 18 0,-19-18-1,1 0 1,52 0 265,-34 0-265,87 0-16,-35 0 15,1 0 17,-36 0-17,35 0 1,-53 0 0,-17 0-1,17 0 1,-17 0-16,-1 17 15,18-17 1,1 0 297,17 0-282,-18 0-31,18 0 15,17 0 1,-52 0 0,17 0-1,-17 0 1,0 0-16,17 0 16,-17 0 15,-1 0-16,1 0 17</inkml:trace>
  <inkml:trace contextRef="#ctx0" brushRef="#br0" timeOffset="38484.5552">7691 12506 0,'-18'0'109,"0"0"-93,-17 0-1,17 0 1,-17 0-16,17 0 31,1 0-15,-1 0-1,1 18 32,-1 17-31,18-17 15,0-1-15,0 1-1,0 17 1,0-17-16,0-1 16,0 1 15,0 0-16,53-18 1,-18 0 0,0 0-1,-17 0 1,0 0 0,17 0-1,-17 0 1,-1 0-1,1 0 32,-1-18-31,1-17 15,-18 17-15,0 0-16,0-34 15,0 16 1,0-17 0,0 0-1,0 18-15,0 17 16,0-17 15,0 18-15,0-19-1,-18 36 1,1-17 0,-1-1-1,-17 0 1,17 1 0,-17 17-16,0-18 15,35 0 1,-71-17-1,54 35 17,-1 0-17,0-17-15,1 17 94</inkml:trace>
  <inkml:trace contextRef="#ctx0" brushRef="#br0" timeOffset="41477.3119">8008 12347 0,'0'-17'63,"0"-19"-32,18 19-15,-18-1-16,17 0 15,19 1 1,-19-1 15,1 0-31,0 18 31,-1 0-15,1 0 0,-1 0 15,1 0 0,-18 53-15,18 0-1,-18-17 1,0-1-16,0-18 16,0 19-1,0-19 1,0 1 0,0 17 15,0 1 0,0-19 0,0 1 32,0 0-32,17-18 32,1 0-48,0 0 16,-1 0-15,1 0 0,0 0-1,-1 0 17,18 0-32,-35-36 15,36 19 1,-19-19-1,1 1 1,0-36 0,-18 54-1,0-1 17,0 1-17,0-1 1,0 0-1,0 1 32,0-1-47,-18 0 32,-17 1-17,17-1 1,0 18 15,-17 0-15,18 0-1,-1 0 1,36 0 140,-1 0-140,1 0-1,17 0 1,0 0 0,18 0-1,-35 0 17,52 0-17,-34 0-15,-19 0 16,1 0-1,0 0 1,-1 0 15</inkml:trace>
  <inkml:trace contextRef="#ctx0" brushRef="#br0" timeOffset="43815.5478">8572 12612 0,'0'-18'125,"0"1"-47,18 17-47,0-18-15,-1 18-1,1 0 1,0 0 0,-1 0-16,1 0 15,0 0 32,-1 0-16,1 0 1,-18 18 46,18-18-47,-18 17-31,0 1 16,0-1 15,0 1-16,0 0 1,0-1 15,0 1-15,0 0 0,0-1-1,-18-17 1,0 0-1,1 18 1,-1 0 15,0-18-15,18 17 0,-17-17-16,-1 0 15,0 0 1,1 0 15,17 18-15,-18-18 15,36 0 141,-1 0-157,19 0-15,-19 0 16,1 0 0,0 0-1,17 0 1,-17 0 0,-1 0 15,1 0 16</inkml:trace>
  <inkml:trace contextRef="#ctx0" brushRef="#br0" timeOffset="46172.7087">8872 12118 0,'-17'0'78,"17"18"-16,0-1-30,0 1-17,0 17 1,0-17 15,0-1-15,0 1 15,0 0-15,0-1 15,0 1-16,17-18 32,-17 18-31,18-18-16,0 0 16,-1 0 30,1 0-30,0 0 0,-18-18 109,0 0-110,17 1 1,-17-1 0,0 0-1,0 1 1,0-1 15,0 0 0,0 1 1,0-1 46,-17 1 15,-1 17-61,0 0 15,1 0 46,-1 0-61,0 0 14,1 0-30,17-18 15</inkml:trace>
  <inkml:trace contextRef="#ctx0" brushRef="#br0" timeOffset="49199.2593">10178 11430 0,'-18'0'187,"0"0"-187,-17-18 16,-18 1-1,18 17 1,0 0 0,17 0-1,0 0 1,1 0-1,-1 0 32,0 0 0,18 17-31,0 1 15,0 0-15,0-1-1,18-17 17,35 18-17,0-18 1,-18 0-1,89 0 1,-107 0 0,1 0-1,17 0 17,-17 0-17,-1 0 1,1 0 15,0 0-31,-1 0 31,19-35-15,-19-1 0,1 1-1,0 0 1,-18-53 15,0 52-31,0-17 31,0 36-31,0-36 16,0 35-16,0 1 16,0-19-1,-18 1-15,0 35 16,1-35 15,-19-1-15,1 19-1,17-1 1,-17 1-16,-18-1 16,18 18 15,0 0-16,-18 0 1,35 0 0,-17 0-1,-18 0 1,35 0 0,-17 0-1,0 0-15,17 0 31,0 0-15</inkml:trace>
  <inkml:trace contextRef="#ctx0" brushRef="#br0" timeOffset="52139.2383">10672 11060 0,'-18'0'15,"18"-18"173,35 18-126,-17 0-46,-1 0 15,19 18-31,-19 34 16,1 19-1,-18-53 1,0 52-16,0-17 16,0-35-1,0-1 1,0 19 0,0-19 15,0 1-31,0 0 15,0-1 1,0 1 15,0 0 16,35-18 78,-17 0-125,0 0 31,-1-18-15,-17 0-16,18 1 16,17-19 15,-17 1-15,-1 0-1,1 17-15,-18-17 0,18 0 16,-1 17-1,-17-17-15,18-18 16,-18 35 15,0 0-15,0 1 0,0-1-1,0 1 1,0-1-1,0 0 1,0 1-16,0-1 31,0 0-31,0 1 32,-18 17 14,1 0-14,34 0 140,1 17-141,17-17-16,-17 0-15,-1 0 32,1 0-1,0 0 0,-1 0 79</inkml:trace>
  <inkml:trace contextRef="#ctx0" brushRef="#br0" timeOffset="54517.7271">11165 11483 0,'0'-18'47,"0"1"-32,0-1 16,0 0 16,0 1-31,36-1 31,-19 0-32,1 1 1,17 17 0,1 0-1,-19 0 1,1 0 0,-1 0-1,1 0 32,0 0 31,-18 17-62,0 1 46,0 0-46,-18 17 15,0-17-15,-17 17-1,18-35 1,-1 18 0,0-18-1,-17 35 1,17-35 0,-17 17-1,35 1 1,0 0 15,-18-18-15,1 0 15,17 17 31,0 1-15,17-18 125,19 0-156,-1 0-16,-17 0 31,-1 0-15,1 0 15,0 0-15,-1 0-1,1 0 95,-1 0-48,1 0-31</inkml:trace>
  <inkml:trace contextRef="#ctx0" brushRef="#br0" timeOffset="57071.0986">11342 10601 0,'-18'0'78,"1"0"-31,-1 18-16,18-1-15,0 1 0,0 0 15,0-1-31,0 1 31,0-1-15,0 1-16,0 0 31,0-1-15,0 1 15,0 0-15,0-1 15,18-17-16,-18 18 1,17-18 0,-17 18 15,18-18-15,-1 0-16,1 0 46,0 0-30,-1 0 0,1 0 31,0-18-16,-1 0 16,-17 1-16,18-1-31,-18 0 31,0 1-31,0-1 16,0 0 15,0 1-15,0-1-1,0 1 1,0-1 0,0 0-1,0 1 16,-18 17 94,1 0-46,-1 0-48,0 0 47,1 0-62,-1 0 15</inkml:trace>
  <inkml:trace contextRef="#ctx0" brushRef="#br0" timeOffset="59810.103">9807 11765 0,'18'0'94,"17"0"-79,-17 0 1,35 0-1,17 0 1,18 0 15,-17 0-15,-36 0 0,36 0-1,17 0-15,-53 0 16,1 0 15,34 0-15,-52 0-1,35 0 1,17 18 15,-34-18-31,-19 0 16,1 0 15,-18 17-15,17-17-1,1 0 235,70 0-250,36-17 16,-18 17 0,-18-36-1,-35 36-15,-18 0 16,18 0-1,-18 0 17,0 0-17,-17 0 1,17 0 0,-17 0-1,0 0 16,-1 0-15,1 0 0,0 0-1,-1 0-15,1 0 16,-1 18 0,1-18-1</inkml:trace>
  <inkml:trace contextRef="#ctx0" brushRef="#br0" timeOffset="62085.7033">10195 12488 0,'-17'0'156,"-1"0"-140,0 0-1,1 0 1,-1 0 15,0 36-31,1-36 16,17 17-1,0 19 1,0-19 0,0 36-1,0-35 1,0 17 0,0 0 15,17 1-16,19-36 1,17 35 0,-18-35-1,0 17 1,-17-17 0,-1 0-1,1 0 1,0 0-1,17 0 1,0-35 0,-17 18 15,0-19-15,-1-17-16,-17 36 15,0-19 1,0 1-16,0 18 15,0-36 1,0 35 0,0 0-1,0-17 1,0 0 0,-35 17-1,0-17 1,-1 17 15,19 1-15,17-1-1,-36 18 1,19-18 0,-18 18-1,-18-17 1,17 17-1,1 0 1,17-18 0,1 18-16,-18 0 15,17 0 1,0 0-16,1 0 47</inkml:trace>
  <inkml:trace contextRef="#ctx0" brushRef="#br0" timeOffset="65396.0705">10654 12418 0,'0'17'110,"0"1"-95,0 17 1,18-35 0,-1 36-1,-17-19 1,18 1-16,-18 17 15,17-17 17,-17-1-17,18 1 1,-18-53 171,35 0-171,-35 17 0,0-35-1,36 18 1,-36 17 0,17-17-1,-17 17-15,0 0 16,18 18 31,-18-17-16,0 34 188,0 1-219,18 17 15,-18 1 1,17-1 0,1-17-1,-1-1 1,-17 1 15,18 0-15,0-1-1,-1-17 1,1 0 218,0 0-218,-1 0 15,-17-17-31,0-1 16,0-17-1,18-1 1,-18 1 0,0 17 15,0 1-15,0-1-1,0 0 32,18 1-16,-18-1 1,17 18-17</inkml:trace>
  <inkml:trace contextRef="#ctx0" brushRef="#br0" timeOffset="67385.8705">11201 12629 0,'0'-17'110,"0"-1"-110,0 1 62,0-1-31,17 18-15,1 0 0,0 0 15,-1 0-16,1 0 32,0 0 0,-18 18-31,0-1 31,0 1-32,0-1 1,0 1 15,0 0-31,0-1 47,0 1-31,-18 17-1,0-35 1,1 36 0,-19-1-1,36-18 1,0 1-16,-17-18 15,-1 18-15,0-18 16,54 0 218,-19 0-218,36 0 0,-17 0-1,-19 0 1,18 0-16,-17 0 31,0 0 16</inkml:trace>
  <inkml:trace contextRef="#ctx0" brushRef="#br0" timeOffset="69956.2149">11518 12594 0,'0'-17'203,"18"17"-187,-1-18 0,19 18-1,-1 0 1,-17 0 0,-1 0-1,1 0 16,0 18 94,-18-1-93,0 18-17,0-17 1,0 0 15,-18-1 47,18 1-46,-18-18-17,1 0 16,17 18 1,-18-18-17,0 0 142,36 0-95,0 0-46,17 0-1,0 0 1,-17 0 0,-1 0-1,1 0 1,0 0-1,-18 17 17,17 1-1,-17 0 16,0-1-32,0 1 1,0-1 15,0 1-15,0 0 0,-17-1 15,-1 1-16,0-18 1,1 0 0,-1 0-1,1 0 1,-19 0 0,19 0 15,-1 0-16,0 0 1,1 0 62,-1 0 0</inkml:trace>
  <inkml:trace contextRef="#ctx0" brushRef="#br0" timeOffset="72591.0354">11201 12136 0,'0'17'78,"-18"1"-62,18-1 15,-18 1-16,18 0 17,0 17-32,0-17 47,0-1-16,18 1 109,0-18-77,-1 0-1,1 0 17,0 0-33,-1-18-30,-17 1 15,0-1 47,0 0-62,0 1-16,18-1 16,-18 0-1,0 1 1,0-1 15,0 1 16,0-1 109,-18 18-46,1 0-79,-1 0 16,0 0-16,1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46:33.4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11889 11836 0,'35'0'140,"-17"0"-124,34 0 0,1 0-16,-17-18 15,17 18 1,-1 0 0,-16 0-1,-19 0-15,19 0 16,-1 0 15,-17 0 0</inkml:trace>
  <inkml:trace contextRef="#ctx0" brushRef="#br0" timeOffset="1357.4966">11924 11606 0,'35'0'156,"18"0"-140,-18 0-16,36 0 15,-18 0 1,0 0 0,0 0-1,-18 0 1,0 0-16,18 0 16,-35 0-1,-1 0 1,1 0-16,0 0 15</inkml:trace>
  <inkml:trace contextRef="#ctx0" brushRef="#br0" timeOffset="6283.9162">12982 11183 0,'0'35'78,"0"-17"-78,0 17 32,0-17-17,0 17 1,0-17 31,0-1-16,0 1 0,0 0-15,0-1-1,0 1 1,0 0 15,0-1 32,0 1 171,0 0-218,0-1 62,0 1-31,0-1 0,0 1-16,0 0 0,0-1 32</inkml:trace>
  <inkml:trace contextRef="#ctx0" brushRef="#br0" timeOffset="7587.8879">12735 11836 0,'18'0'141,"17"0"-125,18 0-1,-18 0 1,-17 0-1,17 0 1,-17 0 0,17 0-1,-17 0 1,17 0 0,-17 0 15,-1 0-16,1 0 32,0 0-31</inkml:trace>
  <inkml:trace contextRef="#ctx0" brushRef="#br0" timeOffset="9713.6759">12859 12153 0,'-18'0'125,"18"-17"-16,18 17-109,-1-18 16,19 18-1,-36-18 1,17 18 31,1 0-47,0 0 16,-1 0 30,1 0-30,-1 0 0,19 0-1,-19 0 17,-17 18-1,0 0 47,0-1-62,0 1-1,0-1-15,0 19 31,0-19-15,-17 36 0,-19-35-1,19 0 1,-18 17 0,-1 0 15,19-17-16,-36-1 1,35-17 0,0 0-1,1 18 1,-1 0 0,1-18-1,-1 0 1,0 0 31,54 0 62,-1 0-93,0 0-1,0 0-15,1 0 32,-1 0-32,0 0 15,-17 0 1,-1 0-1,1 0 1,17 0 0,-17 0-1,0 0 17,-1 0-1,1 0 31,0 0-15,-1 0-16</inkml:trace>
  <inkml:trace contextRef="#ctx0" brushRef="#br0" timeOffset="10918.3334">13406 11818 0,'0'-18'203,"0"1"-187,0-1 47</inkml:trace>
  <inkml:trace contextRef="#ctx0" brushRef="#br0" timeOffset="13345.688">13652 11536 0,'0'-18'78,"0"1"-62,0-1 0,0 0 15,0 1 0,36 17-15,-19-18-1,19 0 1,-1 18-16,-17-17 16,-1 17-16,1 0 15,0 0 1,-1 0-1,1 0 1,-1 17 15,-17 1-15,18 17 0,-18-17-1,0 17 1,0 0-1,0-17 1,0 0 0,-35 17-1,17 0 1,18-17 0,-17 0-1,-1-1 1,0-17-16,18 18 15,-35-1 1,35 1 0,-18-18-1,1 18 1,-1-18 0,18 17-1,-18-17 16,1 0-15,17 18 0,0 0 15,-18-18-15,0 0-1,18 17 1,18-17 156,17 0-172,1 0 31,-19 0-15,19 0-16,-19 0 15,19 0 1,-19 0-1,1 0 17,-1 0-32,1 0 31,0 0 125,-1 0-109</inkml:trace>
  <inkml:trace contextRef="#ctx0" brushRef="#br0" timeOffset="15569.7375">14305 11677 0,'18'0'140,"35"0"-108,-18 0-17,-17 0-15,17-18 16,-17 18-1,-1-17 1,18-1 0,-17 0-1,0 18 1,-1-17 0,-17-1-1,0 0 79,0 1-63,-17-1 0,-1 18-15,0 0-16,-17 0 16,18 0-1,-54 0 1,53 0 0,-17 0-1,17 0 1,-17 0-1,17 0 17,1 0-17,-1 0 32,18 35-47,-17-35 16,17 18-1,-18 17 1,18-17 0,0 0-1,0 17 1,0-17 0,0-1 15,0 1-16,0-1-15,0 1 16,0 0 15,18-18 1,-18 17-17,17-17 16,1 18-31,-1-18 16,1 0 31,0 18-31,-1-18-1,19 0 16,-19 0 1,1 0-32,0 0 47,-1 0-32,1 0 1,0 0 15,-1 0-15</inkml:trace>
  <inkml:trace contextRef="#ctx0" brushRef="#br0" timeOffset="17506.2528">14658 11783 0,'18'0'157,"-18"-18"-157,17 18 15,-17-18 1,18 18 0,-1 0-1,1 0 32,0 0-47,-1 0 47,1 0-31,-18 18 62,0 0-63,0 17 1,0 0 0,0 1-1,-18-19 16,18 1-15,-17-18 0,17 18-1,-18-18 1,18 17 15,-18-17-31,1 0 16,-1 0-1,1 0 1,17 18 0,-18-18-16,36 0 187,-1 0-171,1 0-1,-1 0-15,19 17 32,-19-17-17,1 0 1,0 0 140</inkml:trace>
  <inkml:trace contextRef="#ctx0" brushRef="#br0" timeOffset="19222.8585">15222 11730 0</inkml:trace>
  <inkml:trace contextRef="#ctx0" brushRef="#br0" timeOffset="24286.8958">15646 11271 0,'0'18'47,"0"0"-31,0 17-1,-18-18-15,18 1 16,0 17 0,-18-17-1,18 17 1,-17 1 0,17-19-16,0 18 15,0 18-15,-18-35 16,18 17 15,0 1-15,0-1-1,0 0 1,0 18 0,0-35-1,0-1 1,0 19-1,0-19 17,18-17-17,-18 18 1,17 0 15,-17 17-15,36 18-1,-19-36 1,-17 19 0,53-1-1,-53-17 1,18-18 0,-18 17-1,18 1 16,-18-1 48</inkml:trace>
  <inkml:trace contextRef="#ctx0" brushRef="#br0" timeOffset="25552.8148">15840 11695 0,'17'0'156,"36"0"-141,-35 0 1,17 0-16,-17 0 31,17 0-15,-17 0-16,-1 0 16,19 0-16,-36 17 15,17-17 1</inkml:trace>
  <inkml:trace contextRef="#ctx0" brushRef="#br0" timeOffset="26756.1289">16351 11412 0,'0'18'78,"0"17"-63,0-17 1,0 17 0,0 0-1,0-17 1,0 35-16,0-35 16,0 17-1,0 0 1,0 0-1,0-17 1,0 17 0,0-17-1,0 0 1,0-1 0,0 1 15</inkml:trace>
  <inkml:trace contextRef="#ctx0" brushRef="#br0" timeOffset="28647.4866">16633 11307 0,'0'35'125,"0"0"-110,0 0 1,18 36-16,0-1 16,-1-34-1,1 17 1,-18 0-1,0-1 1,0-16 0,0-19-1,0 36 1,0-17 15,0-19 0,0 1-31,0 0 16,0-1 0,0 18-1,0 1 1,-18-1 0,18-17-1,-17-18 1,17 17 15,-18-17 391,18 18-406</inkml:trace>
  <inkml:trace contextRef="#ctx0" brushRef="#br0" timeOffset="30622.5122">17004 11695 0</inkml:trace>
  <inkml:trace contextRef="#ctx0" brushRef="#br0" timeOffset="38731.531">17233 11148 0,'0'35'141,"0"-17"-126,0-1-15,0 1 16,0 0 15,0-1-31,0 19 16,0-19-1,0 1 1,0 17 0,0-17-1,0-1 1,18 1 0,-18 17 30,0-17-46,17-18 47,-17 35-47,0-17 16,18-18 0,0 0-1,-18 17 1,0 1-1,17 0-15,1-18 16,0 0 0,-1 0-1,1 0 1,0 0 15,-1 0-15,1 0 15,-1 0-15,1 0-16,0 0 47,-1-36-47,-17 1 31,0 18-16,0-1 1,0-17-16,18-1 31,-18 19-31,0-1 32,0 0-17,0 1 1,0-1-1,0 1 17,0-1-17,0 0 1,0 1 15,-18 17 16,1 0-31,-1 0-1,0 0 1,1 0 0,-1 0 15,1 0-31,-1 17 15,18 1 1,-18 0 0,1-1-16,-1 18 15,18-17 1,-18 17 0,1 18-1,17-35-15,0 17 16,-18 0-1,18 1-15,0-1 16,0-17 0,0 17 15,0 0-15,0-17-1,0-1-15,0 1 16,0 0-1,0 35-15,0-36 16,0 19 0,0 17-1,0-36 1,0 18-16,18-17 16,-18 0-1,0-1 1,0 1-16,0 0 62,0-1-15,0 1-16,0 0 63</inkml:trace>
  <inkml:trace contextRef="#ctx0" brushRef="#br0" timeOffset="40738.4873">17745 11042 0,'0'35'203,"-18"0"-187,18-17 93,-18-18-93,18 18 15,0-1-15,0 1 31,-17-18-32,17 18 1,0-1 93,-18-17-93,18 18 0,0 0 46</inkml:trace>
  <inkml:trace contextRef="#ctx0" brushRef="#br0" timeOffset="42142.2531">17921 11254 0,'-18'35'94,"1"0"-79,17 0 1,-18 18 0,1 0-16,17 0 15,-18 0 1,18 18 15,0-1-15,0-35-1,0-17 1,0 70 0,0-70-1,0 0 1,0 17 0,0-17-1,0 17 1,0-18 15,0 1-31,18-18 31,-1 0-15,-17 18 0,0-1-16,18-17 46</inkml:trace>
  <inkml:trace contextRef="#ctx0" brushRef="#br0" timeOffset="44830.5049">18062 11536 0,'0'-18'187,"18"18"-171,17 0 0,-17 0-1,-1 0 1,1 18 15,0-1-15,-18 19-16,0-1 15,0 0 1,0 1 0,0-1-1,0-18 17,0 1-17,0 0 32,0-1-47,0 1 63,0 0-17,17-18-14,1 0-17,0 0 17,17 0-17,-17-18 1,-1 0-1,18 18 1,-35-35 0,36 0-16,-1 0 15,-17-1-15,-1 1 16,1 17 0,-18 1-1,0-1 126,35 18 187,0 0-312,-17 0-1,0 0 1</inkml:trace>
  <inkml:trace contextRef="#ctx0" brushRef="#br0" timeOffset="47058.0011">18486 11959 0,'0'-17'141,"0"-1"-94,0 0-32,0-17 1,17 35-1,1-18 1,17 18 0,-17-17-1,-1 34 126,-17 1-110,0 0-15,0-1 109,0 1-110,-17 0 1,-19-18 0,19 17-1,17 1-15,-35-1 32,17-17-32,-17 18 15,17 0 1,18-1-1,-18 1 48,18 0-47,-17-18 15,34 0 141,19 0-157,17 0 1,-36 0 0,18 0-1,-17 0 1,0 0-1,-1 0 1,1 0 0</inkml:trace>
  <inkml:trace contextRef="#ctx0" brushRef="#br0" timeOffset="49969.6654">18821 11271 0,'-18'0'31,"0"0"16,1 0-32,-1 0 17,0 18 30,1-18-62,17 18 16,0-1-1,-18 1 1,18 17 0,-17-35-1,17 18 1,0-1-16,0 1 15,0 0 17,0-1-1,17 1 16,-17 0-32,18-18 1,-18 17 15,17-17-15,1 0 15,0 0-15,-1 0-1,1 0 1,0 0 15,-18-17 126,0-1-142,0-17 1,0-1 15,0 19-15,0-1-16,0 0 15,0 1 188,0-1 32,0 1-157,0-1 0</inkml:trace>
  <inkml:trace contextRef="#ctx0" brushRef="#br0" timeOffset="51821.3265">19191 11183 0,'0'35'172,"18"1"-172,-1 34 16,1-17-1,17 18 1,-17 70 0,-18-106-1,0 0 1,0 36-1,0-36 17,0 0-17,0-17 1,0 0 15,-18-1-15,1 1-1,17 0-15,-18-1 16,0-17 0,1 36-1,17-19 1,-18 1 15,0-1-15,18 1 15,0 0-31,-17-1 31,-1-17 1,18 18-32,0 0 15,-17-18 1,-1 17-1,0-17 1,18 18 0,0 0-1</inkml:trace>
  <inkml:trace contextRef="#ctx0" brushRef="#br0" timeOffset="67445.5548">19738 11483 0,'0'18'407,"0"-1"-392,0 1 17,0-1-17,0 1-15,0 0 31,0-1-31,0 1 94,0 0-63,0-1 16,0 1-47,0 0 47,18-1 16,17 1-32,-18-18-15,1 0 15,0 0-16,-1 0 1,-17 17 0,18-17-1,0 0 1,-1 0 0,1 0-1,0 0 16,-18-17-15,17 17 0,1-18-1,-1 1 17,1-1-17,0 0 16,-18 1-15,0-1 0,0-17-1,0-1 1,0 19 0,0-1-1,0 1 16,0-1 1,0 0-17,0 1 32,0 34 94,0 19-126,0-1 1,0 0 0,0 18-1,0 18 17,0-36-17,0-18 1,0 19-1,0-19 1,0 19 0,0-19-1,0 19 1,17-1 15,-17 0-31,0-17 31,0-1-15,0 1 47,0 0-32,0 17 234,0 18-249,0-18 0,0 18-1,-17 18 1,17-54 0,-18 1-1,18 0 1,0-1-1,0 1 17,-18-18-17,1 17 32,17 1-31,-18-18-1,-17 0 1,17 0 0,1 18-1,-1-18 1,-17 0 0,17 0 15,0-18 0,18-17-15,-17 0-1,17-1 1,0 1 0,0 17-16,0-17 15,0 17 1,0 1-1,0-1 1,0 1 0,17-1-1,19-17 1,-1-1 0,-17 19-1,17-19 1,35 1-16,-52 35 15,0-17 1,-1-1 0,1 18 15,0 0 63,-1 0-63,1 0 0,-18 18-15,18-18 31,-1 0-32,-17 17-15,0 1 32</inkml:trace>
  <inkml:trace contextRef="#ctx0" brushRef="#br0" timeOffset="71102.7766">20249 12259 0,'0'-18'172,"0"1"-157,18 17 17,0-18-17,-1 18 1,36-18 0,-17 1-1,-19-1-15,18 18 16,-17 0 15,0 0-15,-1 0 15,-17 35 63,0 1-63,0-1-15,0-17 15,0-1-16,0 1 1,0 0 0,-17-18-1,17 17 1,-18 1 15,0-1-15,1-17-1,-1 0 17,1 0-32,17 18 47,-18-18-32,0 0 16,1 0 1,-1 0-17,0 0 17,1 0 14,34 0 204,19 0-234,-19 0 15,1 0-15,0 0 93,-18 18-93,0-1 15,0 1-15,0 0-1,0-1 48,0 1-16,0 0 47,0-1-48,0 1 1,-18-18 47,0 0-94,18 18 16,-17-18-1,-1 0 1,0 0 15,1 0-15,-1 0-1,0 0 1,1 0 15,-1 0 32,1 0 15,-1 0-62,0 0 46</inkml:trace>
  <inkml:trace contextRef="#ctx0" brushRef="#br0" timeOffset="74899.1278">20179 11183 0,'0'-18'188,"0"-17"-173,0 0 1,0 17 0,18 18-1,-1 0 1,-17-17 0,0-1 15,18 18-16,-1 0 17,1 0-17,0 0 1,-1-18 0,1 18-1,0 0 16,-1 0 48,-17 18 14,0 17-77,0-17 0,0-1-1,0 1 16,0 17-31,0-17 32,0 0-17,-17-1 48,-1-17-32,18 18-15,-18 0-1,1-18 32,17 17 0,0 1 31,-18-18-31,0 0 0,36 0 172,0 0-219,17 0 31,-17 0-15,-1 0-16,19 0 15,-19 0-15,1 0 16,-1 0-1,1 0 17,0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48:44.69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2505 10142 0,'0'-17'203,"0"-1"-203,0 0 15,0 1 1,-18-18 0,18 17-1,0-17 1,-18-1-16,1 1 31,17 17-31,0 1 31,-18-1-15,1 0-16,-1 18 31,18-17-15,-18-1-16,1 18 16,-1-17-1,-17-1-15,-1 0 16,19 1-1,-36-1 1,18 18 0,-18-35-1,0 17 1,35 18 0,-17-18-1,17 18 1,1 0-1,-1 0 1,0 0 406,-35 0-422,-17-17 16,17 17 15,18 0-16,-18 0 1,17-18 0,-17 18-1,18 0 1,18 0 0,-19 0-1,1 0 1,0 0-1,-1 0 1,19 0 0,-1 0-1,-17 0 1,0 0 0,17 0-1,0 0 1,-17 0 15,17 0-15,-17 0-1,18 0 1,-1 0 0,18 18-1,-18-18-15,-17 17 16,17 1-1,-17 17-15,17-17 16,1-18 0,-19 35-1,1-17 1,18 17 0,-1-17 15,0-1-31,1 1 15,-1 0 1,18-1 15,0 19-31,-18-19 16,18 19 0,-17 17-1,17-36-15,-18 36 16,18 0-1,-18-18 1,18 1-16,-17 16 16,-1-34 15,1 35-31,17-18 16,-18 1-16,18-1 15,0-18 16,-18 19-31,18-19 16,-17 19 15,-1-1-15,18 0 0,0-17-1,0 0-15,-18-1 16,18 1 312,0 35-312,0 0-16,-35 35 15,17-18 16,1-17-31,-1-17 16,18-1 0,-17 0-1,17 0 17,-18 1-17,18-19-15,0 19 16,0-19-1,0 1 1,0 17 15,-18 0-15,18-17 0,0 0-1,0 17-15,0-17 16,0-1-1,0 19 1,0-19 0,0 1-1,0-1-15,0 1 16,0 0 0,0-1-1,0 1 1,0 0 265,18 35-265,17 17-16,0 36 31,36-35-15,-36-1 15,-17 1-31,0-18 15,17-1-15,0-16 16,-17-36-16,-1 17 16,-17 1-1,18-18 251,17 0-250,36 18-1,-1 17-15,36 35 16,-35-34-1,-18-1 1,70 36 0,-105-71-1,-1 17 17,1-17-17,17 0 251,54 0-251,-1 0-15,35 0 16,-35 0 0,-17 0-1,-36 0-15,1 0 16,-19 18 0,1-18-1,-1 0 16,1 0 63,0 0-78,17 0-1,-17 0 1,17 0 15,-17 0-15,-1 0 0,1 0-1,-1 0 16,1-18-15,0 18 0,17-17-1,18-1 1,18-17 0,-54 35-1,1 0 1,35-53 281,-18 17-282,0 19-15,-17-18 32,-18 17-32,18 18 15,-1-18 1,-17 1 46,18 17-15,-18-18-16,0 0 16,0 1-15,0-1 30,0 0-62,0 1 31,0-1 1,0 1-32,0-19 31,0 19-16,0-1-15,0 0 16,0 1 0,0-19 15,0 19-15,0-18-1,0 17 1,0 0-1,0-35 1,0 18 0,0 17-1,0-17 1,0 0 0,0 17-16,0-17 15,0 0 1,0-1-1,0 19 360,0-36-375,0-18 16,0 18 0,0 18-1,0-18 1,0-17 0,0 34-1,0 19 1,0-19 15,0 19-15,0-1-1,0-17 1,0 0 15,0 17-31,0-17 16,0-1-1,0 1 1,0 17 0,0 1-1,0-18-15,0 17 16,0 0 0,0 1-16,0-19 15,0 19 1,0-19-1,0 19 1,0-36 0,0 18-16,0 17 31,0-17-31,0 17 16,0 0 15,0-17 266,0-18-282,0 0 1,0 0 0,0 18-1,-18-18-15,18 18 16,0 17-1,0-17 1,0 17 31,0 1-31,0-1-1,-17 18 1,17-35-1,-18 17 1,18 1 0,0-1-16,-18 18 140,1 0-15,-1 0-62,0 0-16</inkml:trace>
  <inkml:trace contextRef="#ctx0" brushRef="#br0" timeOffset="10994.4093">20355 10389 0,'0'0'0,"-17"0"0,-19 0 16,1 0-1,-18-17 1,0 17-1,-88-36 1,71 19 0,-1-1-1,-35 0 1,36 1 0,34-1-1,1 18 16,0 0-31,-36-17 16,36 17 0,0 0-16,-18 0 15,0-18 1,-18 18 0,36 0-1,-53 0 1,70 0-1,1 0 1,-19 0 281,-34 0-281,-89 0-16,-88 0 15,35 0 1,54 0-16,16 0 15,54 0 1,-18-18 0,-17 18 15,52 0-15,36 0-1,-53 0 1,70 0-1,-17 0 1,0 0 0,17 0-1,0 18-15,1-18 16,-1 0 0,1 0-1,-19 0 282,-70 0-281,-88 0-1,53 0 1,-35 0 0,17 0-1,-17 0 1,-1 0-16,89 0 15,-35 18 1,35-1 0,35 1-1,-18-1 1,18 1-16,18-18 16,-36 18-1,54-1 1,-1 1-1,-17-18 1,17 0 0,0 0-1,1 0 1,-1 18 0,1-18-1,-54 0 235,-17 0-234,-71 17-1,36 19 1,-36-36 0,71 17-16,-36 1 15,36-1 1,17-17 0,-87 18-1,105 0 1,-18-1-1,36-17 1,-18 18 0,18 0-1,-1-18 1,1 0-16,0 17 16,0 1 15,-1-18-16,19 0 1,-1 0-16,-17 18 16,17-18-1,1 0 1,-1 0 0,0 0-1,1 0 16,-1 0-15,18 17 15,-53-17 188,-35 0-188,-36 0-15,36 0-16,0 0 16,17 0-1,19 0 1,16 0-1,-17 0-15,18 0 16,17 0 0,-17 0-16,17 0 15,1 0 1,-1 0 0,1 0-1,-1 18 16,0-18-31,1 18 16,-1-1 0,0-17-1,18 18 1,-17-18 0,-1 0-1,0 17 1,18 1 15,-17 0-31,-1-1 31,18 1-15,0 0 0,-17 17-1,17 0 16,0 0-31,-18-17 16,18 17 15,0-17-15,0 0 0,-18 17-1,18-17 1,0-1-1,0 18 1,0-17 0,0 0-1,0-1 1,0 1 15,-17-18-15,17 18-1,-18-1 1,0 19 0,18-19-1,0 19 17,-17-19-32,-1 18 31,18-17-16,0 0 1,-18-1 0,18 1-16,0 0 15,0-1 17,0 1-32,-17-18 15,17 18 1,-18-1-1,18 1 1,0-1 0,0 1 31,0 0 249,0 52-280,0 36 0,-17 18-1,-1 34 1,0-69 0,18-19-1,0-17 1,0 0-1,0-18 1,0 53 0,0-52-1,0-19 1,0 1 0,0 0-16,0-1 15,0 1 16,0 0-15,0-1 47,0 1-1,0-1-62,18-17 16,0 18-1,-1 0 1,18-1 0,1-17-1,17 18 1,0 0-16,-36-1 15,18-17-15,1 18 16,-19-18 0,19 18-1,-1-18 17,0 17-17,18-17 1,-18 0 249,54 0-249,16 0 0,142 0-1,-106 0 1,1 0 0,-37 0-1,89 35 1,-123 1-1,-36-19 1,18 1 0,0-18-16,0 18 15,-35-18 1,52-18 265,89-35-265,70 0-1,18 18-15,-35 0 32,-36 35-17,36-18 1,-141 18 0,-36 0-1,0 0-15,36 0 16,-54 0-1,1 0 1,17 0 218,53 0-218,89 0 0,34 0-1,54 0 17,-53 0-32,-18 0 15,-18 18-15,-52-1 16,-1-17-1,-70 0-15,-18 18 16,18-18 218,53 0-218,70 18 0,89-18-1,-36 0-15,-17 17 16,-53-17 0,-36 18-1,-70-18-15,0 17 16,-18-17 234,53 0-235,54 0-15,157 0 16,-69 0 0,-89 0-1,35 0 1,-52 18 0,-18-18-16,-36 0 15,-52 0 235,88-18-234,-18-17-1,53-53-15,18 17 16,-36 36 0,-17-18-1,-88 53 1,-1-17 15,1 17-15,-1 0 15,-17-18 16,0-17-31,0 17-1,0 0 1,18-35-1,-18 36 1,0-18 0,18 17-16,-18-35 31,0 0-15,0 0-1,0 18 1,0 0-1,0-1 1,0-17 0,-18 36-16,0-36 15,18-18 1,-17 18-16,17 18 16,0 0-1,-18-18 1,18-18-1,0 54 1,0-1 0,0 0-1,0 1 329,-17-54-328,-19-35-1,19 54-15,-1-1 16,0-18 0,1 18-1,-1 0 1,0-17 15,1 34-15,-1 19-1,18-36 1,0 35 0,0 1-1,-17-1 1,-1-17-1,18 17 1,-18-17 0,1-18-1,-1 35 1,0 1 0,1-1-1,-1 0 1,0 1-1,18-1 1,-17 0 0,-1 1 15,-17-1-15,17-17-1,1 35 1,17-18-1,-36 18 1,36-18-16,-17 18 16,-1 0-1,0-17-15,1 17 16,-1 0 328,-17 0-313,-18 0-31,0 0 16,35 0-1,-35-18 1,18 18-1,18-17 1,-19 17-16,19-18 16,-1 18-16,0 0 15,1-18 1,-1 18 15,0 0 16,1 0-31,17-17 15,-18 17 0,1-18-15,-1 18 62,18-18-47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0:31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5786 5486 0,'-18'0'93,"0"0"-14,-17 0-64,17 0-15,-17 0 16,17 0-1,-17 0 1,-18 0 0,36 0-16,-19 0 15,1 0 17,0 0-17,17 0 1,-17 0-1,17 0 1,-17 0 0,17 17-1,-17-17 1,17 0 15,-17 0-15,0 18-1,17-18 17,1 18-17,-1-18 17,0 17-17,1 1 1,-1 17-1,0-35 1,1 35 0,-1 1-1,-17-19-15,0 1 16,35 17 0,-36-17-1,19 0 1,-1-18-1,18 35 1,-18-35 0,1 17-1,-1 1-15,18 0 16,0-1 0,-18-17-16,1 18 15,17 0 1,-18-1-1,18 1 1,-18 0 0,1-1-16,17 1 15,0-1 1,-18-17 0,1 36-1,17-19 1,-18-17-1,18 53 17,0-35-17,0 17 1,0 1 0,0-19-1,0 18 1,0-17-1,0 0-15,0-1 16,18 19-16,-1-19 31,-17 19 266,0-1-297,0 18 16,0 17-1,0-17 17,0 0-17,0 0 1,0 18 0,0-36-1,0-17 1,0 17-1,0-18-15,0 1 16,0 0 0,0-1 15,0 1-15,35 0 30,-17-1-30,0 19 0,17-36-1,-17 17 17,-1 1-32,1-18 15,0 17 1,-1-17 15,19 18-15,-1-18 265,0 0-281,-17 18 16,17-18 15,18 17-16,-35-17 1,-1 0 0,-17 18-1,18-18 1,-1 0 0,-17 18-1,18-18-15,-18 17 16,18-17-1,-1 0 17,1 0-1,0 0-15,-1 18-1,1-18 16,0 0-15,-18 18 0,17-18-16,1 0 31,-1 0-15,1 0-1,0 0 1,17 0 15,-17 0 0,-1 0-15,19 0 0,-19 0-1,1 0 1,0 0-1,-1 0 1,1 0 0,17 0 15,-17 0-15,17 0-1,-17 0 16,17 0-15,0 0 0,0-18-1,1 0 17,-19 18-17,19 0 16,-19-17-15,-17-1 0,18 18-16,0-18 15,17-17 17,-18 17-17,-17 1 1,18-18-1,0 17-15,-1 0 16,-17 1 0,18-1-1,-18 0 17,18 1-17,-18-1 1,35-52-16,-17 52 15,-18-35 17,0 18-17,17-18 1,1 0 0,-18 35-1,0-52 1,0 52-1,18 0 1,-18-17 15,0 0-15,0 0-16,0-1 16,0 1-1,0 17 1,0-35-16,0 36 15,0-18 1,17-1 0,-17 1-1,0 17 1,0-17 0,0 0-1,0 17 1,18-17-1,-18-18-15,0 35 16,0-17 0,0 17-1,0 1 1,0-1 0,0 0-1,0 1 1,0-1 15,0 1 328,0-19-343,-18-17 0,1 36-1,-19-19 1,19 1-16,17 18 16,0-1 15,-36 0-31,36 1 15,0-1 1,-17 18 0,17-18-1,-18 18 1,0 0 15,18-17-31,0-1 47,-17 18 0,-1 0-16,0 0 16,1 0-47,-1 0 16,1 0-1,-1 0 1,0 0 0,1 0-1,-1 0 1,0 0 15,1 0-15,-1 0-1,0 0 32,1 0 16</inkml:trace>
  <inkml:trace contextRef="#ctx0" brushRef="#br0" timeOffset="7692.1867">13017 6209 0,'18'0'62,"0"0"17,-18-18-64,17 1-15,1-1 31,0-17-15,17-18 0,0 17-1,-17-16-15,0 16 16,-1 1 0,1-18-1,-1 18-15,19 17 16,-19-17-1,1-18 1,-18 18 0,0 17-1,18-35 17,-18 36-17,0-1 1,17 0-1,-17-17-15,0 17 0,0 1 16,0-19 0,0 19-1,0-1 1,0-17 0,0 17-1,0-17 1,0 0 15,0 17-31,-17 18 16,-1-18-1,0 18 1,1-17 0,-19-1 296,1-17-296,-18 17-1,-17-17-15,-1 0 32,18-1-17,-35-17 1,70 36-1,1-1 1,-1 18 0,0 0 15,1-17-15,-1 17-16,1-18 15,-1 18 1,0 0 15,1 0-15,-1 0-1,0 0-15,1 0 16,-19 0 0,1 0-1,18 0 1,-19 0 15,1 0-15,17 0-1,1 0 1,-1 0-16,-17 18 16,17-1-1,0 1 1,1-18-1,17 17 17,-18-17 233,-35 18-249,18 0 0,0-1-1,-18 19 1,0-19-1,35 19-15,-17-19 32,0 18-17,-1 1 1,36-19 0,-17 1-1,-1 0 1,1 17-1,-1-35 1,18 18 0,-18-1-1,18 1 1,0-1 0,0 1 15,-17 17-16,17 1 17,0-1-32,-18-17 15,18 17 1,0-17 0,0 70-1,0-71 1,0 1-1,0 17 1,0-17-16,0 0 16,0-1 15,0 1-15,0 17-1,0-17 16,0-1-31,0 1 16,0 17 0,18-17-1,-18 0 282,0-1-281,0 18-1,0 18-15,17-35 16,1 17 0,-18 1 15,18-19-15,-1 36-1,-17-35 1,18-1-1,-18 1 1,17-18 15,-17 18-15,18-1 15,-18 1 32,18-18-63,-1 0 15,1 0 17,0 0-17,-1 0 1,36 0-1,-35 0 1,-1 0 0,1 0-1,0 0 1,-1 0 0,1 0 15,0 0 0,-1 0 0,1 0 32,0 0-63,-1 0 47,1 0-16,-1 0-15,1 0-1,0 0 1,-1 0 31,1 0-47,0 0 15,17 0 17,-17 0-17,17 0 16,-35-18-15,35 18 0,-17 0 15,-18-17-31,17 17 16,1 0 15,0 0-16,-1-18 1,1 18 0,-18-18 15,18 18-15,-1 0-1,1 0 16,0-17-15,-1 17 0,1-18 31,-1 18-32,1-17 1,0 17 15,-1 0-15,1 0-1,0-18 1,-1 18 0,-17-18-1,18 18 1,0 0-1,-1-17 17,18 17-17,-35-18 1,18 0 15,0 18-15</inkml:trace>
  <inkml:trace contextRef="#ctx0" brushRef="#br0" timeOffset="12907.3061">16122 5115 0,'-18'0'109,"1"0"-78,-19-17 16,19 17-31,-1-18-1,-35 0 1,18 1-16,-53 17 16,52 0-1,1 0 1,0 0 15,17 0-31,-17 0 16,0 0-1,17 0 1,-17 0-16,-1 17 16,19 1-1,-18-18 1,-36 35 15,53-17-31,-17 17 16,0-17-1,17-1 1,1 1-16,-19 17 16,1 1-1,0-1 1,-1 0-1,19 0 1,-18 1 0,17 17-1,-17-36 1,35 1 0,-18 17-16,0-35 15,1 36-15,-1-1 16,0-18 15,18 1-15,0 0-16,-17-18 31,17 17-15,0 1 46,0 0 219,0 17-265,0 0 0,0 36-1,0-18-15,0 17 16,0-35-1,0 1 1,0 17 0,0-18-1,0-17 1,0 35 0,0-36-1,0 1 1,0-1-1,0 1 1,0 0 15,0-1-15,0 1 0,0 0 15,0-1-16,35 19 1,-35-19 0,35 1-1,-17-18 1,-18 17 0,18 1-1,17 0 16,-17-1-15,-1-17 0,36 36-1,-35-36 1,-1 17 0,19-17-1,-19 18-15,36-18 16,0 18-1,0-1 1,-18 1-16,1-18 16,-1 17-1,-18-17 17,1 18-17,0 0 16,-1-18 219,1 0-234,17 0-16,1 0 16,-19 17-1,19-17 1,-1 0 0,-18 36-1,19-36 1,-36 17-1,17-17 1,1 0-16,17 0 31,-17 0-15,-18 18 15,18-18-15,-1 0-1,1 0 32,-1 0-47,1 0 16,0 0 31,-1-18-47,1-17 15,-18 17 1,18 1 0,17-19-1,-17 1 1,-1 18 0,1 17-1,-18-36-15,17 19 31,1-1-15,0-17-16,-1-1 16,-17 19-1,0-18 1,18-18 0,0 0-1,-1 17 1,-17 19-1,0-18 1,18-1-16,0 1 16,-1 0-1,1-18 1,-18 35 0,18-35-1,-18 18 1,17-18-1,-17 35 1,18-17-16,-18 0 16,35 0-1,-35-1-15,18-17 16,-1 18 0,1-18-1,0 0 1,-1 0-1,-17 0 17,0 36-17,0-1 282,0-17-281,-17 0-16,-19-18 15,1 53 1,17-36 0,18 19-1,-17-1 1,-1 18 0,18-18-1,-17 18 1,17-17-1,-18 17 17,18-18 15,-18 18-32,18-17 1,-17 17 15,17-18-15,-18 18 31,0 0-16,1-18-31,-1 18 47,-17 0-16,17 0-31,0 0 47,1 0-32,-1 0 1,18-17 156</inkml:trace>
  <inkml:trace contextRef="#ctx0" brushRef="#br0" timeOffset="18925.9381">2346 1940 0,'-18'0'219,"1"-17"-204,-19 17-15,19-18 16,-19 0 0,19 1-1,-18 17 1,17 0 0,0-18-16,1 18 15,-1-18-15,0 18 16,1 0-1,-1 0 1,0 0 15,1 0-15,-1 0-16,1 0 16,-1 0-1,-17 0-15,17 18 31,-17-18-15,17 0 0,-17 35-1,-18 1 1,35-19 0,-17-17-1,-18 53 1,35-35-1,1-18 1,-19 35 0,19-17-1,-1-1 1,18 1 15,-17-18-15,17 18-1,-18-1 1,18 1 0,-18 0-1,18-1 1,0 18 0,0-17-1,0 17 1,0-17-1,0 17 1,0-17 15,0 0-15,36 52 0,-19-52-1,1-1 1,17 19-1,-35-1 1,18-17 0,17 17-1,-17-35-15,-18 18 16,17 17-16,19-35 16,-19 17-1,19 1 16,-1 0-15,-18-1 0,19-17-1,-36 18 1,17-18 0,1 18-1,0-18-15,-1 17 16,1-17 15,-18 18-15,18-18-1,-1 0 1,36 0 0,0 0-1,-35 0 1,35 0-1,-36 0-15,1 0 16,17 0-16,-17 0 47,-1 0-31,1 0-1,0 0 1,17 0 15,-17 0-15,-1 0-1,1 0 1,0 0 0,-1 0 15,1-18 0,-1 18-15,1 0-1,17-17 1,-35-1 0,18 0-1,17 1 1,-35-1-1,18 0 1,0 1-16,-1-1 16,-17-17-16,18 17 15,-1 1 1,1-1 0,-18-17-1,0 17 1,18 0-1,-18-17-15,0 0 16,17 17 15,-17 1-15,0-19 0,0 1-1,0 17 1,0-17-1,0 0 1,-17 17 0,-1-17-1,18 0 1,-35 17 0,17 0-1,1-17 16,17 17-31,-18 1 32,-17-18-17,35 17 1,-18 18 0,0 0-1,18-18 1,-17 18-1,-1 0 1,0-17 0,-17 17-1,18 0 17,-19 0-32,19 0 31,-1 0-16,0 0 1,1 0 15,-1 0 16</inkml:trace>
  <inkml:trace contextRef="#ctx0" brushRef="#br0" timeOffset="25603.9549">13776 3863 0,'0'-18'156,"0"1"-125,18-36-15,-18 35-1,17-17 1,-17 0 0,18 35-1,0-53 1,-18 17-1,0 19 1,0-19 0,0 19-1,0-1 1,0-17 0,17-18-1,-17 18 16,0-18-15,18 17 0,-1 1-1,-17 18 1,0-1 15,18 0-31,-18 1 16,0-1-1,0 0 1,0-17 15,0 17-31,18-17 16,-18-18 0,0 36-1,0-36 16,0 35-15,0 0 0,-18 18 296,-35 0-296,18 0-1,-18-17 1,0-1 0,18 18-1,-1-18-15,1 18 16,0-17 0,17 17-1,-52-18 1,34 18-1,19 0 17,-1 0-17,-17 0-15,0 0 16,17 0 0,-17 0-1,17 18 16,-17-1-31,35 1 16,-18-18 0,1 18-1,-1 17 1,0-35 0,1 35-16,-19-17 15,36 0-15,-17-1 31,-1 1-15,18 0 0,-18-1-1,18 1 1,-35-1 0,35 19-1,-18-1 1,1-17-1,-1-18 1,18 35 0,-17 0-1,-1-17 1,0 17 0,18-17 15,0-1-31,-17 1 15,17 17 17,0 1-17,0-19 1,0 18 0,0 1-1,0-1-15,0 18 16,0 18-1,0-54 1,0 36-16,0 0 16,17-35-1,-17-1 1,0 19 281,18-1-297,0 35 15,17 1 1,0 17 0,0-17-1,-17-36 1,0 18 0,-1-18-1,1 0-15,0-35 16,-1 18-1,1 0-15,0-1 16,-1-17 0,-17 18-1,18-18 1,-1 18 0,1-18-1,0 0 1,17 0-1,-17 17 17,-1-17-17,19 0 1,-19 0 0,18 0-1,18 0 1,0-35-1,-35 35 1,0-18 0,-18 1-1,17 17-15,18-18 16,-35-17 0,18 0-1,0 35 1,-1-36-16,1 1 15,-18 17 17,0-17-17,18 35 1,-18-18 0,0 1-1,17-1 1,-17-17-1,18-18 1,-18 18 15,0-1-15,18 1 0,-18 17-1,0 1 1,0-1 15,17 1-31,-17-19 16,0 19-16,0-1 31,0 0 0,0 1-31,0-1 63,0 0-32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1:47.4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917 13847 0,'-17'0'219,"-1"-18"-204,-17 18 1,17 0-1,0 0 1,-17 0 0,17 0-1,1 0 1,-1 0 0,18 18 46,-17 17-46,17 0-1,0 0 1,0 1 0,0-19-1,0 1-15,0 0 16,0-1 15,0 1 0,17-1 47,18-17-62,1 0 0,-19 18-1,19-18 1,-19 0 0,1 0-1,0 0 16,-1 0-15,1 0 31,-1-18-31,19-17-1,-36 0 1,17-18 15,-17 35-31,0 1 16,0-19-1,0 1 1,0 18 0,0-1 15,0 0-31,0 1 31,0-1-15,0 0-1,0 1 1,-17-1 0,17 0-1,-18 1 1,0-1-16,1 0 31,-1 1-15,18-1-1,-17-17 1,-1 35 0,0-18-1,1 18 1,17-17-1,-18 17 1,18-18 0,-18 18 15,1-18-31,-1 1 16,18-1-1,-18 18 1,18-18-1,-17 18 1,-1-17-16,18-1 63</inkml:trace>
  <inkml:trace contextRef="#ctx0" brushRef="#br0" timeOffset="2422.5371">1305 13423 0,'0'18'78,"0"-1"-47,0 19-15,0-19-16,0 36 16,0-35-1,0 17 1,0 0 0,0-17-1,0 0-15,0 17 16,0 0-1,0 1 17,0-19-17,0 1 1,0 17 0,0-17-1,0 17 1,0-17-1,0-1-15,0 1 16,0 0 0,0-1 15,0 1 0,0 0 79,0-1-64,0 1-14,36-18 155,16 0-171,-34 0-1,17 0 1,-17 0 0,17 0-1,1 0-15,-19 0 16,1 0 0,-1 0-1,1 0 16,0 0 1,-18 17-1,17-17-15,1 0-16,0 0 15,-18 18 1,17-18-1,1 0 1</inkml:trace>
  <inkml:trace contextRef="#ctx0" brushRef="#br0" timeOffset="3746.28">1323 13741 0,'35'-18'141,"0"18"-126,36 0-15,-36 0 16,1 0 0,16 0-1,-16 0 1,-19 0-1,1 0-15,0 0 16,-1 0-16,1 0 31,0 0-31,-1 0 32,1 0-17,0 0 63</inkml:trace>
  <inkml:trace contextRef="#ctx0" brushRef="#br0" timeOffset="5209.8449">1323 13388 0,'35'0'141,"0"0"-125,1 0-1,17 0 1,0 0-1,-18 0 1,35 0 0,-34 0-16,-1 0 15,18 0 1,-35 0 0,-1 0-16,1 0 15,-1 0 16,1 0 32</inkml:trace>
  <inkml:trace contextRef="#ctx0" brushRef="#br0" timeOffset="7151.9459">582 14340 0,'35'-17'172,"1"17"-157,-19 0-15,19 0 16,16 0 0,1 0-1,71 0 1,-54 0 0,-34 17 15,52-17-16,-35 18 1,0-18 0,0 0-16,17 0 15,1 0 1,-36 0 0,53 0-1,-53 0 1,1 0 15,-1 0-15,0 0-1,-17 0 1,0 18 0,-1-18-1,1 0 1,17 0-1,18 17 1,-18-17 0,-17 0-1,0 0 1,-1 0 15,1 0-15,0 0-1,-18 18 64</inkml:trace>
  <inkml:trace contextRef="#ctx0" brushRef="#br0" timeOffset="9580.4506">723 14887 0,'-17'18'250,"-1"-18"-234,18 17 0,-18 1-1,1 17 1,-1-17 0,0 17-1,1 1 1,17-19-1,0 19-15,0-19 16,0 1 0,0-1-16,0 1 15,0 0 1,0-1 0,0 1 15,35 0 0,-17-1 16,-1-17-31,19 0-1,-19 0 1,1 0-1,17 0 1,0-17 15,-17-1-15,35-70 0,-18 53-16,-17-36 15,-18 18 1,17 0-1,-17 35 1,0-17 0,0 0-1,0 17 1,0 1 0,0-1-1,0 0 1,-17 1 15,-1-19-31,-17 19 16,0-1-1,-1 1 17,36-1-17,-35 0 1,17 18-1,1-17-15,-1 17 16,1-18-16,-19 18 16,1 0-1,0 0 1,-1 0 0,19 0-1,-18 0 1,17 0-1,0 0 1,1 0 0,-1 0-1,0 0 1,1 0 15</inkml:trace>
  <inkml:trace contextRef="#ctx0" brushRef="#br0" timeOffset="14241.931">1164 14887 0,'0'18'172,"0"17"-157,0-17-15,0-1 16,18 19 0,-18-1-1,0-17 1,0-1-1,17 1 17,-17 0-32,0-1 47,0 1 46,0-1 79,18 1-141,-18 0 1,0-1 93,0 1-78,0 0-1,0-1-14,0 1 15,18-53 62,-1 35-93,1-36-16,-18 19 15,18-1 16,-18 0-15,17 1 0,1-1 15,0 1-15,-18-1 46,0 0-62,17 18 16,-17-17-1,18 17 1,-18 17 203,0 1-204,17-18 1,-17 18 0,0-1-1,0 18 1,18-17-1,0-18 1,-18 18 0,17 17 15,-17-17 0,18-18 391,0-18-406,-1-17 15,1-1-31,0 19 16,-18-18-1,17 17 1,1 0-1,-18 1 1,0-1 0,0 0 15,17 1 0,-17-1-15,18 18 15,0-71-15,-18 54-1,0-1 1,17 18 0,-17-17-1,0-1 16,18 18-15</inkml:trace>
  <inkml:trace contextRef="#ctx0" brushRef="#br0" timeOffset="16101.8446">1746 15099 0,'0'18'125,"0"17"-125,0-18 16,0 1-1,0 0 1,0-1-16,0 1 16,0 0-1,0-1 32,0 1 16,0 0 15,0-1-31,0 1-32,0-1 17,0 1-17,-17-18 126,17 18-126,0-1 32,0 1 47</inkml:trace>
  <inkml:trace contextRef="#ctx0" brushRef="#br0" timeOffset="19195.9827">1905 15187 0,'0'0'0,"0"-18"78,0 1 0,0-1-46,0 1-32,18 17 187,-1 0-187,1 0 16,0 0-1,-1 0 17,1 0-17,-1 0 1,1 0 31,0 17-32,-18 1 1,0 17 15,0 0-15,0 1-1,0-1 1,0-17 15,0 17 1,0-18 14,0 1-30,-18-18 0,0 0-1,1 18 1,-1-18 0,1 0-1,-1 0 1,0 0-1,1 0 64,-1 0-33,18-18 204,18 18-250,-1 0 16,1 0 0,0 0-1,-1 0 1,1 0 0,-1 0 15,1 0 16,0 0 15,-18 18-46,0-1 31,0 1-16,0 0 16,0-1-32,0 1-15,0 0 32,0-1-1,-18 1 31,0-18-46,1 0 15,-1 0-31,1 0 32,-1 0-17,0 0 1,1 0-1,-1 0 17</inkml:trace>
  <inkml:trace contextRef="#ctx0" brushRef="#br0" timeOffset="21782.079">1782 14640 0,'-18'0'172,"18"18"-141,0 0-16,-18-18 1,18 17 0,0 1-1,-17-18-15,17 17 32,0 1-32,0 0 62,0-1-46,0 1-16,0 0 47,0-1-47,17-17 31,-17 18-16,0 0 1,18-1 0,0-17-16,-1 0 31,-17 18-15,18-18 30,-1 0-30,1 0 31,0 0-16,-18-18-15,17 1-16,-17-1 15,0 0 17,0 1-17,18 17 1,-18-18 0,0 0-1,0 1 1,0-1 15,0 0-15,0 1 31,0-1-1,-18 18-30,18-17 62,-17 17-62,17-18-1,-18 0 17,0 18 46,1-17-63</inkml:trace>
  <inkml:trace contextRef="#ctx0" brushRef="#br0" timeOffset="23710.5014">2258 14411 0,'17'0'156,"1"0"-156,0 0 16,17 0-1,0 0 17,-17 0-17,0 0 16,-1 0 32,1 0 62,-1 0-94,1 0-15</inkml:trace>
  <inkml:trace contextRef="#ctx0" brushRef="#br0" timeOffset="24861.662">2293 14146 0,'18'0'156,"-1"0"-140,19 0 0,-19 0-1,1 0 1,17 0-1,0 0 1,-17 0 15,0 0 1,-1 0-1</inkml:trace>
  <inkml:trace contextRef="#ctx0" brushRef="#br0" timeOffset="26950.1021">3422 14058 0,'-35'0'109,"17"0"-93,-35 0 0,0 0-1,36 0-15,-19 0 16,1 0 0,17 0-1,1 0 1,17 18 62,0-1-62,0 19-1,0-19 16,0 1-31,0 0 32,0-1-1,0 1-15,35-18-1,-17 0-15,17 18 16,-17-18-1,17 17 1,18-17 0,-36 0-1,1 0 17,0 0 14,-1 0-14,1 0-32,0-35 31,17-18-31,0-18 16,-17 36-1,17-18 1,-17 0-1,-18 36 1,0-19 0,0-16-1,0 34 1,0-17-16,0-18 16,-18 53-1,-17-36 1,35 19-1,-53-1-15,53 0 16,-53 1 0,35-1-1,1 18-15,-19 0 16,19 0 0,-1 0-1,-35 0 1,18 0-1,17 0 1,1 0 0,-1 0-1</inkml:trace>
  <inkml:trace contextRef="#ctx0" brushRef="#br0" timeOffset="28501.1394">3739 13635 0,'0'17'110,"18"36"-95,-18-35 1,0 35-1,0 18 1,0-36-16,0 18 16,0 17-1,0-34 1,0 34 0,0-35-16,0-17 31,0 35-16,0-35-15,0-1 16,0 18 0,0-17-1,0 0 1,0-1 0,18-17 77,17 0-61,-17 0-17,35 0 1,-1 0-1,1 0 1,-17 0 0,-1-17-1,-17 17-15,-1 0 16,1 0 0,-1 0 30</inkml:trace>
  <inkml:trace contextRef="#ctx0" brushRef="#br0" timeOffset="29641.7157">3863 14005 0,'-18'0'78,"36"0"63,0 0-125,-1 0-16,1 0 15,-1 0 1,1 0-1,17 0 1,-17 0 0,0 0 15,-1 0-15,1 0-1</inkml:trace>
  <inkml:trace contextRef="#ctx0" brushRef="#br0" timeOffset="30778.5831">3722 13600 0,'17'0'156,"19"0"-140,17 0 0,-18 0-16,35 0 15,36 0 17,-35 0-17,-36 0 1,-17 0-1,-1 0 32</inkml:trace>
  <inkml:trace contextRef="#ctx0" brushRef="#br0" timeOffset="32815.9913">2999 14464 0,'17'0'125,"19"0"-109,-1 0-1,18 0 1,17 18 0,1-1-16,17 1 15,-17-1 1,17 1 0,18 0-16,-36-1 15,-17-17 1,-18 18-1,1-18-15,-19 0 16,1 18 15,0-18-15,-1 17 0,18-17-1,-35 18 16,18-18-15,0 0 0,-1 0-1,1 0 17,0 0-1,-1 0 16,1 0 62,0 0-31,-1 0-15,1 0-48,-1 0 17,1 0-1</inkml:trace>
  <inkml:trace contextRef="#ctx0" brushRef="#br0" timeOffset="34643.1179">3246 15064 0,'-18'0'109,"0"0"-109,-17 0 31,17 0-15,1 0 0,-1 17-1,18 1 32,-18-18-31,1 18 15,17-1-15,0 1-1,0 17 1,0-17-1,0 17 1,0-17 15,0-1-15,0 1 15,17 0-15,1-18 15,0 0-15,-1 0-1,19 0 1,-1 0 0,-17 0-1,-1-18 1,1 18-1,-1-18-15,-17 1 32,18-1-32,-18 0 31,0 1 0,0-1-31,0 0 16,0 1-1,0-18 1,0 17 0,0 0-1,0-35 1,-18 36 0,1-19-1,-36-17 1,18 36-1,17-1 1,0 1 15,1 17-31,-1 0 32,18-18-17,-35 18 1,17-18-1,1 18 17,-1 0-17</inkml:trace>
  <inkml:trace contextRef="#ctx0" brushRef="#br0" timeOffset="37026.348">3457 15117 0,'18'0'110,"-1"0"-95,19 0 1,-19 0 0,19 0-16,-1 0 31,0 0-16,-17 0 17,0 0-17,-1 0 1,-17-18 31,18 18-32,-18-18-15,0 1 16,0-1 15,0 0 1,0 1 14,-18 17-14,-17 0-17,35-18 1,-35 18 0,-1 0-16,19 0 15,-1 0 1,0 0 15,1 0-15,-1 0 15,0 0-15,18 18 15,-17-18-16,17 17 32,-18 1-31,1 0 15,17 17-15,0-17-1,0-1-15,0 18 16,0-17 0,0 17-1,0-17 1,0 0 15,17-18-15,-17 17 15,18-17-15,-18 18-1,17-18-15,1 0 32,0 0-32,-1 0 15,1 0 32,0 0-31,-1 0 31,1 0-32,0 0 32,-18 18-47,17-18 141,1 0-16</inkml:trace>
  <inkml:trace contextRef="#ctx0" brushRef="#br0" timeOffset="38334.1494">3863 15258 0,'0'17'156,"0"1"-140,0 0-1,0-1 1,0 18 46,0-17-46,0 0 0,0-1-1,0 1 32,0 0-31,0-1 46,0 1 1,0 0-16</inkml:trace>
  <inkml:trace contextRef="#ctx0" brushRef="#br0" timeOffset="42370.6858">5027 14146 0,'-35'0'187,"17"0"-171,-35 0-1,36 0 1,-1 0 0,-17 0-1,17 0 16,0 0-15,1 18 31,17 17-31,0-17 15,0 0-31,0-1 31,0 1-15,17-18-1,-17 17 1,18 1 0,0-18-1,-1 0-15,1 18 16,17-18 15,-17 0-15,0 0-16,17 0 15,-18 0 17,1 0-17,0 0 32,17 0-31,-35-18 15,18 0-31,-1 18 16,-17-17 30,0-1-46,0 1 16,0-36 0,0 0-1,0-18 17,0 36-17,0 17-15,0-17 16,-17 17-1,17 1 1,-18-1 0,-17 18 15,17-18-15,0 1-1,-17 17 1,18 0-1,-1 0 17,-17 0-17,35-18-15,-18 18 16,0 0 0,1 0-1,-1 0 32,0 0-31,1 0 15,-1 0 0,0 0 32,18-17 46</inkml:trace>
  <inkml:trace contextRef="#ctx0" brushRef="#br0" timeOffset="44769.1009">5362 14146 0,'18'0'140,"17"0"-140,-17 0 16,17 0 0,-17 0-1,17 0 1,18 0-16,-18 0 31,-17 0-15,-1 0-1,1 0 1,0 0 15,-18-17 1,0-1-1,0-17-16,0 17 1,0 1 0,0-19-1,0 19 1,0-1 0,-36 18-1,19-18 1,-18 18-1,-1 0 17,19 0-17,-1 0 1,0 0 0,1 0 15,-1 0-16,0 0 17,1 0-32,-1 0 31,18 36-15,-18-19 15,1-17-16,17 18-15,-18 0 16,18-1 0,0 18-16,0-17 15,0 17 17,0-17-32,0 0 31,0 17-16,0-17 1,0-1 0,18 1-1,-1-18 1,-17 17 0,0 1 15,18-18-31,0 0 15,17 0 17,0 0-17,-17 0 17,0 0-17,17 0 1,-17 0-1,-1 0 1,1 0 0,-1 0-1,1 0 1,0 0 15</inkml:trace>
  <inkml:trace contextRef="#ctx0" brushRef="#br0" timeOffset="46189.8562">5838 14235 0,'0'35'156,"0"-18"-156,0 19 16,0-19 0,0 1-1,0 0 1,0-1 0,0 1-1,0 0 1,0-1 78,0 1-16</inkml:trace>
  <inkml:trace contextRef="#ctx0" brushRef="#br0" timeOffset="48450.1211">4762 14552 0,'18'-18'125,"35"18"-110,-35 0 1,-1 0-16,19 0 15,-19 0 1,36 0 0,-18 0-1,1 0-15,17 0 16,-36 0 15,19 0-31,-1 0 16,-18 0-1,1 0 1,0 0 0,35 18-1,-18-18 1,-17 18 15,17-18-15,-18 0-1,19 0 1,-19 0 0,1 0-16,0 17 15,-1-17 63,19 0 204,-1 0-267,53 0 1,-35 0-16,0 0 16,-18 0 15,0 0-16,-17 0 1,17 18-16,-17-18 31,0 0-15,-1 0 0,1 0-1,0 18 1,-1-18-1,1 0 17,-1 0-17,1 0 1,0 0 62,-18 17 0</inkml:trace>
  <inkml:trace contextRef="#ctx0" brushRef="#br0" timeOffset="51521.7805">4939 15099 0,'-18'0'157,"-17"0"-142,17 0 1,1 0-1,-1 0 1,0 0 0,-17 0-1,17 0 32,1 0-16,17 18-15,0-1-16,-18 18 16,18-17 15,0 17-31,0-17 16,0 0-16,0-1 15,0 1 16,0 0-31,35 17 16,-17-35 31,0 17-31,-1-17-1,19 0 1,-19 0-16,1 0 31,17 0-15,-17-17-1,0-18 1,-1 17 15,1 18-31,-18-18 0,17 1 16,1-1-1,-18 0 17,18 1-17,-18-1 1,0-17 0,0 17-1,0-17 1,-18 0-1,-17-1 1,35 1 0,-18 35-1,1-18 1,-1 1 0,18-1-1,-18 18-15,-17 0 16,17-18-1,1 18 1,-1-17 0,0 17-1,1 0 1,-1 0 0,0 0-16,1 0 15,17-18-15,-18 18 16,1 0-1</inkml:trace>
  <inkml:trace contextRef="#ctx0" brushRef="#br0" timeOffset="54066.7088">5221 14887 0,'0'35'125,"0"18"-109,0-17-1,0 34 1,0-17 0,0-18-1,0 18-15,0-17 16,0-19 0,0 1-1,18-18 32,-1 0-16,1 0-15,17 0-16,1 0 16,-19-18-1,18-35 1,-17 36-1,0 17 1,-18-18 0,17 0-1,1 1 1,0-1-16,-18 1 16,0-1-1,0 0 1,0-17-1,0 17-15,0-17 16,0 17 0,0 1-1,0-1 17,0 53 124,0-17-141,0 35-15,0 0 16,0-18-16,0 18 16,0 0 15,0-35-15,0 35-1,0-36 16,0 1-15,0-1 0,0 1-1,0 0 1,-18 17 15,18 18 0,-18-35-31,18-1 16,0 1 0,0-1-1,0 1 1,0 0 0,-17-18 15,17 17-16,-18 1 17,0 0-32,-17-18 62,-18 0-31,36 0-31,-1 0 16,0 0 0,1-18 15,17 0-15,-18-17-1,0 17 1,18 1-1,0-1 1,0 1 15,0-1-15,18 0 15,17 18-15,1-17 15,-19 17-15,19 0-1,-19 0 1,36 0 0,-35 0 15,-1 0-31,1 0 15,0 0 1,-1 0 15</inkml:trace>
  <inkml:trace contextRef="#ctx0" brushRef="#br0" timeOffset="55502.2333">5768 15540 0,'0'17'110,"0"1"-95,0 0 32,0-1-31,0 1-16,-18-18 31,18 18 0,0-1 1,0 1-1,0 0 0,0-1 47,0 1-15,0 0-48,0-1 126</inkml:trace>
  <inkml:trace contextRef="#ctx0" brushRef="#br0" timeOffset="57841.1978">5715 14887 0,'-18'0'78,"1"0"-47,17 18-31,0-1 31,-18 1-15,18 17 0,0-17-1,0 0 16,0-1-15,0 1 15,0 0-31,0-1 32,18 1 30,-1-18-46,-17 18-1,18-18 63,0 0-31,-1 0 31,1 0-62,0 0 31,-18-18-47,0 0 47,0 1-16,0-1-15,0 0 31,0 1-16,0-1 16,0 0-16,-18 1 0,0 17 0,1 0 16,-1 0-15,18-18-17,0 0 63,-18 18-31</inkml:trace>
  <inkml:trace contextRef="#ctx0" brushRef="#br0" timeOffset="61088.6194">6826 14252 0,'-35'0'203,"-36"0"-187,36 0 0,-18 0-1,18 0 1,17 0-1,1 0 1,-1 0 0,0 0-1,1 0 17,17 18-17,0-1 1,0 1-1,0 17 17,0 1-17,35-19 1,-17 1 0,-18 0-1,17-1 1,19 1-1,-1 0 1,0-18 0,0 0-1,18 0-15,0 0 16,-35 0-16,0 0 16,-1 0 15,1 0-16,-1 0 17,-17-18-17,0-17 1,18 35 0,0-36-1,-1 1 1,-17 0-1,18-1 1,-18-69 0,0 69-1,0-17 1,0-17 0,-35 52-1,35 1 1,-18-1 15,0 18-15,-17-18-1,35 1 1,-53-1 0,36 18-1,-19 0 1,-17 0-1,18-18 1,17 18 15,1 0-15,-1 0 0,1 0 280,-1 0-217</inkml:trace>
  <inkml:trace contextRef="#ctx0" brushRef="#br0" timeOffset="63998.1091">7338 14041 0,'0'17'141,"0"18"-110,0-17-15,0 17-1,0 1-15,0-19 16,0 19 0,0-19-1,0 36 1,0-35-1,0-1 1,17 1 31,19-18-31,-19 0-1,1 0 1,17 0-1,1-18 1,-19 1 0,1-1 15,17-17-15,-17 0-16,-18-1 15,17 19 1,1-19-1,0 19-15,-18-1 16,0-17 0,0 17-1,17-35 1,-17 36 0,0-1-1,0 0 1,0 71 124,0-17-124,0 16-16,0 1 16,0-35-1,0 17 1,0 36 15,0-36-15,0 0-1,0 18 1,0-17 0,0-19-16,0 19 15,0-19 1,0 1-16,0-1 16,0 1-1,0 0 1,0-1-1,0 1 1,0 0 0,0-1-1,0 19 1,-17-1 0,-1-18-1,0 1 1,18 17 15,-17-17-15,-1-18-1,18 18 1,-18-18 0,-17 0-1,0 17 1,17-17-1,1 0 1,-36 0 0,35-17-1,0-1 1,1-17 15,-1 17-31,18-17 16,0 0-1,0 17 1,0 0 0,0 1-1,0-1 1,35 0 0,-17 18 15,0 0-31,-1-17 15,19 17 1,-19 0 15,1 0-15,0 0 0,-1 0-1,1 0 1,-1 0-1,1 0-15,0 0 16,-1 0-16,1 0 16,0 0-1,-1 0 1,1 0 15</inkml:trace>
  <inkml:trace contextRef="#ctx0" brushRef="#br0" timeOffset="65317.8135">7849 14552 0,'0'35'156,"0"-17"-140,0 0-1,-17 17 16,17-17-15,-18-18 0,18 17-1,0 1-15,0-1 32,0 1-17,0 0 63,0-1-46,0 1-1</inkml:trace>
  <inkml:trace contextRef="#ctx0" brushRef="#br0" timeOffset="67840.198">7849 13829 0,'0'18'125,"0"-1"-110,-17 18-15,17 1 16,0-19 15,0 19-15,0-19 15,0 1-15,0 0-1,17-18 110,1 0-109,0 0 62,-1 0-78,1 0 31,-18-18 172,0 0-187,17 1 0,-17-1-1,0 0 17,0 1-17,0-1-15,0 0 31,0 1-15,0-1 0,0 1-1,0-1 17,-17 18 389,-1 0-374,1 0 16</inkml:trace>
  <inkml:trace contextRef="#ctx0" brushRef="#br0" timeOffset="71018.1499">6403 14746 0,'18'0'171,"-1"0"-155,18 0 0,1 0 15,-1 0-15,18 0-16,-18 0 15,0 0-15,18 0 16,-17 0-1,34 0 1,1 0 0,-36 18-1,53-1 1,-70-17 0,0 18-1,-1-18 1,1 0-16,-1 18 15,1-18 1,17 0 234,36 0-234,17 0 15,0 0-15,-17 0-1,-18 0 1,0 0-1,-18 0-15,-17 0 16,-1 0 0,1 0 31,0 0 187,34 0-218,37 0-1,-19 0-15,36 0 16,-53 17-1,-18-17 1,1 0 0,-19 0-1,1 0 17,-1 0-32,1 0 15</inkml:trace>
  <inkml:trace contextRef="#ctx0" brushRef="#br0" timeOffset="73340.6281">6756 15363 0,'-18'0'109,"0"0"-109,-17 0 47,17 0-47,1 0 32,-18 0-32,17 36 31,18-19-16,-18 19 1,18-1 0,0 18-1,0-36 1,0 1 0,0 0 15,18-1-31,17 1 15,36 0 1,-54-18 0,19 0-1,-19 0 1,1 0 0,0 0-1,-1 0 16,1 0-31,0 0 47,-1-18-31,1-17-16,-18-1 16,0-16-1,17-1 1,-17-18-1,0 18 1,0 18 15,0 0-31,0-1 16,-17 19 0,-1-1-1,1 0 1,-1-17-1,-17 35-15,-1-17 16,19-1 0,-36-17-1,17 35 1,19 0 0,-18 0-1,17 0 1,0 0-1,-17 0 1,17 0 0,1 0-1,-1 0 17,0 0 14</inkml:trace>
  <inkml:trace contextRef="#ctx0" brushRef="#br0" timeOffset="76010.7779">7020 15258 0,'18'-18'93,"0"18"-77,-1 0-16,18 0 16,1 0 15,-19 0-16,1 0 1,0 0 0,-1 0-1,1 0 1,0 0 0,-18 18-1,0-1 1,17 19-1,-17-1 1,0-18-16,0 19 16,0-19-1,0 1-15,0 0 32,0-1-17,0 1 16,0 0 16,18-18 63,-1 0-95,1 0 1,17 0 0,-17 0 15,0-18-16,-1 18 1,-17-18 0,0-17-1,18 17 1,-18-17 0,0 0-1,0 0 32,0 17-31,-18 0 15,1 1 0,-1 17 16,18-18-31,18 18 202,17 0-218,-17 0 32,-1 0-17,1 0 1,0 0 15</inkml:trace>
  <inkml:trace contextRef="#ctx0" brushRef="#br0" timeOffset="77420.8217">7585 15505 0,'0'17'172,"0"1"-172,0-1 15,0 1 17,0 17-17,0-17 1,0 0 15,0-1 47,0 1 16,0 0-63</inkml:trace>
  <inkml:trace contextRef="#ctx0" brushRef="#br0" timeOffset="79505.2341">7655 15169 0,'-17'0'157,"17"36"-126,-18-36-15,18 17-1,0 1 1,0 0 31,0-1-32,0 1 32,0 0-31,0-1-16,18-17 15,-1 0 1,-17 18 0,18-18-1,-18 17 1,18-17 109,-1 0-78,-17-17 47,18 17-79,-18-18 32,0 1-31,0-1 15,0 0 0,0 1 16,0-1-16,0 0 1,0 1 30,0-1-31,0 0 1,0 1 14,0-1 1</inkml:trace>
  <inkml:trace contextRef="#ctx0" brushRef="#br0" timeOffset="83368.9303">9013 14482 0,'-17'0'188,"-1"0"-188,-17 0 15,0 0 1,-18 0-1,17 0-15,1 0 32,0 0-17,0 0 1,17 0-16,0 0 31,1 17-15,17 1 15,0-1-31,0 1 31,0 0-15,0-1 0,0 1 15,0 0-16,17-18 1,1 17-16,17 1 16,1-18-1,-1 18 1,35-18 15,-52 0-15,0 0 15,-1 0-31,1 0 78,0-18-78,-1-35 16,1 18-1,-18-1 1,17 19-16,-17-18 31,0-1-15,0-17-16,0 36 16,0-19 15,0 1-16,0 0 1,0 17 0,-17 18-1,-1-17 1,1-1 0,-19 0-1,1 18 1,17 0-1,-17-17-15,17 17 16,1-18 0,-18 18-16,17 0 15,-17 0 1,17 0 15,-17 0-15,17 0 15</inkml:trace>
  <inkml:trace contextRef="#ctx0" brushRef="#br0" timeOffset="85637.8602">9190 14235 0,'17'0'141,"19"0"-125,-19 0-1,1 0-15,0 0 32,-1 70-17,1-35 1,-18 71-1,0-88 1,0 0 0,0-1-1,0 1 1,0-1 0,0 1 77,35-18 1,-17 0-78,17 0-1,0-18 1,18-34-16,-35 34 16,-18-17-1,18 35 1,-18-18-1,17 0-15,-34 18 94,17-17-78,-18-1-1,18 0 17,-18 18-32,1 0 15,-1-17 48,36 17 171,17 0-234,0 0 16,1-18-1,16 18 1,-34 0 0,17-18-1,-17 18 17</inkml:trace>
  <inkml:trace contextRef="#ctx0" brushRef="#br0" timeOffset="86647.709">9719 14552 0,'0'18'141,"0"17"-125,0-17-16,0 17 15,0 0 1,0-17 0,0-1-1,0 1 1</inkml:trace>
  <inkml:trace contextRef="#ctx0" brushRef="#br0" timeOffset="88832.2908">10072 14005 0,'-18'0'15,"1"0"95,-1 0-79,0 36 16,1-19-47,17 1 15,-18 17 1,18 0 15,0-17-15,0 0 31,0-1-32,18-17 17,-18 18-17,17-18 1,1 0-16,0 0 15,-1 0 126,18 0-125,-35-18-1,36 1-15,-19-1 32,-17 0 108,0 1-124,0-1 140,0 0-125,0 1 1,0-1-1,0 1 31,-17 17-15,-1 0 16,0 0 46,18-18-109</inkml:trace>
  <inkml:trace contextRef="#ctx0" brushRef="#br0" timeOffset="91641.6254">8678 14852 0,'36'0'250,"-19"0"-234,36 0-16,-35 0 16,35 0-1,-18 0 1,0 0-1,18 0 1,53 0 0,-53 0-1,0 0 1,-18 0 0,0 0-16,1 0 15,-19 0 1,19 0-1,-19 0 1,19 0 0,-1 0-1,-18 0 1,36 18 0,-35-18-1,17 0 1,-17 17 15,0-17-15,-1 0 249,36 0-249,0 0 0,70 0-1,-70 0 16,89 0-15,-125 0 0,1 0-1,-1 0 1,1 0 0</inkml:trace>
  <inkml:trace contextRef="#ctx0" brushRef="#br0" timeOffset="93785.723">8925 15452 0,'-17'0'109,"-1"0"-78,0 0-15,1 0 15,-1 0-15,0 0 31,18 17 15,0 1-31,-17 17-31,17-17 32,0 17-17,0 0 17,0-17-17,0 17-15,0-17 16,0 0-1,0-1 17,17-17 15,1 0-32,0 0 1,-1 0 15,1 0-15,0 0-1,17-17 1,-35-1 0,18-35-1,-1 18-15,-17 17 31,0-17-15,0-36 0,0 36-1,0 17 1,0-35 15,0 1-31,0 34 16,0 0-16,0-17 15,0 17-15,0 1 16,-17-1 0,-19 18-1,36-18 17,-17 1-32,-1-1 15,0 18-15,-17 0 16,17 0-16,-17 0 31,18 0-15,-1 0 15,0 0-15,1 0 46</inkml:trace>
  <inkml:trace contextRef="#ctx0" brushRef="#br0" timeOffset="97243.0144">9190 15381 0,'0'18'172,"0"-1"-156,0 1 0,0 17-1,0 1 1,0-19-1,0 18 1,0-17 0,17 0-1,-17-1 48,18-17 31,0 0-48,-1 0-46,-17-17 16,18-19 0,0-16-16,17 16 15,-17 1 1,-1 0 0,1-1-1,-18 19 48,0 34 62,0 36-110,18-35 1,-18 17 15,17 1-15,18-1-1,-35 0 1,0-17 0,0-1-1,18-17 1,0 0 156,-18-17-125,0-1-47,17 0 15,-17 1 1,0-1 0,0-17-1,0 17 1,0 1-1,0-1 1,0 0 0,0 1-1,0-1 1,18 0 15</inkml:trace>
  <inkml:trace contextRef="#ctx0" brushRef="#br0" timeOffset="100368.4063">9648 15487 0,'0'18'47,"0"-1"-32,0 1 1,0-1-1,0 1 1,0 0-16,0-1 16,0 19-1,0-19 1,0 1 46,0 0-15,0-1 0,0 1 141,0 0-157</inkml:trace>
  <inkml:trace contextRef="#ctx0" brushRef="#br0" timeOffset="102986.299">9825 15505 0,'0'-18'79,"0"0"-48,17 18-16,-17-17 17,18 17-17,0 0 110,-1 0-78,-17 17 16,0 1-16,0 0-16,0-1-16,0 1 142,-17-18-126,-1 17 0,36-17 188,-1 0-203,1 0-16,0 0 15,-1 0 1,1 0-1,0 18 79,-18 0-78,0-1-1,0 1 1,0 0 15,0-1-15,0 1 0,0 0-16,0-1 15,-18-17 141,0 0-124,1 0-17,-1 0 1,0 0 0,1 0-1</inkml:trace>
  <inkml:trace contextRef="#ctx0" brushRef="#br0" timeOffset="105907.8989">9719 15205 0,'0'17'141,"0"1"-110,0 17-15,0-17-1,0 0-15,0-1 16,0 1 0,0-1-1,0 1 1,18 0 15,-18-1 47,17-17-47,1 0 79,0 0-79,-1 0 16,1-17-47,-18-1 31,0 0-15,17 1 15,-17-1 78,0 1-93,-17 17 156,-1 0-156,1 0 15,-1-18-16,0 18 1,18-18 203,-17 18 296,17-17-499,-18 17 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4:18.3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10389 14958 0,'0'-18'93,"18"18"-77,0 0-16,17 0 16,0 0 15,18 0-16,-18 0-15,18 0 16,-35 0-16,17 0 16,-17 0-1,-1 0-15,1 0 16,0 0 78</inkml:trace>
  <inkml:trace contextRef="#ctx0" brushRef="#br0" timeOffset="1317.357">10389 14728 0,'18'0'125,"0"0"-110,17 0 1,35 0 0,-52 0-1,35 0 1,0 0-1,-18 0 1,0 0 0,-17 0 31</inkml:trace>
  <inkml:trace contextRef="#ctx0" brushRef="#br0" timeOffset="2961.2788">11307 14252 0,'0'18'109,"0"-1"-78,0 1-15,0 0-16,0-1 15,0 1 1,0 17 0,0-17-1,0 70 1,0-53 0,0 1-1,0-1 1,0-17-16,0 17 15,0-17-15,0-1 47</inkml:trace>
  <inkml:trace contextRef="#ctx0" brushRef="#br0" timeOffset="4626.7063">11042 14922 0,'18'0'125,"-1"0"-125,36 0 16,0 0-1,-18 0 1,1 0-1,-1 0 1,18 0 0,-18 0-1,0 0 1,-17 0 0,0 0 15,-1 0-31,1 0 15</inkml:trace>
  <inkml:trace contextRef="#ctx0" brushRef="#br0" timeOffset="6732.9445">11148 15311 0,'-18'0'94,"18"-18"-47,0 0-32,0 1 1,18-1 15,-1 0 1,1 18-17,0 0 1,17 0-1,-17 0 1,17 0 0,-17 0-1,-1 0-15,1 0 16,-1 0-16,1 0 78,-18 18-47,0 17 1,0-17-17,0 0 1,0 17-1,-35-18 1,35 1-16,-35 17 16,-18 36-1,17-53 1,19 17 0,-1-18-1,0 19 1,-17-36-16,35 17 15,-18 1 1,-17 0-16,18-18 31,-1 0-15,0 0 15,1 0-15,-1 0-1,36 0 110,17 0-109,0 0 15,0 0-31,1 0 16,-1 0 0,0 0-1,-17 0 1,17 0-1,-17 0 32,0 0 63,-1 0-63,1 0-32,-1 0 1</inkml:trace>
  <inkml:trace contextRef="#ctx0" brushRef="#br0" timeOffset="9563.4373">11765 14623 0,'0'-18'157,"0"0"-142,35 1 1,1 17 15,-19-18-31,1 18 16,0 0-1,-1 0 1,1 0 0,0 0-1,-1 0 48,-17 18-1,0-1-46,0 1-1,0 0 1,0-1 0,0 1-1,0 0 17,0 17-17,-17 0 1,-1-17-1,-35 17 1,53-17 0,-18-1-1,-17-17 1,17 0 0,1 18-1,17 0 1,-18-18-1,0 0 32,18 17-15,-17-17 14,17 18 1,0-1 78,35-17-93,-17 0-17,17 0 1,-17 0-1,35 0 1,-36 0 0,1 0-1,0 0 1,-1 0 0</inkml:trace>
  <inkml:trace contextRef="#ctx0" brushRef="#br0" timeOffset="12588.7618">12259 14799 0,'0'-18'78,"18"18"0,-1-17-78,1 17 16,35-18-1,-36 18 1,1 0 0,17 0-16,-17 0 15,0 0 16,-1 0-31,-17-18 204,0 1-173,0-1 16,0 1-32,0-19 17,0 19-17,-17 17 16,17-18-15,-18 0-16,0 18 16,18-17-1,-17 17 1,-19 0 0,19 0 15,-1 0-16,1 0 64,-1 17-48,0 1-31,18 0 15,0-1 1,-17 1 0,17 0-1,-18-1-15,0 1 16,18-1 15,0 1-31,0 0 47,-17-1-31,17 1 31,0 0-1,0-1-30,17 1 47,1-18-48,0 18 1,-1-18-16,19 17 15,-1 1 17,-18-18-17,1 0 17,0 0-17,-1 0 1,1 0 31,0 0-32,17 0 32,-17 0-47,-1 0 63</inkml:trace>
  <inkml:trace contextRef="#ctx0" brushRef="#br0" timeOffset="14109.309">12753 14852 0,'0'18'109,"0"-1"-93,0 18 15,0-17 1,0 0-17,0-1 63,0 1-62,0 0 31,0-1 109,0 1-109,0 0-16,0-1-15,0 1 15</inkml:trace>
  <inkml:trace contextRef="#ctx0" brushRef="#br0" timeOffset="15660.3652">13123 14887 0,'0'18'16,"0"-1"15</inkml:trace>
  <inkml:trace contextRef="#ctx0" brushRef="#br0" timeOffset="17186.5208">13247 14393 0,'-18'0'125,"18"36"-125,-17 17 16,-19-18-16,19 0 15,-1 36 1,-17-1 0,17-17-1,-17 88 17,17-88-17,0-35 1,18 17-1,-17 0-15,17-17 16,0 17 0,0 1-1,0-1-15,0 0 16,0 0 15,0-17-31,0 0 16,0-1-1,0 1 17,0 0-1,0-1-15,17-17 15,-17 18-16,0-1 48</inkml:trace>
  <inkml:trace contextRef="#ctx0" brushRef="#br0" timeOffset="18690.8457">13123 14940 0,'18'0'79,"17"0"-64,-17 0 1,17 0-1,0 0 1,-17 0 0,17 0-1,1 0 17,-19 0-32,1 0 46</inkml:trace>
  <inkml:trace contextRef="#ctx0" brushRef="#br0" timeOffset="20128.1396">13494 14640 0,'0'18'141,"0"0"-125,0 17-1,0-18 1,0 19 0,0-1-16,17 0 15,-17 1 1,0-1-1,0-18 1,0 1 0,0 0-1,0-1 17,0 1-1,0 0 47,0-1-31,0 1-16,0 0 32,0-1 15</inkml:trace>
  <inkml:trace contextRef="#ctx0" brushRef="#br0" timeOffset="21915.4179">13705 14411 0,'18'0'63,"0"0"-48,-18 35 1,0 1-16,17-19 16,-17 1 15,0 17-15,18-17-16,-18-1 15,0 19 1,18 17-1,-18-18-15,0-18 32,0 19-32,0 17 31,0 17-31,0-52 16,0 17-1,0 18 1,0-18-1,0-17 17,0 17-32,-18 1 15,0-36 17,1 35-17,-1-18-15,18 1 31,0 0-15,-18-1 0,1-17-1,17 18 1,0 17 0,-18-17-1,0 0 1,1-1-1,17 1 1,-18-1 0,1 1-1,17 0 1,-18-18 0,0 17-1,18 1 16,-17-18-15</inkml:trace>
  <inkml:trace contextRef="#ctx0" brushRef="#br0" timeOffset="24570.7936">14129 14517 0,'0'70'172,"0"-52"-172,0 17 15,0-17 1,0 0-1,17 17 1,1-35 15,0 17-31,-18 1 16,17-18 0,1 18-16,0-18 31,-1 0-16,1 0 1,-1 0 15,19 0-31,-1 0 16,0-18 0,18-35-1,-17 0 16,-1 18-15,0-18 0,-35 35-1,18-17 1,-18 0 0,17 0-1,-17 17 1,0-17-1,0-18 1,0 35 0,0 0-1,0-17 1,0 0 0,-17 35 30,-1 0-30,-17 0-16,0 0 31,-18 53-15,0 17 0,17-17-1,1 36 1,17-37-1,1 1 1,17-17 0,-18-1-16,18 18 15,0 0 1,0-36-16,0 36 16,0-35-1,0 17 16,0 0-15,0 36 0,0-18-1,0-35 1,0-1 0,0 1-16,0 0 15,0-1-15,0 1 31</inkml:trace>
  <inkml:trace contextRef="#ctx0" brushRef="#br0" timeOffset="26846.4945">14870 13988 0,'0'17'172,"-18"-17"-156,18 36-1,0-19-15,-18 1 16,1-1 15,17 1-31,-18 0 0,18-1 32,0 1-17,-18 0 1,18-1 15,-17-17 0,17 18 79,0 0-32,-18-18-63</inkml:trace>
  <inkml:trace contextRef="#ctx0" brushRef="#br0" timeOffset="28485.3726">14993 14252 0,'0'18'125,"-18"35"-109,1-18 0,-1 18-1,-17 53 1,35-53 0,0-18-1,0-17 1,0-1 15,0 1-15,0 17-16,0 0 31,0-17-15,0 0-1,0 35 1,0-36-1,0 1 1,0 17 0,0 18-16,0-35 15,0 17-15,0 0 16,0 1 0,0-19-1,0 1 1,0 0 46</inkml:trace>
  <inkml:trace contextRef="#ctx0" brushRef="#br0" timeOffset="30930.571">15099 14587 0,'18'-17'109,"-1"-1"-93,18 18-1,1 0 1,-19 0 0,1 0-1,0 18 16,-18 17 16,0-17-47,0-1 32,17 1-17,-17 35 1,0-18-1,0-17 1,0 17-16,0 0 16,0-17 15,18-18 141,0 0-157,-1 0 1,1 0 0,17 0-1,-17-18 1,-1 1-16,1-1 16,0 0-1,-1 1 1,-17-1-1,0 0 1,18 18 0,-18-17 15,0-1-31,0 1 16,18-19 15,-18 1-16,0 17 1,0 1 0,17 17 406,18 0-407,1 0 1,-19 0 15,1 0-31,0 0 16</inkml:trace>
  <inkml:trace contextRef="#ctx0" brushRef="#br0" timeOffset="32412.8356">15593 14834 0,'0'18'140,"0"0"-124,0-1-1,0 1 1,0 17 0,0 0-16,0-17 31,0 0-15,0-1 46,0 1-62,0 0 31,0-1 1,0 1 30,-18-18-46</inkml:trace>
  <inkml:trace contextRef="#ctx0" brushRef="#br0" timeOffset="35677.4889">15893 14235 0,'-18'0'94,"0"0"-79,18 17 16,-17 1-15,17-1 0,-18 1-1,18 0 32,0-1-31,0 1 62,0 0-31,18-18-16,-1 17 16,1-17-16,-18 18-15,18-18-1,-1 18 1,1-18 0,0 0 140,-1 0-140,1 0-1,-18-18 95,0 0-95,0 1 95,0-1-64,0 0 1,0 1-31,0-1 15,0 0-15,0 1 187,-18 17-125,1 0-78,17-18 16,-18 18 31,0 0-16,1 0 31,-1 0-46,0 0 15,1 0 0,-1 0 1</inkml:trace>
  <inkml:trace contextRef="#ctx0" brushRef="#br0" timeOffset="37444.2359">16157 14252 0,'0'18'156,"18"17"-140,-18 18-16,0 0 15,17 0 1,-17 17 0,0-17-16,18 0 15,-18 0 1,0 0-1,0-35 1,0 35 0,0-18-1,0-17 1,0 52 0,0-52-1,0 17 1,-18-17-1,18-1 1,-17 1 0,-1 0-1,18-1 1,0 1 31,-17 0-32,17-1 1,-18-17 0,18 18 15,-18-18-15,18 17-16,-17-17 31,-1 0-16,18 18 1,-18 0 0,18-1-1,-17-17 1,17 18 31</inkml:trace>
  <inkml:trace contextRef="#ctx0" brushRef="#br0" timeOffset="40922.1366">16492 14464 0,'-17'0'125,"17"18"-63,0 34-46,0-16-1,0-19 1,0 19 0,0-1-1,0 0 1,0-17-1,0-1 1,0 1 15,17-18 47,19 0-62,-19 0 0,19 0-1,-1-18 1,-35 1 0,35 17-16,-17 0 15,-18-18 16,35-17-15,-35 17 0,18-17-1,-1 17 17,-17 1-17,0-1-15,18 0 16,-18 1-1,0-1 1,0 1 0,0-1-1,0 36 173,0 34-188,0 1 15,0-17 1,0 17-16,0-18 31,0 0-15,0 36 0,0-36-1,0 18 1,0-36-1,0 19 1,0-19 0,0 19-16,0-19 15,0 1 17,-18-18 14,1 18-30,17-1 0,0 1-1,0 0 1,-18-1-16,0-17 31,18 18-15,-17-1 15,-1-17-15,0 0-1,1 0-15,-1 0 0,1 0 16,-1 0 0,0 0-1,1 0-15,17-35 31,-18 18-15,-17-19-16,35 19 16,0-19 15,0 19-15,0-1-1,0 0 1,0 1 15,17-1-31,-17 0 31,36 18-15,-19-17 0,19-1-1,-1 18 1,-18 0-1,1 0 1,0 0 0,-18-17-1,17 17 1,1 0 0,0 0 15,-1 0 16</inkml:trace>
  <inkml:trace contextRef="#ctx0" brushRef="#br0" timeOffset="44100.8022">16951 15046 0,'0'-18'188,"18"18"-188,-1 0 15,19 0 1,-19 0-1,18 0 1,1 0 0,-1 0-1,-17 0 1,-1 0 46,-17 18 32,0 17-63,0-17-15,0 0 0,0-1 15,-17-17 16,17 18-32,-18-18 1,0 17 0,1 1-1,-1-18 1,0 0 0,1 0 30,34 0 126,1 0-156,0 0 0,-1 0-1,1 0 1,0 0-1,-1 0 17,1 0-17,-18 18 32,18-1-16,-18 1 1,0 0-1,0-1-15,0 1-1,0 17 1,-18-17 15,0-1-31,1-17 47,-1 0-47,0 18 16,1-18 15,-19 0-16,1 0 1,18 0 0,-1 0-1,-17 0 1,-1 0 0,19 0 15,-1 0-31,0 0 15</inkml:trace>
  <inkml:trace contextRef="#ctx0" brushRef="#br0" timeOffset="46323.1486">16933 14235 0,'0'-18'219,"0"0"-157,36 1-62,-19-1 16,19 18 15,-1 0-31,-18 0 31,1 0-15,0 0 31,-18 18-16,0-1-15,0 1-1,0 0 1,0-1 15,0 1-15,0-1 31,0 1-32,0 0 1,-36-18 0,19 0-1,17 17 1,-18-17-1,1 18 1,-1-18 0,53 0 171,-17 0-171,17 0-16,-17 0 15,-1 0 1,1 18 0,17-18 15,-17 0-15,0 0-1,-18 17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5:47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14817 0,'0'-18'140,"0"0"-124,0 1 0,0-19-1,0 1 1,0 0-1,0-18 1,0 0 0,0-70-1,0 70 1,0 17 0,0-87-1,0 105 1,0-17-1,0 0 17,0 17-32,0 0 15,0 1-15,0-1 16,0 1 0,0-1-1,0-17 313,0-36-328,0 18 16,0-35 0,0-18-1,-35 36 1,35 34-1,-17-17 17,17 18-32,-18 17 15,0-17-15,18 18 16,0-1 0,-17 0-1,17 1 1,0-1-1,-18-17 1,18 17 0,0 0-1,-18 1 1,18-1 0,-17 18-1,17-17 16,0-1-15,-18 18 0,0 0 15,1 0 266,-18 0-282,-18-18 1,0-17-16,-18 0 16,18-1-1,0 1 1,0 17 0,36 1-1,-19-1 16,19 18-31,-1 0 16,-17-17-16,17 17 16,1-18-1,-19 18 1,1 0 0,17 0-1,18-18 1,-35 18-1,18 0 1,-1 0 0,0 0-16,1 0 15,-1 0 1,-17 0 0,17 0-1,0 0 1,1 0-1,-18 18-15,-1-18 16,19 18 0,-19-1-1,1 1-15,17-18 32,-17 0-17,17 0 266,-17 0-265,-18 0 0,18 0-1,-18 17 1,0 1 0,-35 35 15,35-35-16,18-1 1,-18 1 0,35-18-16,1 18 15,17-1 32,0 1 0,-18-18-31,0 35 15,1-17 16,-1-1-47,-35 89 15,18-18 1,0-17 0,-18 70 15,17-88-15,19 0-16,17-35 15,-18 17-15,18 0 16,-18-17-1,18-1 1,0 1 0,0 0-1,0 17 1,0 0 15,0-17-31,0 0 31,0 17-15,0-18 0,0 1-16,0 17 15,0-17-15,0 17 16,18 1 0,0-19-1,-18 18 1,17-17-1,-17 17 1,18-17 0,-18 0-1,18-1 1,-18 1 0,17 0-1,-17 17 298,0 35-298,0 19-15,-17 16 32,-1-16-17,0-19 1,18-17-1,-17-18 1,17 1-16,0-1 16,0-17-16,0-1 15,0 1 1,0 0 0,0-1-1,17 1 32,1-1-31,0 1-1,-1-18 1,1 35 328,17 36-344,-17-36 15,17 36 1,0-36 0,-17 0-1,-18 1 1,53-1-1,-35-18 1,-1 1 0,1-18-1,0 18 1,17-18 218,124 17-218,-54 36 0,-16-35-1,16 17 1,-16 1-1,-19-19 1,36 18 0,-71 1-1,-17-36 1,17 0 234,18 0-234,88-36-1,0 1 1,-35 0-1,-35 17 1,35 1 0,-89-1 15,1 18-15,-1 0 124,1 0-124,-18-18 15,0 1 32,0-1-48,0 0 1,18 1-1,-18-1 1,0-17 0,17 35-16,-17-35 15,18 17 1,-18-17 15,18-1-15,-1 1-1,-17 17 1,18 1 15,-18-1-15,0 1 0,18-19-1,-18 19 1,0-19-1,17 36 1,-17-17 0,18-1-16,-18-17 31,0 0-15,17 17-1,-17-17 1,0 17 15,0 0-15,18 1-1,-18-1 1,0 0 0,18 1-1,-18-1 1,0 0 15,0 1-15,17-1-1,-17 1 32,0-1-31,18 18 31,-18-18-16,0 1 16,0-1 0,0 0 15,0 1 1,-18 17-32,18-18-15,-17 0 30,-1 18 48,18-17-47,-18 17-16</inkml:trace>
  <inkml:trace contextRef="#ctx0" brushRef="#br0" timeOffset="8309.3339">17515 13582 0,'0'-18'109,"-17"1"-93,17-1 0,-36 18-1,-16-18 1,16 18-1,-70-35 1,-105-18 0,105 36-1,18 17 1,17-18 0,-17 18-16,17 0 15,19-18 1,-19 18-16,0 0 15,1-17 1,35 17 0,-18 0-1,0-18-15,0 18 16,18-18 0,-1 18-1,19 0-15,-1 0 31,0 0-15,1 0 250,-89-17-251,-35-36-15,-71 18 16,0-1 0,36 19-1,0 17 1,17 0-1,-70 0 1,140 0 0,-16 0-1,-19 0 1,71 0 0,-17 0-1,-19 0 16,54 17-15,0-17 0,0 18-1,-1-18-15,19 0 16,-19 0 0,1 18-16,-53-1 265,-106-17-249,-53 35-1,18-35 17,52 0-17,19 0 1,-19 0 0,89 0-1,17 0 1,-52 18-1,52-18 1,18 0 0,1 18-1,34-18-15,-17 17 16,-1-17-16,19 18 16,-19-18-1,19 18 1,-1-1-1,1-17 1,-19 36 0,1-1-1,0-35 1,17 35 15,0-17-31,-17-18 235,-53 0-235,-36 35 15,1-17 1,-18 17-1,0 0 1,53 0 0,-36 18-1,71-35 1,18 17 0,0-17-1,-1 17 16,1-17-15,17 0 0,-34 34-1,16-16 1,19-19 0,-1 19-1,18-19 1,-18 19-1,18-19 1,0 1 0,0-1-1,0 1-15,0 35 32,0-18-17,0 1 1,0 16-1,0-34 1,0 0 0,0 17 15,18 0-15,-18 1-1,0-19 1,18 54-1,-18-54-15,17 19 32,-17-1-17,0-17-15,18-1 16,-18 1-16,0 0 16,18-1 15,-18 1-16,0-1 1,0 1 0,17 17-1,-17-17 1,0 0 0,0-1-16,0 1 296,0 52-280,0 54 0,0-18-1,0 17 1,0-52 0,0 17-1,0-17-15,0-19 31,0 1-31,18 18 16,-18-36 0,17 1-1,-17 16 1,18-16 0,-18-1-16,0-17 15,18-18 1,17 0 281,18 17-297,53 1 15,17 52 1,71-17 0,-35 0-1,-71 0 1,36-35-1,-54 17 17,1-17-32,17-1 15,-70 1 1,-1-18 0,19 0 202,87 0-202,106-18 0,71 1-1,53 17 1,247 0-1,-124 0-15,-53 0 16,-176 0 0,-70 17-16,-54 19 15,-88-19 1,-17-17 0,35 0 234,35 0-235,141 0 1,71 0-1,-70 0-15,69 0 16,54 0 0,-88 0-1,-18 0 1,-212 0 234,71 0-234,70-70-16,-17-1 15,0 1 1,-53 34-1,-18-52 1,-53 71 0,18-36 15,-35 0-31,17-18 16,0 1-1,-17-1 1,-18 18-1,35 0 1,-35 36 0,0-19-1,0 1 17,0 17-17,0 1 1,0-1 15,0-17-15,0 17-1,-18-17 1,1 17 0,17 1 265,-36-36-281,-52-141 15,53 70 1,-18 1 0,18 17-1,0-18 1,35 72 0,0 16-1,-18 1 1,18 0-16,0-1 31,0 19-31,-18-19 16,18 19-1,0-1 1,0-17 0,0 17-1,0 1 1,0-1-1,0 0 1,-17 1 0,17-19 15,0 19-31,-18-1 31,18-17-15,0 17-1,0 1 1,0-19 0,0-17-1,-18 53 1,18-35 0,0 18-1,0-1 1,0-17-1,0 17 1,0 0 0,-17 18-1,17-35 1,-18 17 0,0 18-1,18-17 1,0-1 15,-17 18-15,-1-18-1,18-17 1,-17 35 0,17-17-1,-18-1 1,0 18 31,18-18-32,-17 18 1,17-17 15,-18-1-15,0 18 15,1-18 0,17 1 16,-18 17 0,0 0 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6:37.14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2134 12294 0,'18'0'359,"0"0"-343,-1 0 0,1 0-1,-1 0 17,1 0-17,0 0 1,17 0-1,-17 0 1,-1 0 0,1 0-1,0 0 1,-1 0 0,1 0-1,0 0 1,-1 0-1,1 0 17,-1 0-17,1 0 1,0 0 31,-1 0-47,1 0 31,0 0-15,-1 18-1,1-18 17,0 0-17,-1 0 16,-17 18-15,18-18 0,-1 0-1</inkml:trace>
  <inkml:trace contextRef="#ctx0" brushRef="#br0" timeOffset="3780.9562">1746 15646 0,'18'0'203,"0"0"-187,-1 0-16,18 0 16,-17 0 15,0 0-15,-1 0-1,19 0-15,-1 0 16,-17 0-1,17 0-15,-18 0 16,1 0 0,0 0-1,-1 0 1,1 0 0,0 0 15,-1 0-16,19 0 1,-19 0 0,1 0-1,-1 0 1,1 0 0,0 0-1,-1 0 1,19 0-1</inkml:trace>
  <inkml:trace contextRef="#ctx0" brushRef="#br0" timeOffset="8679.5244">20020 12665 0,'35'0'265,"-17"-18"-249,17 18-16,1 0 16,17 0-1,-1 0 17,1 0-17,-17 0-15,-19 0 16,1 0-1,0 0 1,-1 0-16,1 0 16,17 0-1,-17 0 17,-1 0-1,1 0-16,0 0 1,17 0-16,-17 0 16,17 0-1,0 0-15,0 0 32,-17 0-17,0 0 1,-1 18-1,-17-1 48,18-17-32</inkml:trace>
  <inkml:trace contextRef="#ctx0" brushRef="#br0" timeOffset="12243.6089">16686 15505 0,'0'-18'62,"-17"18"1,34 0 46,1 0-109,35-18 16,17 18-1,-52 0 1,35 0-16,0 0 15,-35 0 1,17 0 0,-17 0-1,17 0 1,0 0-16,0 0 31,18 0-15,-35 0-1,17 18 1,36-18 0,-36 18-1,18-18 1,0 17-16,-36-17 16,1 0-16,0 0 15,-1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4:14:21.2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25753 2381 0,'0'18'296,"0"0"-264,0-1 46,0 1-63,0-1 1,0 1 0,0 0 15,0-1-15,17-17-1,-17 18 1,0 0-1,18-1 1,-18 1 0,18-18-1,-18 18 1,17 17 0,-17-18-1,18 1 1,0 0-1,-1-1-15,-17 1 16,0 0-16,18-18 16,-18 17 31,18-17-16,-18 18-16,0 0 32,0-1-31,17-17 0,-17 18-1,18-18 16,-18 17-15,0-52 359,0 18-375,0-19 31,0 19 1,0-1-17,0 0 1,17 1-1,-17-1 1,18 0 0,0 1 15,-18-1-15,0 1-1,17-19 16,-17 19-15,18-1 0,0 0-1,-18 1 1,0 34 296,17 1-296,1 0 0,0 17 15,-1 0-31,-17-17 31,0-1-31,0 1 16,18-18-16,-18 18 31,17-1-15,1 1-16,-18 0 31,0-1-15,18 1-1,-18 0 1,0-1 31,17-17-32,1 18 110,-18-1-109,0 1 0,0 0-1,18-1 1,-18 1-1,0 0 32,0-36 391,17 0-423,-17 1-15,0-1 32,0-17-17,0 17 1,18-35-16,-18 0 16,18 0-1,-18 18 16,0 18-15,17 17 0,-17-18-16,0 0 15,18 18 1,-18-17 0,0-19-1,17 19 1,-17-19-1,18 19 1,-18-1 0,0 1 15,18 17 0,-18-18-15,0 0-1,0 1 32,0-1 16,0 0-32,0 1 16</inkml:trace>
  <inkml:trace contextRef="#ctx0" brushRef="#br0" timeOffset="1442.2045">26529 2028 0,'0'18'140,"0"0"-124,0 35-16,0-36 31,0 1-15,0 0 125,0-1-110,0 1 31,0-1-15</inkml:trace>
  <inkml:trace contextRef="#ctx0" brushRef="#br0" timeOffset="3279.0527">26494 2769 0,'0'36'109,"0"-19"-93,0 1-1,0 17-15,0-17 32,0-1-17,0 1 16,0 0 16,0-1-31</inkml:trace>
  <inkml:trace contextRef="#ctx0" brushRef="#br0" timeOffset="6557.6398">26758 2769 0,'-17'0'78,"-1"18"-63,0 17 1,18 0 0,-17-17-1,17 0-15,0-1 0,0 1 47,0 0-31,-18-18-1,18 17 17,0 1-17,-18-18 1,18 18 15,-17-18-15,17 17-1,0 1 1,-18-18-16,0 18 16,18-1-1,0 1 48,18-18 46,17 0-93,1 0-16,-1 0 15,18 0 1,-18 0 15,18-18-15,-18 18 0,-17 0 15,0-17-31,-18-1 437,0 0-390,0 1 141,-18 17-157,18-18 203,0 53-62,0 36-156,0-36 15,0 0-15,0 54-1,0-72 17,0 1-17,0-1 1,0 1 15,0 0 0</inkml:trace>
  <inkml:trace contextRef="#ctx0" brushRef="#br0" timeOffset="10531.1153">25806 3881 0,'0'17'125,"0"36"-109,0-18-1,17 1-15,1-19 16,0 19 15,-1 16-15,1-16-1,0-1-15,-1 18 16,1-18-16,-18-17 31,0 0-15,0-1 31,17-17-47,-17 18 31,0-36 172,0 1-172,18-36-15,-18 17 0,0 19-1,18-19 1,-18 19-1,0-1 1,0 0-16,0 1 31,0-1-31,17 1 32,1-19-17,-18 19 16,18 17-15,-18 17 218,0 36-234,0-35 16,35 35 15,-35-18-15,18-17-16,-1 35 31,1-18-15,17 18-1,-17-18 1,-18-17-16,17-18 31,-17 17-15,18-17 31,-18 18-32,0-36 157,18-52-156,-18 17-16,17 0 16,-17-18-1,0 18 1,0 36-1,0-1 1,0 1-16,18 17 31,-18-36-15,18 1 0,-18 17-1,0 1 1,17-1-1,-17 0 17,0 1 30,0-1-46,0 1-1,0-1 32</inkml:trace>
  <inkml:trace contextRef="#ctx0" brushRef="#br0" timeOffset="14428.0568">26441 4304 0,'-18'0'62,"18"-18"126,0 1-173,18 17 16,-1-18-15,1 18 47,-18-18-63,18 18 62,-1 0-15,1 0 15,0 0-15,-18 36 16,0-19-63,0 1 15,0 0 1,0-1 0,0 1-1,0-1 1,0 19 0,0-19-1,0 1 1,-18 0 93,0-1-93,1-17 15,-1 0 0,0 0 1,1 0-17,-1 18 1,0-18-1,1 0 95,17 18-95,17-18 173,19 0-172,-19 0-1,1 0 1,0 0-1,-1 0 1,1 0-16,17 0 16,-17 0 15,-1 0-31,1 0 16,0 0-16</inkml:trace>
  <inkml:trace contextRef="#ctx0" brushRef="#br0" timeOffset="19482.252">26776 4286 0,'0'18'250,"0"17"-234,0-17-16,0-1 16,0 1 15,0 0-31,0-1 31,0 1 0,-18 0 16,18-1-31,0 1-1,-17-18 1,17 18 0,0-1 31,35-17 140,-18 0-156,1 0-15,0 0 31,-1 0 0,1 0 171,-18-17 79,0-1-187,0 36 155,0 17-233,0 0-17,0 0 1,0 1-1,0-19 1,0 36-16,0-35 0,0-1 16,0 1-1,0 0 1</inkml:trace>
  <inkml:trace contextRef="#ctx0" brushRef="#br0" timeOffset="21350.0346">26423 3563 0,'0'18'32,"0"-1"14,0 1-14,0 17-32,0-17 15,0 17 1,0 0 0,0-17 15,0 0 16</inkml:trace>
  <inkml:trace contextRef="#ctx0" brushRef="#br0" timeOffset="26372.7088">25841 5151 0,'0'17'109,"0"1"-93,18-1 0,-18 19-1,17-19-15,1 19 16,-18-1 0,18-17-16,-1 17 31,-17 0-16,0-17 1,0-1 0,18 1-1,-18 0 1,0-1 46,0 1 95,17-18-110,-17 18-32,0-1 1,18-52 390,-18 17-406,18-17 16,-18 17-1,0 1 17,0-1-17,17 18 32,1-18-47,-18-17 16,18 35-1,-18-17 1,17-1 15,1 36 750,-18-1-734,18 1-31,-1-18 0,-17 17-1,0 1 1,0 0-16,18-18 15,-18 17 1,17-17 0,-17 18 31,18-18 15,-18 18-46,0-1 15,0 1-15,18-18 30,-18-18 298,0-17-328,0 17-16,0-35 15,17 18 1,-17 18 0,18-36 15,-18 35-15,0 0 30,18 18-30,-18-17 0,0-1-1,17 0 1,-17 1 0,18-1-1,-18 1 220,0-1-220,0 0 1</inkml:trace>
  <inkml:trace contextRef="#ctx0" brushRef="#br0" timeOffset="30244.9672">26370 5450 0,'0'-17'250,"18"-19"-219,-1 19-15,19-1-16,-19 18 16,1 0-1,0 0 17,-18-17-17,17 17 79,-17 17-32,0 1-46,0-1 0,0 1-1,0 0 79,0-1-78,0 1-16,0 0 15,-17-18 110,-1 0-93,0 0 14,1 0-14,-1 0-1,0 0 31,18 17 157,18 1-188,0-18-15,-1 0 0,1 18 15,0-18-15,-1 17 15,-17 1-16,18-18 32,-18 18 125,0-1-156,0 1-1,0-1 1,0 1 0,0 0-1,0-1 1,0 1-16,-18-18 47,1 0-32,-1 18 1,0-18 0,1 0-1,-1 17-15,0-17 16,1 0 15,-19 0-15,19 0 15,-1 0-15,-17 0-16,17 0 31,1 0 16,17-17-32,0-1 95</inkml:trace>
  <inkml:trace contextRef="#ctx0" brushRef="#br0" timeOffset="33338.9265">26670 5415 0,'0'18'140,"0"35"-108,0-18-17,0-17 1,0-1 15,0 1-15,0 0 15,0-1-15,0 1-16,0-1 31,0 1-16,0 0 79,35-18 94,-17 0-173,0 0 1,-1 0 0,1 0-16,-1 0 31,1 0 31,-18-36 251,0 19-204,0-1-78,0 1-15,0 34 234,0 18-234,0-17-1,0 17 1,0-17 0,0 0-1,0-1 16,0 1-15,0 0-16,0-1 203</inkml:trace>
  <inkml:trace contextRef="#ctx0" brushRef="#br0" timeOffset="34892.2942">26370 4886 0,'0'53'94,"0"-18"-78,0 0-16,0 1 31,0-19-15,0 1 15,0 0 16,0-1-32,0 1 17</inkml:trace>
  <inkml:trace contextRef="#ctx0" brushRef="#br0" timeOffset="39004.1155">25859 6403 0,'0'35'93,"0"-17"-77,0 35 0,17 0-16,1 0 31,0-18-16,-1 18 1,1 17 0,-18-52-1,17 17 1,1-17 0,-18 0-16,18-1 31,-18 1-16,0-36 142,0-17-126,0 0 0,0 17-31,0-17 16,0-1-1,0 19 1,17-36 0,-17 35-1,0 1 1,18-1 31,-18 0-32,0 1 1,18-1 0,-18 0-1,0 1 17,17 34 186,1 1-186,-18 0-32,0-1 46,18 1-30,-18 0 0,17-1-1,1 1 1,-18-1 0,0 1 15,0 17-16,17-17 1,1 35 0,-18-71 249,18-35-249,-18 36 0,17-36-1,1 0 1,-18 18-1,0 17 1,0-17 47,0 17 30,0 0-77,0 1 0,0-1 421,0 1-374</inkml:trace>
  <inkml:trace contextRef="#ctx0" brushRef="#br0" timeOffset="43055.8083">26405 6685 0,'0'18'172,"-17"-1"-157,17 19 1,0-1-16,0 0 31,-18-17 0,18 0-15,-18 17-16,18 18 16,-17-36-1,17 1 1,0 0-16,-18-1 31,18 1 0,18-18 188,-1 0-203,1 0-1,0 0 1,-1 0 0,1 0-1,0 0 1,-1 0 15,1 0-15,-18-18 312,0-35-328,0 18 15,0 17 1,0 1 0,0-1-1,0 36 235,0-1-218,0 1-32,0 17 15,0 1 16,0-19-15,0 1 0,0 17-1,0-17 173,0-1-126,0 1 63,0 0-93,0-1 30,0 1-31,0 0-15</inkml:trace>
  <inkml:trace contextRef="#ctx0" brushRef="#br0" timeOffset="46296.2628">26688 6738 0,'0'18'78,"0"-1"-62,0 1-1,0 0 1,-18 17 0,18-17-1,0 17 79,-18-35-78,18 35-1,0-17 1,0-1 156,0 1-141,0 0 0,0-1 1,18-17 77,0 0-62,17 0-32,-17 0 1,-1 0 0,1 0 109,-18-17 93,0-1-202,0 0-16,0-17 31,0 17 94,0 1-62,0 52 93,0 0-140,0 18-16,0-35 15,0 17 1,0-17 0,0 17-1,0-17 1,0-1-1,0 19 1,0-19 0,0 1-16,0 0 31</inkml:trace>
  <inkml:trace contextRef="#ctx0" brushRef="#br0" timeOffset="49521.3999">26370 6491 0,'0'0'16,"0"18"-1,0-1-15,0 1 16,0 0 0,18-18-1,-18 17 1,0-34 609,0-1-594,0 0-31,0 1 16,0-1-1,0-17 1,0 0 15,0 17-15,0 0 0,0 1 15,0-1-16,0 0 110,0 1-109,-18-1 0,18 0-1,0 1 1</inkml:trace>
  <inkml:trace contextRef="#ctx0" brushRef="#br0" timeOffset="53904.004">26000 7761 0,'0'18'156,"0"17"-141,0 0 1,0-17 0,17 17-1,1 0 1,-18 1 0,18-1-16,-1 0 15,1-17 1,-18 17-1,18 1-15,-18-19 16,0 18 0,17 1-1,1-1 1,-1-17 0,-17-1-1,18-17 48,-18 18-63,0-36 140,0-17-124,0 0 0,18-18-1,-18 35 1,0 1-1,17-19 17,1 19-17,-18-1 1,0 0 62,0 1-62,18-1-16,-18-17 15,17-1 1,1 36 0,-18-35 15,0 53 125,0-1-156,0 19 16,0-19-1,0 19 1,0-1 0,18 36-1,-1-1 1,-17-35-1,0 18 17,0-35-17,0 0 95,0-1-1,18-52 32,-18 0-126,0-1 1,17 19 0,-17-36-1,0 35 1,18 1-1,-18-1 17,18-17-17,-1-1 1,-17 19 0,0-19-1,0 19 48,0-1-48,18 0 1,-18 1 0,18-1 15,-18 1 0,0-1-31,17 0 16,-17 1 15,0-1 203</inkml:trace>
  <inkml:trace contextRef="#ctx0" brushRef="#br0" timeOffset="59383.5588">26476 8255 0,'18'0'140,"17"0"-124,-17 0 0,-1 0 15,1 0-31,-1 0 172,1 0-157,0 0 1,-1 0 0,-34 0 546,-1 0-546,0 0 218,1 0-171,-1 0-32,1 0-31,-1 0 16,0 0 124,1 0 188,17 18-234,0-1-63,0 1-15,0 0 0,0-1 15,0 1-31,0-1 47,0 1 406,0 0-422,0-1 16,17-17 312,-17-17-359,18 17 141,0-18-125,-1 18-1,1 0 157,-1 0-141,-17 18 110,0-1-79,0 1-30,0 0-32,0-1 93,0 1-77,0 17-16,0-17 16,0-1 31,-17-17 78,-18 0-94,17 0 0,0 0 94,1 0-109</inkml:trace>
  <inkml:trace contextRef="#ctx0" brushRef="#br0" timeOffset="64436.9667">26793 8273 0,'0'17'266,"0"1"-266,0 0 15,0-1 1,0 1-1,0-1 48,0 19-47,0-19 124,0 1-124,0 0 31,0-1-16,0 1 0,0 0 79,0-1-64,36-17 158,-1 0-173,-17 0-16,-1 0 17,1 0 93,0 0-47,-1 0 0,-17-17 297,0-1-359,0-17 15,0 17 125,0 0-125,0 1 16,0-1 0,0 36 109,0-1-140,0 36 0,0-35-1,0 35 1,0-18-1,0 0 17,0-17-32,0 17 15</inkml:trace>
  <inkml:trace contextRef="#ctx0" brushRef="#br0" timeOffset="66906.788">26617 7691 0,'-18'17'141,"18"1"-141,0 17 31,0-17-15,0-1-1,0 1-15,0 17 32,0-17-1,0 0-31,0 17 15,0 0 1,0-17 0,0-1 15,0 1-15</inkml:trace>
  <inkml:trace contextRef="#ctx0" brushRef="#br0" timeOffset="70654.972">28416 5592 0,'0'17'156,"0"36"-141,0 18-15,0-18 16,0 17 0,0-17-1,0-35 1,0 17 0,0 0-16,0 0 15,0 18 1,0-35-1,0 17 1,0 1 0,0-19-1,0 1 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7:30.7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1746 12259 0,'36'-18'296,"-19"18"-280,1 0 0,-1 0 15,1 0-15,0 0-1,-1 0-15,1 0 31,0 0-15,-1 0 0,-17-17-1,36 17 1,-19 0 0,1 0-1,-1 0 1,1 0 15,0 0-15</inkml:trace>
  <inkml:trace contextRef="#ctx0" brushRef="#br0" timeOffset="3372.2286">14429 12100 0,'0'-17'16,"17"-1"140,19 18-140,-19-18-1,18 18 1,-17 0 0,17 0-1,18 0-15,-35 0 0,35 0 16,-18 0-1,0 0 17,-17 0-17,0 0 32,-1 0 16,1 0 15,0 0-63,-1 0 17,1 18-17,-1-18 1,1 0 140</inkml:trace>
  <inkml:trace contextRef="#ctx0" brushRef="#br0" timeOffset="5399.921">18309 12153 0,'18'0'78,"17"0"-62,0 0 0,-17 0-1,35 0 1,-18 0-1,0 0 1,18 0 0,0 0-1,0 0 1,-35 0 0,17 0-1,-17 0 63</inkml:trace>
  <inkml:trace contextRef="#ctx0" brushRef="#br1" timeOffset="21912.4351">1464 15540 0,'18'0'438,"-1"0"-423,19 0 32,-19 0-15,1 0-17,-1 0 1,1 0-1,0 0 1,-1 0 0,19 0 15,-19 0-15,1 0 46,0 0-31,-1 0 32,1 0 93</inkml:trace>
  <inkml:trace contextRef="#ctx0" brushRef="#br1" timeOffset="25475.0399">12541 15205 0,'18'0'219,"17"0"-219,-17 0 31,35 0-15,-18-18-16,0 18 15,1 0 1,-19 0 0,1 0 15,-1 0-31,1 0 31,0 0 16,-1 0-31,1 0 15,0 0-16,-1 0 1</inkml:trace>
  <inkml:trace contextRef="#ctx0" brushRef="#br1" timeOffset="27712.4538">15363 15187 0,'18'0'156,"0"0"-141,17 0 1,0 0 0,-17 0-1,35 0 1,0 0 0,17 0-1,-17 0 1,-17 0-16,16 0 15,-34 0 1,0 0 15,-1 0-15,1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58:51.1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2946 8431 0,'0'18'250,"0"0"-235,0-1 1,17 1-16,1 17 47,0-17-47,17-1 15,-17 1 1,-1 17 0,18-17-1,1 0-15,-19-1 31,1-17-15,-18 18-16,35-18 16,-17 18-1,0-18 17,17 17-32,-18 1 31,1-18-31,0 0 31,-1 0-31,19 18 16,-19-18 15,1 17-15,0-17-1,-1 0 1,18 0-1,1 0 17,-19 0-32,19 0 15,-19 0 1,1 0 0,17 0-1,-17 0 1,17 0-16,0 0 31,-17 0-31,35 0 16,-35 0-1,35 0 1,-18 0 0,0 0-1,18 0 1,-35-17 234,-1 17-235,19-36 1,-19 1 0,1 35-16,-1-18 15,1-17 1,0 17 0,-1 18-1,1-35-15,0 0 16,-1 17 31,-17 1-47,18 17 31,-18-18-15,0 0-1,18 1 1,-18-1-1,0 0 1,17-35 0,-17 36-1,18-18 1,0-36 15,-18 18-15,0 18-1,17 0 1,-17-1-16,0 1 16,0 17-1,18-17 1,-18 0 0,0 17 265,0-17-266,0 0 1,0-18 0,0 17-1,0 1 1,17-35 15,-17 34-15,0 19-1,0-19 1,0 1-16,0 17 16,0 1-1,0-1 1,0 1 0,0-1-1,0 0 1,0 1 15,0-1 16,0 0 15,0 1-46,0-1 15,0 0-15,-17 1 0,-1-1 15,1-17-16,-1 35 1,18-35 0,-18 35-1,1-18 1,17 0 15,-18 18-31,0-17 16,1 17-16,17-18 31,-18 0-15,0 18-1,-17-17 17,17 17-17,18-18 1,-17 0-1,-1 18-15,1 0 16,-1 0 0,-17 0-1,17 0 17,0 0-17,1 0 1,-1 0 281,-17 0-282,0 0-15,-36 0 16,36 0 0,-18 0-1,-18 0 1,18 0-1,18 0 1,17 0 15,-17 18-15,17-18-16,-17 18 16,18-18-1,-1 17 1,0-17-1,1 0 1,-1 0 0,0 0-1,1 0 1,17 18 0,-18-18 15,18 18 0,-18-18-15,1 17-1,-1 1 1,1-18 0,17 18-1,-18-18-15,0 0 16,1 17-1,17 1 1,-36-1 0,19 1-1,17 0 1,-18 17 0,0-17-1,18-1 1,-17-17-1,17 18-15,-18 0 16,1-1-16,17 1 31,-18 0-15,18-1 0,-18 1-1,1 17 1,-1-17-1,18-1 1,-18 1-16,18 0 31,-17 17-31,17-17 32,-18 17-32,18-18 31,0 1 0,-18-18-15,18 35-16,0-17 15,-17 17 1,17-17 0,-18 0 15,18-1-16,0 1 1,0 17 0,-18-17-1,18-1 1,0 1 0,0 17 15,0-17-31,0 0 15,0-1 1,0 1 0,0 0-1,0-1 1,0 1-16,0-1 16,0 1-1,0 0 1,0-1 15,18 1-15,-18 0 109,0-1-110,18-17 1,-1 18 46,-17 0-46,18-1 0,-18 1 93,0-1-93,18 1 15,-18 0 0,17-18-31,-17 17 47</inkml:trace>
  <inkml:trace contextRef="#ctx0" brushRef="#br0" timeOffset="7707.2858">11677 8220 0,'18'0'109,"17"0"-93,-18 0-1,36 17 1,-17 1-1,17 35 1,-18-18 0,0 0-1,18 1 1,0-1-16,0 0 16,0 1-1,-36-19 1,19 1-1,-1-1 1,-17-17 250,52 18-266,89 17 15,-36 18 17,-17-17-32,18 34 15,-54-52 1,-52-18-1,17 35 17,-17-35-17,17 0 235,0-18-234,36-17 0,35-35-1,-36 17-15,-17 17 16,-35 1-1,17 35 1,-17 0-16,-1-18 31,-17 1-31,18 17 16,0-35 15,-1 17-15,-17 0-1,36-35 1,-19 18 15,1 17-31,-18 1 16,18-1 0,-18 1-1,17-19 1,-17-17-1,0 36-15,0-19 16,18 1 0,-18 18-16,0-19 15,0 19 1,17-19 0,-17-17 15,0 36-16,0-19 1,0 19 0,0-18-1,0-1 282,0-34-281,0 34-16,0-34 15,0 17 17,-17 18-17,17-36 1,0 36 0,-18 0-1,18-18 1,0 35-1,0-17 1,0 17 0,0 0-1,0 1 1,0-1 0,-17 1-1,17-1 1,0-17-1,-18 35 1,18-18-16,0 0 16,0 1-1,0-1 1,0 0 0,0 1-1,-18-1 1,18 1-1,-17-19 1,-1 19 0,18-1-1,0 0 1,-18 18 296,-35-17-296,18-19 0,0 1-1,-53-53 17,35 70-17,35-17 1,1 17-1,-36-35 1,53 36 15,-18 17-15,18-18 0,-18 18-1,18-17 1,-17 17 15,-1 0-15,0 0-1,18-18 1,-17 18 15,-1 0-31,18-18 16,-18 18-1,1 0 1,-1 0 0,1 0 15,-1 0-15,0 0 15,1 0-16,-1 0 1,-17 0 0,-1 0 15,1 0-15,0 0-1,17 0 1,-17 0-1,0 0 17,17 0-17,0 0-15,1 0 16,-1 0 0,1 0-1,-1 0 1,0 18-16,1-18 15,-19 18 1,19-18 15,-19 0-15,19 17 0,-1-17-1,0 18 16,1-18-31,-1 0 16,1 0 15,-1 0-15,18 17 31,-18-17-32,1 18 1,-1 0 0,0-18-16,1 17 15,-1 19 1,-17-1 0,17-17-1,1-1 1,-1 1-1,0 17 1,1-17 0,-1-1 15,0 19-15,1-19-1,-1 1 1,0 17-1,-17 1 1,18-19 0,17 1-1,-18-1-15,0 19 16,1-19 0,-19 19-1,36-1-15,-35 18 16,0-18-1,17 0 1,0-17 0,1 17-16,-1-17 15,1 0 1,-1-1 0,18 1 15,-18 0-16,18-1 1,-17 1 0,17 17-1,0-17 1,-18-18 0,18 17-1,0 1 1,0 0-1,0 17 1,0-17 0,0-1 15,0 1 297,0 17-312,0 18-1,0-35 1,0 35 0,-18-18-1,18 0 1,0-17-1,0 17-15,0 0 32,0 1-17,0-19 1,0 1 31,0 0-16,18-1 172,0-17-187,-1 0-1,1 18 189,0-18-189,-1 0 1,-17 17 296,0 1-280,0 0-1</inkml:trace>
  <inkml:trace contextRef="#ctx0" brushRef="#br0" timeOffset="15570.1433">15152 7056 0,'-18'0'141,"1"0"-126,-19 0 1,-17 0-1,18 17 1,0 18 0,-1-17-1,-16 53 1,-37 17-16,36-18 16,18-17-1,18 0 1,-19 0-16,19-18 15,-1 1 1,18-1 15,0-17-15,0 17-16,-18-17 16,18-1-1,0 1-15,0 17 16,0-17 15,0 17-31,-17-35 16,17 18-1,0-1 1,0 1 0,0 17-1,0 0 1,0 18 15,0-35-15,0 0-16,0 17 15,0-17 1,0-1 265,0 36-265,0 35-1,0 1 1,-18 16 0,18-52-1,0 18-15,0-36 16,0 0 0,0 1-16,0-1 15,18-17 16,-18-1-15,17-17 47,1 18-48,-18 0 1,18-1-16,-1-17 15,1 18 1,-18-1 0,18-17-1,-1 0 1,18 0 296,36 0-296,-18 0 0,35 0-1,-17 0 1,-18 0 0,-18 0-1,18 0-15,-36 0 16,1 0-16,17 0 15,1 0 1,-19 0 0,19 0-1,-1 18 17,-18-18-17,1 18 1,0-18-1,35 17 1,-18 1 0,-17-18-1,17 0 1,0 0-16,-17 0 16,-1 0-1,36 0 235,36 0-234,52 0-1,-36 0 1,-34-18 0,0 1-1,-36 17 1,35-18 15,-52 18-15,0 0-1,-1 0 1,1 0 0,0 0-1,-1 0 17,19 0-17,-19 0 16,1 0-15,17-18-16,0 1 31,-17-18 266,0-36-281,17 18-1,0 0 1,-17 18 0,-1 0-1,1-1-15,-18 19 0,18-1 32,-18 0-17,17 18 1,-17-17-1,0-19-15,0 19 47,0-18-47,18 17 16,-18 0 0,0 1 15,18-19-16,-18 19-15,0-1 16,17-17 0,-17 0-1,0 17 17,0-53-17,0 54 1,0-36-1,0 17 1,0-34 0,18 17-1,-18 35 17,18-70-32,-18 71 15,17-1 1,1-17-1,-18 17 17,17 0-17,-17-35 313,-35 1-312,35-1-16,-35 0 16,17 17-1,1 1 1,-1-18 0,0 18-1,1 17 1,17 1-1,-18 17-15,18-36 16,-18 19 0,18-1-1,0 0 1,-17 18 0,-1-17 15,1-1-16,-1 18 17,0-17-32,1-1 31,-19 0-15,1 18 15,17-17-31,1-1 31,-1 18-31,1 0 16,-1-18-1,0 18 17,1 0-17,-19 0 298,-34 0-282,34 0-15,1 0-1,-18-17-15,18 17 16,0 0-1,-1 0 1,-34-18 0,35 18-1,-1 0 17,19 0-32,-1 0 46,0 0-46,18-18 16,-35 18 0,18 0-1,-1 0 1,-17 0 0,17 0 15,0 0-31,1 0 15,-1 0 1,0 0 0,-35 0 15,36 0 0,-18 0-15,17 0-1,0 0 1,1 0 0,-1 0-1,0 0 1,1 18 15,-1-18 0,0 0-31,18 18 16,-17-18 15,-1 0-15,18 17 0,-17-17 15,-1 0 0,0 18 0,18 0-15,-17-18-16,-1 0 31,0 0-15,18 17-16,0 1 47,-17 0 15,-1-18 1,0 0-1,1 0-31</inkml:trace>
  <inkml:trace contextRef="#ctx0" brushRef="#br0" timeOffset="23408.0446">1676 3228 0,'0'18'63,"-18"-18"-32,0 0 16,18 17-31,-35 1-1,0-1-15,17 1 32,-17 35-17,-18 0 1,-18 88-1,36-106 1,35 18 0,-17-35-1,-1 35 1,18-36 0,0 36-1,-18 0 1,18-17-1,0-1 1,0 0 0,0-17-1,0 17 1,0 0 0,0 1-1,0-1 16,0-18-15,0 19 0,18-36-1,0 35 1,-18-17 0,17-18-16,-17 17 15,0 1-15,0 53 250,18-36-234,17 88-1,0-52 1,-17-1 0,17 1-1,-17-36 1,0-17 0,-1 52-1,1-52 1,17-18-1,-35 18 1,18 17 0,-1-35 15,-17 18-15,18-18-1,0 17 1,-1-17-1,19 0 267,-1 0-267,35 0 1,72 0-16,-54 0 16,-18 0-1,-34 0 1,16 0-1,-16 0 1,17 0 0,-36 0-1,36 0 1,18 0 0,-36 0-1,18 0 1,-35 0-1,35-17 1,-36-1 0,-17-17 249,0-18-249,71-35-16,-18-1 16,-18 36-1,18-17 1,-18 35-1,0-1 1,-35 1 0,18 17-16,0 18 15,-18-17-15,17-1 16,-17 1 0,18-1 30,0 0-30,-18 1 15,0-1-31,17 0 16,1 1 15,-18-1-15,18 18-1,-18-18 17,0 1-17,17-1 1,1-17 0,-18 17-1,17 1 1,-17-1-1,0 0 17,18 18-17,-18-17-15,0-1 16,0 0 15,0 1 0,0-1-15,0 0 15,0 1-15,0-1 0,0 1 15,0-1 0,-35-17 282,-18-18-298,-18 0 1,1-18-1,34 36 1,-34-53 0,52 88-1,1-36 1,-19 1 0,19 18-1,17-1 16,-18 0-15,0 18-16,1-17 16,17-1-16,-18 18 31,1-18-15,17 1-1,-18 17 1,18-18 15,-18 18-15,1 0 265,-1 0-265,-17 0-16,17 0 15,-35 0 16,36 0-15,-36-18 0,35 18-16,0 0 15,-35-17 1,36 17 0,-1-18-1,0 18 1,1 0 15,-1 0 0,1-17 1,-1 17-1,0-18 16,1 18-32,-1 0 1,-17 0 31,17 0-16,0 0-15,1 0 15,-1 0-15,1 0-1,-1 0 1,0 0 15,1 0-15,-1 0-1,0 0 1,1 0-16,-1 0 31,0 0 0,1 0 1,-1 0-17,1 0 48,-1 0-48,0 0 1,1 0 31,-1 0-31,0 0 15,1 0-16,-1 0 1,18 18 31,-18-18-16,1 0 0</inkml:trace>
  <inkml:trace contextRef="#ctx0" brushRef="#br0" timeOffset="61776.6679">15046 4586 0,'0'-18'234,"0"1"-187,0-1-16,18 18-15,-18-17 0,17 17-1,-17-18 1,18 0-16,0 18 31,-18-17-15,17 17 15,-17-18 0,18 18 0,-1-18-15,-17 1 15,18 17 47,-18-18-78,18 18 16,-18-18 15,17 18-31,-17-17 16,18-1 31,-18 1-32,18 17 1,-18-18 0,0 0-16,0 1 15,17-1 17,1-17-17,0 17 1,-18-17-1,17 17 1,1 0 0,-18 1 15,0-1-15,17 1-1,-17-1-15,0 0 31,0 1-31,0-19 375,0 19-359,18-1-16,0-17 16,-1-18-1,1 35 1,0-52 15,-18 34-31,0 1 16,17-18-1,1 18 1,-18 17 0,0-17 15,18 17 0,-18 1 0,0-1-15,17 0 15,-17 1-31,0-1 16,0-17 15,0 17-15,0 1-16,18-36 15,-18 17 1,17 1 15,-17 18-15,0-1 0,0 0-1,0 1 313,0-19-328,0 1 16,0 17 0,0-17-16,-17 18 15,17-1 1,0 0-1,0-17 1,-18 17-16,18-17 16,0 17 15,-17 1-15,17-1-1,-18-17 16,18 17-15,0 1 15,-18 17 63,18-18-78,-17 0 31,-1 1-16,0-1 31,1 18-46,17-18-16,-18 18 16,0 0-1,1-17 16,-1 17-15,1-18 0,-1 0-1,0 18 17,1 0 264,-19 0-280,19 0 0,-36-17-1,35 17-15,-17 0 16,0 0 0,17-18-1,-35 18 1,53-17 15,-18 17-15,1 0-1,-1 0 1,0 0 15,1 0-15,-1 0 15,1 0-15,-1 0 15,0 0 0,1 0-31,-1 0 63,0 0-16,1 0-32,-1 0 1,0 0-1,1 0 17,-1 0-32,1 0 31,-1 0-15,0 0-1,18 17-15,-17-17 16,-1 0-1,0 0 32,1 0-31,-1 0 0,18 18 15,-18-18-16,1 17 32,17 1 235,-18-18-251,1 0-16,17 18-15,-18-18 32,0 0-17,1 17 1,-1-17 0,0 0-1,1 0 1,-1 18-1,0-18 1,18 18 0,-17-18 15,17 17 31,-18-17-30,0 0 15,18 18-1,-35 0-46,18-18 16,-1 17 31,0 1-31,1-1-1,-19 1 1,36 0-1,-17-1 17,-1-17-17,18 18 17,-18-18-1,18 18-16,0-1 32,0 1 0,-17-18 0,17 18-47,0-1 94,0 1-79,-18-18 1,18 18 31,0-1 15,-17 36 313,17-18-359,0 1 15,-18-36-15,18 17 0,0 1-1,-18 0 1,18-1 46,0 1-30,0-1 30,0 1-46,0 0 15,0-1 31,0 1-46,0 0 47,0-1-48,0 1 16,0 0-15,0-1 0,0 1 31,0-1-1,0 1 283,0 35-329,-17 18 15,-1-1 1,0 1-16,1-36 15,17 0 17,-18 1-17,18-19 1,0 1 0,-18-1-1,18 1 1,0 0-1,0-1 32,0 1-15,0 0-17,0-1 32,0 1-16,0 0 16,0-1-31,0 1-1,0-1 48,0 1-16,0 0 15,18-18-46,-18 17-16,0 1 16,18-18-1,-1 18 1,-17-1-1,18-17 1,0 18 0,-18 0-1,17-18 17,-17 17-32,0 1 62,18 0-31,0-18 1,-1 0 249,1 0-266,-1 17-15,1 1 16,35 17 0,-18 18-16,-17-18 15,17 1 1,18 16 0,-53-34-1,18 0 1,17-18 296,0 0-312,1 0 16,17 0 0,-18 0-16,18 0 15,-18 0 1,0 0-1,-17 0 1,17 0 0,-17 0-16,-1 0 31,1 0-15,17 0 312,-17 0-313,0 0-15,17 0 16,-17 0 15,-1 0 0,1 0 32,-1 0-32,1 0 0,0 0 32,-1 0-16,1 0 0,0 0-32,-1 0 32,1 0 78,0 0-47,-1 0-15,-17-18-16,18 18-16,-18-18 156,0 1-124,0-1-16,0 1-32,18 17 17,-18-18 15,0 0 62,0 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00:32.3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811 16792 0,'-17'0'156,"-19"0"-125,19 0-15,-1 18-1,1-1 1,-1 19 31,0-19-47,1 1 15,-1 17 1,18-17 0,0 0-1,0 17 1,0-17 0,0-1-1,18 1 16,-1-18-15,19 0 0,-1 0 15,0 0-15,0 0 15,-17 0-31,17 0 31,-17 0-15,17 0 15,-17-18-15,-18 1-1,17 17-15,1-36 31,-18 19-31,18-1 32,-18-35-17,0 35-15,0 1 32,0-19-17,0 19 1,0-1-1,-18-17 1,0 35 0,18-35-1,-17 17 1,-18-17 0,35 17-1,-18 18 1,0-35-1,1 17 17,-1 18-32,0-17 15,1-1 17,-1 0-17,0 18 1,1 0-16,-1 0 15,18-17 1,-17 17 0,-19 0-16,36-18 15,-17 18 1,-1 0 15,18-18 32,-18 18-48,1 0 110</inkml:trace>
  <inkml:trace contextRef="#ctx0" brushRef="#br0" timeOffset="2252.1222">1270 16457 0,'0'35'140,"0"-17"-124,0 17-16,0-17 15,0 17 1,0 0 0,0 1-1,0-1 1,0 36 0,0-36-1,0-18 16,0 54-15,0-53 0,0 17-1,0 0 1,-18 1-16,18-19 16,0 1-16,0-1 31,0 1-16,18-18 142,35 0-157,-18 0 15,18-18 1,-35 18 0,17-17-1,-17 17 1,-1 0-1,1 0 1,0 0 0,-1 0 77,1 0-61,-1 0 15,1 0-32</inkml:trace>
  <inkml:trace contextRef="#ctx0" brushRef="#br0" timeOffset="3539.5366">1323 16651 0,'35'0'218,"0"0"-202,1 0 0,17 18-16,17-18 15,-52 0 1,88 17 0,-89-17-1,1 18 16,0-18-15,-1 0 0,1 0 46</inkml:trace>
  <inkml:trace contextRef="#ctx0" brushRef="#br0" timeOffset="5213.6698">1305 16387 0,'36'0'250,"-1"0"-250,-18 0 16,36 0 0,-17 0-1,17 0 1,-36 0-1,36 0 1,-35 0 0,-1 0-1,1 0 1,0 0 15,-1 0 141</inkml:trace>
  <inkml:trace contextRef="#ctx0" brushRef="#br0" timeOffset="7603.6889">370 17392 0,'36'0'172,"-1"0"-157,18 0-15,0 0 16,-18 0 0,18 0-1,18 0 1,52 0 0,-52 0-1,-19 0 16,19 0-15,-53 0 0,-1 0-1,1 0 1,0 0 15,-1 0-31,1 0 16,0 0 15,-1 0 235,18 0-251,36 0 1,-18 0 0,-18 0-1,18 0 1,0 0 15,0 0-15,-35 0-1,17 18 1,0-18 0,-17 0-1,-1 0 1,1 17-1,0-17 32,-1 0-31,-17 18 15,18-18 0,0 0 16,-1 0-31,1 0 31</inkml:trace>
  <inkml:trace contextRef="#ctx0" brushRef="#br0" timeOffset="10203.7408">706 17886 0,'-18'0'94,"0"0"-32,1 0-46,-1 0-1,-17 0-15,-1 0 16,19 0 0,-1 17 15,1-17-16,-1 0 1,18 18 0,0 0-1,-18-1 1,18 1 0,0 0-1,0-1 1,18 19 15,0-36-15,-1 0-1,1 17 1,-1-17 15,1 0-15,0 0-1,35 0 17,-36 0-17,1 0 1,0 0 0,-1 0 15,1-17-16,-18-1-15,17 0 32,-17-35-32,0 36 31,18-36-15,-18 18-16,0-1 31,0 19-16,0-1 1,0 0 0,0 1-1,-18-19 1,1 19-16,17-1 31,-35 1-15,17 17-1,0 0 1,1-18 0,-1 0 15,0 18-15,1 0-1,-19 0 1,19 0-1,-1 0 1,1 0 0,-1 0-1,0 0 1,1 0 0,-1 0-1,0 0 32</inkml:trace>
  <inkml:trace contextRef="#ctx0" brushRef="#br0" timeOffset="13161.5176">917 17798 0,'18'17'156,"-18"1"-140,17 17 0,1 0-16,-18-17 15,0 17 1,18 1 0,-1 17-1,1-36 1,-18 1 31,18-1-16,-1-34 110,19-1-126,-19-17 1,1 0-1,0-1 1,-1 19 0,1-19-1,-1 1 1,1 18 15,-18-1 16,18 18-31,-18 18 327,0-1-327,0 1 0,17 17-1,1-17-15,-18 17 16,0 0 0,18 1-1,-18-19 1,17 1-1,-17-1 48,18-17-32,-18 18 47,0 0 32,18-18 15,-1-36-125,1 1 15,-1 18 1,1-19 0,-18 19-1,35-19 1,-17 1-1,0 17 1,-18 1 0,17-1 15,1 18-15</inkml:trace>
  <inkml:trace contextRef="#ctx0" brushRef="#br0" timeOffset="18650.6972">1482 18150 0,'0'-17'203,"0"-1"-188,17 18 32,-17-18-31,18 18-1,17 0 1,0 0 0,-17 0-1,17 0 1,-17 0 0,0 0 30,-18 18 79,0 0-109,-18-1 0,18 1-1,-18 0 1,-17-1 0,17 19-16,1-19 15,-1 1 1,1-18 15,17 18-15,-18-18-16,-17 17 15,17 1 1,0-18 0,1 0-1,17 17 1,0 1 31,-18-18 46,36 0-14,-1 0-64,19 0 1,-19 0-1,19 0-15,-19 0 16,1 0 15,-1 0-15,1 0 15,0 0-15</inkml:trace>
  <inkml:trace contextRef="#ctx0" brushRef="#br0" timeOffset="21607.8975">1799 18168 0,'18'0'140,"17"-18"-108,-17 18-17,-1 0 1,1 0 0,0 0 30,-18 18 142,0 0-172,0-1 15,0 1-16,0 0 1,0 17 0,0-17 15,-18-1-31,0 1 31,1-1-15,-1-17-1,18 18 1,-18-18 0,1 0-1,-1 18 1,18-1 15,18-17 266,17 0-281,-17 0-16,-1 0 31,1 0-31,17 0 16,1 0 15,-19 0-16,1 0 1</inkml:trace>
  <inkml:trace contextRef="#ctx0" brushRef="#br0" timeOffset="24920.7611">1676 17568 0,'0'18'94,"0"0"-63,0-1-31,0 1 31,0 0 32,0-1-32,0 1 0,0-1-15,0 1 15,0 0-15,0-1-1,0 1 48,17-18 140,1 0-172,0 0 0,-1 0-15,1 0 15,0 0 1,-18-18-1,17 18 0,-17-17 0,18 17 47,-18-18-62,0 0 15,0 1 1,0-18 14,0 17-30,0 0 0,0 1-1,-18 17 220,1 0-220,-1 0 1,0 0 15,1 0-15,-19 0 15,19 0-15,-1 0 15,0 0-15,1 0 30,-1 0 1</inkml:trace>
  <inkml:trace contextRef="#ctx0" brushRef="#br0" timeOffset="26024.8324">2170 17445 0,'17'-18'94,"1"18"-63,17 0-16,-17 0 1,17 0-16,-17 0 16,-1 0-1,1 0 1,0 0 15</inkml:trace>
  <inkml:trace contextRef="#ctx0" brushRef="#br0" timeOffset="27369.063">2240 17268 0,'-18'0'47,"36"0"78,17 0-110,1 0-15,17 0 16,-18 0-1,0 0 1,18 0 0,0 18-1,-35-18 1,-1 0-16,19 0 16,-36 18 15,17-18 16</inkml:trace>
  <inkml:trace contextRef="#ctx0" brushRef="#br0" timeOffset="29535.815">3246 17163 0,'0'-18'16,"-18"0"93,-35 1-93,35-1-1,-17 0 1,0 18-16,17 0 15,-17-17 1,17 17 0,1 0-1,-1 0 1,0 0 0,-17 17-1,17 19 1,1-36-1,17 35 1,-18 0-16,18-17 16,0 0-1,0-1 1,0 1 0,0-1-1,18 1 1,17-18-1,0 0 1,36 0 0,-1 0-1,-17 0-15,-17 0 16,-1 0 0,-17 0-16,-1 0 15,1 0 1,-1 0 15,1-18-15,17-52-1,1-1 1,-19 1 0,19 17-1,-36 0 1,0 0-1,0 18 1,0 17-16,0-17 16,0 0-1,-18 35-15,18-36 16,-35 19 0,-1-1-1,19 18 1,-107-18-1,89 18 17,17 0-17,-17 0 1,0 0-16,17 0 16,-17 0-1,17 0 1,1 0-1,-1 0 1,0 0 31</inkml:trace>
  <inkml:trace contextRef="#ctx0" brushRef="#br0" timeOffset="31295.0469">3722 16810 0,'0'35'125,"0"-17"-109,0 35 0,0 0-1,0-36 1,0 36-1,0-35-15,0 17 16,0 0 0,0-17-1,0 17 17,0-17-17,0 0 16,17-1 110,1-17-141,17 0 16,-17 0-16,17 0 31,1 0-15,-1 0-1,0 0-15,0 0 16,1 0 15,-1 0-15,-17 0-1,-18 18 17,17-18-17</inkml:trace>
  <inkml:trace contextRef="#ctx0" brushRef="#br0" timeOffset="32380.7934">3792 17039 0,'0'-17'94,"36"17"-63,-1 0-15,0 0 0,18 0-16,-18-18 15,-17 18 1,0 0 0,-1 0-1,1 0 1</inkml:trace>
  <inkml:trace contextRef="#ctx0" brushRef="#br0" timeOffset="33536.4893">3810 16792 0,'35'0'125,"36"0"-110,-54 0-15,36 0 16,0 0 0,-35 0-1,17 0 1,-17 0 15,-1 0-15,1 0 15</inkml:trace>
  <inkml:trace contextRef="#ctx0" brushRef="#br0" timeOffset="35933.6613">2928 17445 0,'18'0'140,"17"0"-124,-17 0-1,17 0 1,0 0-16,36 0 16,17 0-1,-18 0-15,1 0 32,-18 17-17,0-17 1,-18 0 15,-17 0-15,-1 0-1,19 0 17,-19 0-17,1 0 1,0 0-16,17 0 31,0 0-31,0 0 16,1 0 15,17 0-15,-36 0-1,1 0 16,0 0-15,-1 0 0,18 0 15,-17 0-31,0 0 16,17 0-16,-17 0 31,-1 0-16,1 0 48,0 0 187</inkml:trace>
  <inkml:trace contextRef="#ctx0" brushRef="#br0" timeOffset="38572.2266">3175 17851 0,'-18'0'94,"-17"0"-78,17 0 15,-17 0-16,18 0 1,-1 17 0,0 1-1,1-18 17,-1 0-32,18 17 15,0 1 32,0 0 0,0-1 0,0 1-32,0 0 1,18-1 0,-1-17-1,1 18 17,17-18-17,-17 18 1,17-18-16,-17 0 31,-1 0-15,1 0-1,0 0 1,-1 0 15,1 0 0,-18-36-15,0 19 0,18 17-1,-18-18 1,0-17 0,0-36 15,0 54-16,0-19 1,0 1-16,-18-18 16,18 35 15,0 1-15,-18-1-1,1 18 1,17-17-1,-53 17 1,35-18 0,-17 18-1,-18 0 1,18-18 0,-1 18-1,19 0 1,-1 0 31,0 0-16</inkml:trace>
  <inkml:trace contextRef="#ctx0" brushRef="#br0" timeOffset="41048.3941">3492 17851 0,'0'-18'78,"18"18"16,17 0-79,18 0 1,-35-18 0,17 18-1,1 0 1,-19 0-16,1 0 31,-1 0 47,-17-17-62,0-1 46,18 0-30,-18 1 14,0-1-30,0 0 15,0 1-15,0-1 0,-18 18-16,1 0 31,-18-17-16,17 17-15,-17 0 16,-1 0 15,1 0-31,0 0 32,17 0-17,18 17 1,-18 1-16,1-18 15,17 17 1,0 1 0,-18 0-1,18 17-15,-17-17 16,17-1 0,0 1-1,0 0 1,0-1-1,0 1 1,0-1 0,17 1-1,1 17 1,17-17-16,-17-18 31,17 18-15,-35-1-1,18-17 1,17 0 0,-17 0 15,-18 18-31,17-18 16,1 0-1,0 0 16,-1 0-15,1 0 0,-1 0-1,1 0 1,0 0 62</inkml:trace>
  <inkml:trace contextRef="#ctx0" brushRef="#br0" timeOffset="43074.8141">3881 17939 0,'17'0'140,"1"-18"-109,-1 18-15,1-18 0,0 18-1,-1 0 32,-17 18 63,0 0-95,0 17 1,0-17-1,0-1 1,0 1 0,0 0-1,-17-1 1,-1-17 15,18 18 0,-18-1-15,1-17 62,17 18-78,17-18 172,1 0-156,0 0-1,-1 0-15,1 0 16,0 0 0,-1 0-1,1 0 1,0 0-1</inkml:trace>
  <inkml:trace contextRef="#ctx0" brushRef="#br0" timeOffset="46946.5173">4939 17039 0,'-18'0'125,"1"0"-109,-19 0-1,-17 0 1,36 0 0,-19-17-1,19 17-15,-18 0 32,17 0-17,0 0 16,1 0-15,-1 35 15,18-18-15,0 1 0,0 0-1,0-1 1,0 1-1,0 0 1,0-1 15,18 1 1,17-18-17,-17 18 1,-1-18-1,1 0 17,-1 0-17,1 0 1,0 0 0,-1 0-1,1 0 16,0 0-15,17 0 0,-17 0 15,17-36-15,0 1-16,0 0 31,-17-1-31,-18 19 15,18 17 1,-18-18 0,0 1-1,0-1 1,0 0 15,0 1-15,0-1-16,0-17 15,-18 35-15,0-36 16,1 1 0,17 17-1,-35 18 1,17-17 0,18-1-1,-35 18 1,35-17-1,-53 17 1,35 0 0,-17 0-16,-1 0 15,1 0 17,18 0-32,-36 0 15,35 0 1,0 0-1,1 0 1,-1 0 15,18-18-15</inkml:trace>
  <inkml:trace contextRef="#ctx0" brushRef="#br0" timeOffset="49948.3294">5362 17004 0,'18'0'156,"-1"0"-156,19 0 16,-19 0 0,19 0-1,17 0 1,-36 0-1,36 0 1,0 0-16,-35 0 16,-1 0-1,1 0 1,0 0 0,-18-18 109,0-17-110,0 17 1,0 1 15,-36-1-31,1 0 31,17 18-31,-17 0 16,0-17 0,17 17-1,-52-18 1,34 18 15,19 0-15,-19 0-1,19 0 1,-1 0 0,1 0-1,-1 0-15,0 0 16,18 18-1,-17-18 1,-1 17 0,18 1 15,0 17-31,0 1 31,0-19-15,0 1-1,0 17 1,0-17 0,0-1-16,0 1 31,0 0 0,35-1-15,-17-17 15,17 18-15,-17-18-1,-1 0 1,1 0 0,0 0-1,17 0-15,-17 0 31,-1 0-31,1 0 16,0 0 31,-1 0-31,1 0-1,0 0 32,-1 0 0</inkml:trace>
  <inkml:trace contextRef="#ctx0" brushRef="#br0" timeOffset="51986.1851">5786 17127 0,'0'-17'63,"17"17"109,1 0-157,-1 0 79,1 0-63,-18 17 16,0 1-31,0 0 15,0-1-31,0 1 31,0 0-15,0-1-1,-18-17 1,1 0 15,-1 18-15,1-18 31,-1 0-32,53 0 189,-17 0-173,-1 0-31,1 0 31,0 0-15,-1 0-1,1 0 1,0 0 0,-1 0-1,1 0 1,0 0-1</inkml:trace>
  <inkml:trace contextRef="#ctx0" brushRef="#br0" timeOffset="54136.2453">4639 17462 0,'18'0'157,"17"0"-142,18 0 1,-36 0-16,19 0 15,17 0 1,-18 0 0,18 0-1,0 0 1,-36 0-16,54 0 31,-36 0-31,1 18 16,-1-18-1,18 0-15,-18 0 16,18 18 0,0-18-1,-36 0 1,1 0-16,0 0 16,-1 0 46,1 0 188,17 0-234,36 0-16,17 0 31,-17 0-31,-18 0 16,-1 0-1,-16 0 1,-19 0-1,1 17 1,0-17-16,-1 0 16,1 0-1,0 0 1,-18 18-16,17-18 16,1 0 15,-1 0-16,1 0 32,0 0-15,-1 0 14,1 0-30</inkml:trace>
  <inkml:trace contextRef="#ctx0" brushRef="#br0" timeOffset="56497.6763">4992 17921 0,'-18'0'140,"1"0"-109,-1 0-15,18 18 31,0-1-31,-18 1-16,1 17 15,17-17 1,0 0-1,0-1 1,0 1 0,0-1 15,0 1-15,17-18-1,-17 18 1,18-18-1,0 0 1,17 17 0,-18-17-1,1 0 17,0 0-32,-1 0 31,1 0 0,0 0-15,-18-17-1,17-19-15,1-16 16,0-1 0,-1 35-1,1-35-15,-18 18 16,0 17 15,0 1-31,0-1 31,0 0-15,0 1 0,-18 17-1,-35-53 16,0 17-15,36 19 0,-19 17-16,-16-18 0,16 1 31,19 17-31,-19 0 16,19 0-1,-1 0 1,-17 0-1,17 0 1,-17 0 0,17 0 15,1 0-15</inkml:trace>
  <inkml:trace contextRef="#ctx0" brushRef="#br0" timeOffset="59486.1824">5397 17780 0,'0'18'93,"0"17"-61,0-17-17,0-1 1,0 18 0,0-17-1,0 0 1,0-1-1,0 1 32,18-18-15,0 0-17,-1 0 1,1 0 15,17 0-31,1 0 31,-19 0-15,19 0 0,-19-18 15,-17 1 16,18-1-32,-18 0-15,17 1 32,-17-1-17,0 1 16,0-1 1,0 0 30,0 1-31,0-1 1,0 53 155,0-17-171,0 17-1,-17-35 1,17 35 0,0 1-1,0-1 1,0-17 0,0-1-1,0 19 1,0-1-1,0-18 1,0 19 15,0-19-31,0 1 16,0 0-16,0-1 16,-18-17-1,18 18 1,-17 0-1,-1-1 17,0-17-1,1 0-15,17 18-1,-18-18 1,0 0 15,1 0-31,-1 0 16,0 0-1,1 0 17,-1 0-17,18-18 16,0 1-15,0-1 0,0 0-1,0 1 1,18 17 31,-18-18-32,17 0 17,1 18-17,0 0 17,-1 0-17,1 0-15,-18-17 16,18 17 15,-1 0-15,1 0 31,0 0-47,-1 0 31,1 0 0</inkml:trace>
  <inkml:trace contextRef="#ctx0" brushRef="#br0" timeOffset="61884.5769">5768 18239 0,'0'-18'62,"0"0"16,18 18-15,-1-17-32,18 17-15,-17 0 46,-18 35 48,0 0-95,0-17 1,0 0 0,0-1-1,0 1 16,0 17-15,-18-17 0,18 17-1,-35-35 1,35 18 0,-17-1-1,-1 1 1,0-18-16,18 18 15,-35-18-15,17 17 16,1-17 31,-1 0 0,36 0 93,-1 0-124,1 0 0,0 0-1,17 0 1,-17 0 15,-1 0 16,1 0-16,-1 0 1,1 0-17,0 0 16,-1 0 32,1 0-47,0 0-1,-1 0 48</inkml:trace>
  <inkml:trace contextRef="#ctx0" brushRef="#br0" timeOffset="64345.1674">5838 17692 0,'-17'0'141,"17"17"-110,0 1-15,0 0 0,0-1 15,0 1-31,0 0 15,0-1 1,0 1 31,0 0-16,17-18 32,-17 17-48,18-17 17,0 0 46,17 0-47,-17 0 16,-1 0 15,-17-17 32,0-1-78,18 18-1,-18-18 1,0 1 0,0-1-1,0 0 16,0 1-15,0-1 0,0 0 15,0 1-15,0-1 30,0 1-30,-18 17 62,1 0-47,-1 0 16,0 0-15,1 0-1,-1 0 31,0 0-46</inkml:trace>
  <inkml:trace contextRef="#ctx0" brushRef="#br0" timeOffset="67069.1012">6773 17163 0,'0'-18'141,"-17"0"-110,-1 18-15,0-17-1,-17 17-15,17 0 16,1 0 15,-1 0-15,1 0-1,17 17 63,-18 1-62,18 0 0,0-1-1,0 1 1,0 0 0,0-1-1,0 1 1,0-1-1,0 1 17,18-18-17,17 18 1,18-18 0,-18 0-1,0 0 1,18 0 15,-35 0-15,-18-18 62,18-17-63,-18-18-15,0 18 16,0-18 0,0 35-1,0-35 1,0 18 15,0 17-15,0-17-16,0 17 15,0 1 1,-18-1 0,-17 18-1,17-18 1,-17 18 0,-36-17-1,36 17 1,0 0-1,17 0 1,-17 0-16,-1 0 16,19 0 15</inkml:trace>
  <inkml:trace contextRef="#ctx0" brushRef="#br0" timeOffset="69792.4363">7267 16757 0,'0'35'94,"0"18"-79,0-35 1,0 17 0,0 36 15,0-54-31,0 1 31,0 0-15,0-1-1,0 1 48,18-18-1,-1 0-46,1 0 0,0 0-16,-1 0 31,1 0-16,17 0 1,-17 0 15,0-18-15,-18-17 0,17 35-1,-17-35 1,18-1-1,-18 1 1,18 0 0,-1-1-1,-17 1 17,0 18-17,18 17-15,-18-18 47,0 53 78,0 0-125,0-17 31,0 35-15,0 0 0,-18-35-16,18 17 15,0-17 1,0 17-1,0 0 1,0-17-16,-17 52 16,17-34-1,0 16 1,0-16 0,-18-19-1,0 19 16,18-19-15,0 19 0,0-19-1,-17-17 1,-1 18 15,18-1-31,-18-17 31,-17 18 1,17-18-1,1 0-15,-1 0-1,0 0-15,1 0 16,-1 0-1,18-18 1,0 1 0,-17 17-16,17-18 15,0 1 1,0-1 31,0 0-32,0 1 1,0-1-16,0 0 16,35 1-1,-18 17 17,1-18 14,0 18-30,17 0 15,-17 0-31,-18-18 16,17 18 0,1 0 15,0 0-31</inkml:trace>
  <inkml:trace contextRef="#ctx0" brushRef="#br0" timeOffset="71983.7534">7673 17268 0,'18'0'203,"-1"0"-156,1 0-31,-1 0-1,-17 36 126,0-19-125,0 1 15,0 0-15,0-1-1,0 19 1,0-19-1,0 1 17,-17-18-17,17 17 17,-18-17-17,1 0 16,17 18-15,-18-18 0,36 0 156,-1 0-157,1 0 16,-1 0-15,1 0 0,0 0 15,-1 0 16,1 0-16,0 0-31,-1 0 31,1 0 1,0 0-1,-1 0 16</inkml:trace>
  <inkml:trace contextRef="#ctx0" brushRef="#br0" timeOffset="74307.1377">7743 16669 0,'-17'0'141,"17"35"-125,0-17-1,0-1 1,0 1 0,0 0-1,0-1-15,0 1 31,0-1 16,0 1 0,35-18-16,-17 0-15,-1 0 31,1 0-31,0 0 46,-1 0 32,1 0-63,-18-18 0,18 1-15,-1 17-16,-17-18 31,0 1-15,0-1-16,0 0 47,0 1-32,0-1 32,0 0-16,0 1 1,-17 17 30,-1 0-15,0 0 0,1 0 0,-1 0-16,0 0 0,1 0 16,-1 0-31</inkml:trace>
  <inkml:trace contextRef="#ctx0" brushRef="#br0" timeOffset="76668.0297">6491 17515 0,'35'0'109,"18"0"-78,-35 0-31,35 0 16,0 0 0,-36 18-1,36 0 1,18-1-1,-53-17-15,17 18 16,18-18-16,-18 0 16,-17 0-1,17 0 1,-17 18 0,17-18-1,0 0 1,-17 17-1,-1-17 1,1 0 0,0 0-16,-1 0 15,1 0 1,17 0 0,0 0 15,-17 0-16,0 0 1,-1 0 0,1 0 15,0 0-15,-1 0-1,1 0 1,0 0-1,87 0 345,-34 0-345,-18 0-15,0 0 16,-18 0 0,-17 0-1,-1 0 1,1 0 0,17 0-1,-17 0 1,0 0 15,-1 0 47</inkml:trace>
  <inkml:trace contextRef="#ctx0" brushRef="#br0" timeOffset="78658.9267">6862 17974 0,'-18'0'93,"0"0"-61,1 0-17,-1 0 1,0 0 15,1 0-15,-1 35 46,18 1-46,0-19-1,0 18 1,0-17 0,0 0-1,0-1 1,0 1 0,18-18-1,-1 18 16,36-1-15,-35-17 0,35 0-1,-18 0-15,-17 0 16,-1 0 0,1 0-1,0 0 16,-18-17-15,17-1 0,-17-17-1,0-18 17,0 35-17,0-17 1,0-18-1,0 18-15,-17-1 16,-1 1 15,-17 0-15,17 35 0,18-18-1,-70 1-15,52-1 16,0 0-1,-35 18 17,36 0-17,-1 0 1,0 0 0,1 0-16,-1 0 15,-17 0 16,17 0 1,1 0 30</inkml:trace>
  <inkml:trace contextRef="#ctx0" brushRef="#br0" timeOffset="81281.6175">7179 17886 0,'0'-18'47,"18"1"-32,-1-1 17,1 0-32,17 18 31,-17 0-16,-1-17 1,19 17-16,-19 0 16,1 0 15,0 0-15,-1 0 30,-17 53-30,0-36 0,0 18-1,0 36 1,0-53 0,0-1-1,0 19 1,0-19-1,0 1 1,0-1 15,0 1 63,18-18 0,0 0-79,-1 0-15,1 0 16,0 0 0,-1-18 15,1 18-15,-1-35-1,1 18 1,0-1-1,-18 0 1,0 1 0,0-19-1,0 19 17,0-1-17,0 0 48,-18 18 46,36 0-15,17-17-94,0 17 15,1-18 1,16 1 0,-34 17-1,0 0 1,-1 0 0</inkml:trace>
  <inkml:trace contextRef="#ctx0" brushRef="#br0" timeOffset="83488.5194">7708 18097 0,'18'0'204,"-1"0"-189,1 0 1,-18 18 218,0 0-203,0-1 16,0 1-31,0 0 0,0-1 30,0 1-30,-18 0 31,1-18-31,17 17-16,-18-17 46,1 0-14,-1 0 15,18 18-16,18-18 172,-1 0-187,1 0 15,-1 0-16,1 0 1,0 0 0,-1 0-1,1 0 1,0 0 0,-1 0 15,1 0 0,17 0-15,-17 0 15,-1 0-15,1 0-1,0 0 1</inkml:trace>
  <inkml:trace contextRef="#ctx0" brushRef="#br0" timeOffset="85726.1529">8026 17727 0,'-18'0'79,"18"18"-33,-18-18-46,1 0 16,17 17 0,0 1-16,-18-18 15,18 18 1,0-1 15,0 1 0,0 0 1,0-1-17,0 1 48,0-1-16,18-17-16,-1 0-15,1 0 62,0 0-63,-1 0 32,1 0-16,-18-17-15,18 17 15,-18-18 16,0 1-47,0-19 47,0 19-47,0-1 16,0 0-16,0 1 125,0-1-16</inkml:trace>
  <inkml:trace contextRef="#ctx0" brushRef="#br0" timeOffset="87985.951">8749 17286 0,'-18'-18'110,"1"18"-110,-1 0 15,-35 0 1,35 0-1,-17 0 1,17 0 0,1 0-1,-1 0 17,18 18 46,0 0-63,0-1 17,0 1-17,0 0 1,0-1-1,0 1 17,35 0 15,18-18-47,-35 0 15,35 0 1,-35 0-1,-1 0 1,1 0 0,0 0-1,-1-18 48,1 0-48,-1-17 17,-17 17-17,18 1-15,-18-19 32,0-16-17,0 34 1,0-35-1,0 35 1,0-17-16,-35 17 16,35-17-1,-18 35-15,1 0 16,-1-17 0,-17-1-1,-1 0 1,-17 18-1,18 0 17,17 0-17,-34 0 1,16 0 0,19 0-1,-19 0 1,36 18-1,-17-18 1</inkml:trace>
  <inkml:trace contextRef="#ctx0" brushRef="#br0" timeOffset="90408.5294">9119 17074 0,'0'-17'172,"0"-1"-141,36 18 0,16-17-15,-16 17 15,-1 0-15,0 0-16,-17 0 15,0 0 1,-1 0 15,-17 35-15,0 18-1,0-36-15,0 19 16,0-19 0,0 19 15,0-19-31,0 1 15,0-1-15,0 1 16,0 0 0,-17-1 15,34-17 125,1 0-140,0 0-1,-1 0-15,1 0 63,-18-17-63,17 17 16,1-36-1,0 1 1,-18 18-1,35-36 17,-35 35-32,0-17 47,0 17-16,0 0-16,0 1 1,0-1 0,-18 1 15,1 17 0,34 0 188,1-18-203,0 18-1,-1 0 1</inkml:trace>
  <inkml:trace contextRef="#ctx0" brushRef="#br0" timeOffset="111855.3146">9596 17321 0,'0'-17'140,"0"-1"-109,0 0 16,0 1-15,0-1-17,17 1 63,1 17-62,-18-18 0,17 18-16,1 0 15,0 0 16,-1 0-15,1 0 0,0 0 77,-18 18-30,0-1-32,0 1-31,0-1 16,0 1-1,0 0 1,0-1 15,0 1-31,0 0 32,0-1-17,0 1 1,-18-18 15,0 18-15,1-1-16,-1-17 47,0 0-47,1 18 15,-1-18 16,1 0-31,17 17 32,-18-17-1,0 0-15,1 18 62,34-18 62,1 0-124,17 0 0,-17 0-1,-1 0 1,1 0-1,0 0 1,-1 0 0,1 0-1,0 0 32,-1 0-31,1 0-1</inkml:trace>
  <inkml:trace contextRef="#ctx0" brushRef="#br0" timeOffset="114269.6445">9737 16651 0,'-18'18'94,"0"-1"-79,18 1 1,0 0 15,-17-18-15,17 17 0,0 1 15,0 0 0,0-1 32,0 1-48,0-1 1,0 1 15,0 0 16,17-18 47,1 0-79,0 0 32,-1 0-31,1 0 15,0 0-15,-1 0 15,1 0 0,-18-18-15,17 18 15,-17-18 32,0 1-63,0-1 15,0 1 32,0-1-16,0 0 1,0 1-17,0-1 1,0 0-1,0 1 17,0-1 77,-17 18-46,-1 0-48,1 0 1,-1 0 15</inkml:trace>
  <inkml:trace contextRef="#ctx0" brushRef="#br0" timeOffset="116739.5302">8414 17639 0,'17'0'109,"1"0"-93,17 0-16,1 0 16,16 0-1,1 0 1,-17 0-1,105-18 1,-71 18 0,-34 0-1,34 0 1,-52 0 15,-1 0-15,19 0-1,-1 0 1,-17 0 0,-1 0-1,1 0 1,52 0 265,-17 0-265,36 0-1,16 0 1,-52 0 0,0 0-1,0 0 1,-18 0 0,18 0-1,-35 0 1,53 0-1,-36 0 1,-18 0 0,1 0-1,0 0 1,-1 0 0</inkml:trace>
  <inkml:trace contextRef="#ctx0" brushRef="#br0" timeOffset="118929.8774">8731 18062 0,'-17'0'204,"-1"0"-189,18 18 16,-18-1-31,18 1 16,-17 0 0,17 17-1,0-17 1,0-1 15,0 1-15,0 17-1,17-35 1,-17 18 0,36-18-1,-19 18-15,19-1 32,-19-17-17,1 0 1,-1 0-1,1 0 1,0 0 0,-1 0-1,1 0 1,0 0 0,-1 0 30,-17-17-30,18 17 0,0-53-1,-18 35 1,0-70 0,0 70-1,0-35-15,0 18 31,0 17-31,-18-35 16,0 36-16,18-1 16,-17 18-1,-19-18 1,19 1 15,-1 17-15,0 0-1,-17 0 1,18 0 0,-19 0-1,1 0-15,0 0 32,17 0-17,0 0 1,1 0-1,-1 0 17,0 0-17,1 0 17</inkml:trace>
  <inkml:trace contextRef="#ctx0" brushRef="#br0" timeOffset="121655.0984">9119 17974 0,'18'0'109,"-18"35"-93,0-17-1,18 0-15,-1 17 16,1-18 0,-1 19-1,1 34 1,0-52 0,-18 0 15,17-1-16,1-17 32,-18 18 0,18-18 0,-1-35-31,-17-1-16,18 19 15,0-19 1,-18 19 0,0-19-1,17 1 1,1 18 31,-18-1-16,18 18 141,-18 18-157,0 17 17,0-18-17,0 1-15,0 0 16,0-1 0,17-17-1,1 36 1,-18-19 15,0 1-15,17 0 31,1-18 15,0 0-15,-1 0 15,1 0-30,-18-18 108,0 0-108,0 1-1,0-1-16,0 0 48,0 1-47,0-1-16,0 0 31,18 1-16,-18-18 1,0 17 0,17 0-1,-17 1 1,18-1 0,-18 0-1</inkml:trace>
  <inkml:trace contextRef="#ctx0" brushRef="#br0" timeOffset="125335.0966">9719 18186 0,'0'-18'125,"0"0"-78,0 1 0,18 17-31,-18-18-16,17 18 15,1 0 17,0-18-17,-1 18 79,1 0-31,-18 18-32,0 0-16,0-1 1,0 19-16,0-1 31,0 0-15,0-17 0,-18-18-1,18 18 1,-17-18 31,-1 17-32,0 1 1,1-1 0,-1-17 15,53 0 156,-17 0-155,0 0-32,-1 0 31,1 0-16,-1 0 1,1 0 0,0 0 31,-1 0 62,1 0-93,0 0-1,-1 0 48,1 0 15</inkml:trace>
  <inkml:trace contextRef="#ctx0" brushRef="#br0" timeOffset="127742.751">10072 18133 0,'-18'0'31,"18"-18"173,18 18-189,17 0-15,-17 0 16,-1 0-1,1 0 1,0 0 0,-1 0 31,-17 18 46,0-1-61,0 1-1,0 0 16,0-1-32,0 1-15,0 0 16,0-1 0,0 1 15,0 0-31,0-1 31,-17-17 0,17 18-15,17-18 250,1 0-251,17 0 1,-17 0-1,17 0 17,-17 0-17,-1 0 32,1 0 125</inkml:trace>
  <inkml:trace contextRef="#ctx0" brushRef="#br0" timeOffset="131102.5162">9842 17833 0,'-17'0'63,"-1"0"62,18 18-110,0-1 1,0 1 15,0-1-15,0 1 0,0 0 46,0-1-46,18-17 31,-18 18-32,0 0 16,17-18-15,-17 17 0,18-17-1,0 0-15,-1 0 63,1 0-16,0 0 15,-1 0 63,1-17-62,-18-1-32,0 0 0,0 1-15,0-1-1,0-17 1,0 17 0,0 1-1,0-1 1,0 0 0,0 1-1,0-19 16,0 19-15,0-1 15,0 0 63,-18 18-63,1 0 1,-1 0 14,0 0-30,1 0 0,-1 0-1,0 0 1,1 0 15,-1 18-15,18 0 62,0-1 16,0 1-16,0 0-47,0-1 0,0 1 94,0 0-62,0-1 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03:50.32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10425 17639 0,'0'-18'171,"17"18"-171,36 0 16,-18 0-16,1 0 16,17 0-1,-36 0 1,36 0 0,-35 0-1,17 0 1,-17 0-1,-1 0 1,1 0 0,0 0 15</inkml:trace>
  <inkml:trace contextRef="#ctx0" brushRef="#br0" timeOffset="1255.0601">10425 17392 0,'0'-18'94,"17"18"-94,1 0 31,17 0-31,0 0 16,1 0 0,17 0 15,0 0-15,-1 0-1,-34 0 1,0 0-1,-1 0 17</inkml:trace>
  <inkml:trace contextRef="#ctx0" brushRef="#br0" timeOffset="3270.0203">11359 16916 0,'0'17'94,"0"1"-94,0 35 15,0-35 1,0 17-16,0 0 16,0 18 15,0-18-16,0 1-15,0-1 16,0 0-16,0-17 47,0-1-31</inkml:trace>
  <inkml:trace contextRef="#ctx0" brushRef="#br0" timeOffset="4569.1606">11060 17568 0,'35'0'156,"18"0"-156,0 0 16,-18 0-1,18 0 1,0 0-1,-36 0 1,36 0 0,-35 0-16,0 0 15,-1 0-15,1 0 16,0 0 0,-1 0-1,1 0 1,-1 0 31,1 0-16</inkml:trace>
  <inkml:trace contextRef="#ctx0" brushRef="#br0" timeOffset="7059.6078">11148 17868 0,'0'-17'172,"17"17"-125,19 0-31,-36-18-1,35 18 1,-17 0-16,-1 0 15,1 0-15,0 0 32,-1 0 93,-17 18-110,0-1 1,0 1 0,0 17-1,0-17 1,0 17-1,0-17 1,0 35 0,0-36 31,-17 1-32,17-1 1,-36-17-1,1 18 1,-36 17-16,36-17 16,17 0-1,-34-18 17,16 0-32,19 0 15,-1 0 1,36 0 124,-1 0-124,19 0 0,-1 0-1,-18 0 1,19 0-16,-1 0 16,53 0-1,-70 0 1,17 0 15,-17 0-15,17 0-16,0 0 15,1 0 1,-1 0 0,-17 0-1,-18 17-15,17-17 31,1 0-15</inkml:trace>
  <inkml:trace contextRef="#ctx0" brushRef="#br0" timeOffset="9820.0759">11800 17286 0,'0'-18'109,"0"1"-93,0-1 15,0 1-15,18 17-1,0-18 1,17 18 15,-17 0-31,-1 0 31,1 0-31,0 0 47,-1 35-16,-17-17 1,0-1-32,0 1 15,0 17 1,0 1 0,0-19-1,0 36 1,-17 0-1,-1-18 1,0 1 0,1-1-1,-1-17 17,0-1-17,1 1 32,-1-18-47,18 18 47,-18-18-47,54 0 187,-1 0-171,-17 0 0,17 0-1,18 0 1,-36 0 0,1 0-1,0 0 1,-1 0 31</inkml:trace>
  <inkml:trace contextRef="#ctx0" brushRef="#br0" timeOffset="12009.631">12330 17480 0,'17'-18'203,"18"18"-203,1 0 16,-19 0 0,1-17-1,0 17 1,-1-18 0,19 18-1,-19-17-15,1 17 16,0 0-16,-1 0 15,-17-18 126,0 0-141,-17 1 16,-1 17-1,-17-18 1,17 0 0,0 18 15,-17-17-31,0 17 15,-1 0 1,19 0 0,-1 0-1,1 0 17,-1 0-17,-35 17 1,53 1-1,-18 0 1,1-1 0,17 1 15,-18 0-15,0-1-1,18 18 1,0-17 31,0 17-32,0 1 1,0-19 0,0 1-1,0 0 1,18-1-1,-18 1 17,35-18-17,-17 18 1,0-18-16,17 0 16,-17 0 15,-1 0-16,1 0 1,17 0 0,-17 0 31,-1 0-32,1 0 16,0 0 16,-1 0-15,1 0-1,0 0-16,-1 0 17</inkml:trace>
  <inkml:trace contextRef="#ctx0" brushRef="#br0" timeOffset="14695.6731">12718 17586 0,'17'0'234,"1"-18"-218,17 1 0,-17 17-1,-18-18 1,17 18-1,1 0 17,-18-18-17,18 18-15,-18 18 157,0 0-111,0 17-30,0 0 0,0 1-1,0-1 1,-18-18 0,0-17-1,18 18 16,-17 0 1,-1-18-17,1 17 1,-1-17 0,0 18-1,1-18 1,-1 0 15,36 0 141,17 0-156,0 0-16,0 0 31,-17 0-16,0 0 1,17 18-16,-17-18 31,-1 0-15,1 0 140</inkml:trace>
  <inkml:trace contextRef="#ctx0" brushRef="#br0" timeOffset="16570.5305">13335 16880 0,'-18'18'109,"1"35"-93,17-35 0,-18 35-1,0-18 1,18 0-1,-17 18 1,17 0-16,0-35 16,-18 34-16,18 1 15,0 0 1,0-17 0,0-1 15,0-18-16,0 54 1,0-53 0,0-1-1,18-17 1,-1 36 0,-17-19-1,18-17 1,-18 18-1,18-18 1,-18 18 0,0-1 31,17-17-32,1 18 1,-18-1-1,18-17 32,-18 18-31,0 0 46,17-18-30</inkml:trace>
  <inkml:trace contextRef="#ctx0" brushRef="#br0" timeOffset="17743.2565">13494 17304 0,'17'0'125,"19"0"-125,-19 0 16,19 0-1,-19 0 1,1 0 0,-1 0-1,1 0 17,0 0 30,-1 0-62,1 0 47,0 0 47</inkml:trace>
  <inkml:trace contextRef="#ctx0" brushRef="#br0" timeOffset="18878.034">14023 17057 0,'0'17'93,"0"1"-61,0 17-17,0-17 1,0 17-16,0 18 16,0-18-1,0 18 1,0 53-1,0-53 1,0-18 0,0 18-1,0-35 32,0 0-31,0-1 15</inkml:trace>
  <inkml:trace contextRef="#ctx0" brushRef="#br0" timeOffset="20498.5495">14305 17039 0,'0'18'157,"0"35"-142,18-36 1,17 36 0,-35 0-16,18 0 15,-1 0 1,-17 18-1,18-19 1,-18 1 0,0-35 15,0 0-15,0-1-1,0 1 1,0 0-1,0-1 1,0 1-16,0 0 16,0-1-1,-18 1-15,18-1 47,0 1-31,-17-18-1,17 18 1,0-1-16,-18-17 16,18 18-1,0 0 48,-18-18-48,18 17 1,-35-17 0,35 18 15,-35 0-15,17-18-1,18 17 1</inkml:trace>
  <inkml:trace contextRef="#ctx0" brushRef="#br0" timeOffset="23066.597">14640 17163 0,'0'17'172,"0"1"-156,0 17-16,0 0 16,0 18-1,0-17 1,18-1-1,-18 0 1,18-17-16,-18-1 16,0 1-16,17 0 31,1-1-15,-18 1-1,17-18 1,1 18-1,0-18 1,-1 0 15,1 0-15,0 0 0,17 0-1,-17-18 1,17 0-16,-18 1 15,1-19 17,0 1-17,-1 0 1,19-36 0,-19 18-1,1 1 1,0-1-16,-18 35 15,0-17 1,0 17 0,0 0 31,0 1-32,-18 17 16,0-18-15,1 18 0,-1 0-16,0 0 15,-17 0 1,17 0 15,1 0-15,-18 53-1,35-18 1,-18 18 0,0-17-1,1 34 1,-1-35 0,0 1-16,18 17 15,0-36 1,-17 54-16,17-36 15,0 18 1,0-18 0,0 18-1,0-35 1,0-1-16,0 19 31,0-1-15,0-17-1,17-1 1,-17 1 0,0 0-1,0-1 48,18-17-48</inkml:trace>
  <inkml:trace contextRef="#ctx0" brushRef="#br0" timeOffset="24630.8346">15240 16827 0,'0'18'141,"0"17"-126,0 1 1,-18-1 0,18-17 15,0-1 0,-17-17 32,17 18-32,0 0 16,-18-1 0</inkml:trace>
  <inkml:trace contextRef="#ctx0" brushRef="#br0" timeOffset="26121.5138">15469 17074 0,'0'18'62,"0"17"-46,0 1-1,0 34 1,0-35 0,0 18-1,0 36 1,0-1 15,0-35-15,0 0-16,18 0 15,-18-36-15,0 1 16,0-1 0,18-17 15,-18 18 0,17-18-15,-17 18-1,18-18 17</inkml:trace>
  <inkml:trace contextRef="#ctx0" brushRef="#br0" timeOffset="28590.2197">15663 17374 0,'0'-17'16,"0"-1"109,0 0-125,0 1 31,18-1-15,-18 0 0,18 18-1,-1 0 16,1 0 1,0 0-1,-18 18 16,0 0-32,17 17 1,-17-17 15,0-1-31,0 19 0,18-1 16,-18-18-16,0 19 16,0-19-1,0 1 1,0 17-1,17-17 1,-17 0 0,18-18-1,0 0 48,-1 17-48,1-17 1,17 0 0,1 0 15,-1-17-15,-18-19-16,19 1 15,-1 0 1,-17-1-1,-1 1-15,-17 0 16,18 17 0,-18-35-1,0 18 1,0 0 15,-18 17-15,1 18-16,-1-17 15,-17-1 17,17 0-32,-35 1 15,36 17 17,-1 0-17,0 0-15,1 0 94,17 17-47,0 1-32,35-18 32,18 18-31,17-18 0,-34 0-16,-1 0 15,0 0 1,-17 0-1,-1 0 1,1 0 62</inkml:trace>
  <inkml:trace contextRef="#ctx0" brushRef="#br0" timeOffset="31297.9087">16228 17674 0,'0'-17'156,"0"-1"-140,0 0 15,0 1-31,17-1 16,-17 0 15,18 1-15,0 17-1,-1 0 17,1 0-17,0 0-15,-1 0 47,-17 17 78,0 1-109,0 0-1,0-1 1,0 1 15,0 17-15,0-17 0,-17-1-1,17 1 1,-18-18-1,-17 18 1,17-1 0,-17-17-1,17 18 1,0-18 15,1 0 47,17 18-78,-18-18 16,1 0 0,17 17-1,-18-17 1,0 18 15,1-18-15,-1 0 15,18 18-15,18-18 171,-1 0-171,1 0 15,0 0 0,17 0-15,0 0 15,-17 0-15,-1 0 15,1 0 16,0 0 62,-1 0-78,1 0 48</inkml:trace>
  <inkml:trace contextRef="#ctx0" brushRef="#br0" timeOffset="33187.6785">16369 16969 0,'-18'0'47,"18"17"16,0 1-32,0 0-15,0-1-1,0 1 1,0-1 15,0 1 0,0 0-31,0-1 32,18-17-17,0 18 1,-18 0-1,17-18 1,1 17-16,-18 1 16,17-18-1,-17 18 17,18-18-17,0 0 32,-1 0 0,1 0-31,0 0-1,-1-18 1,1 0-16,-18 1 31,18-1-15,-18 0-1,0 1 1,0-19 0,0 1 15,0 18-31,0-1 47,0 0-32,-18 18 32,0-17-31,1 17-1,-1 0 1,0-18-16,1 18 0,-1 0 16,0 0-1,1 0 17,-1 0-1,1 0-16</inkml:trace>
  <inkml:trace contextRef="#ctx0" brushRef="#br0" timeOffset="35077.1276">16933 17022 0,'0'17'172,"0"18"-156,0 1-16,18 17 15,0 0 17,-1-1-17,-17 1 1,0 36-1,0-54 1,0 0 0,0 0-1,0 1 1,-17-1 0,17-17-1,-18-1 1,18 1-1,-35 0 17,17-1-1,18 1-15,0-1 46,-18-17-31,18 18 172,-17-18-187</inkml:trace>
  <inkml:trace contextRef="#ctx0" brushRef="#br0" timeOffset="38773.3822">17321 17074 0,'0'36'94,"0"17"-78,0-18 15,0-17-15,0-1-1,0 18 16,0 1-31,0-1 16,0 0-16,0-17 31,0 0 1,18-18-32,-18 17 46,18-17-30,-1 0 0,1 0-1,0 0 17,17 0-17,-18-17 1,19-19-1,-1 19 1,-17-1 0,-18 0-16,17 1 31,1-1-15,0-52-1,-18 17 1,0 17-1,0-52 17,0 71-17,0-1 1,0 0 0,0 54 109,0-1-110,0 35 1,0-17-1,0 0 1,0-35 0,0 52-1,0-17 1,0-17 0,0 16 15,0-34-16,0 17 1,0-17 0,0 17-1,0 1 17,0-19-17,0 1 1,0 0 15,0-1-31,0 1 31,0-1-15,-18 1 0,18 0 218,-18 17-218,18 0-1,0-17 1,0 17 15,-17-17-15,-1-1-16,18 1 15,0 0 32,-18-18-16,1 0-15,-1 0 0,0 0-1,1 0 17,-1 0-17,1 0 16,17-18 16,0 0-31,0 1 31,0-1-32,0 1 32,17-1-31,1 18-16,17-18 16,-17 1-1,-1 17-15,1 0 16,17 0 15,-17 0-15,17 0-1,-17 0 1,0 0 15,-1 0 32,1 0-16</inkml:trace>
  <inkml:trace contextRef="#ctx0" brushRef="#br0" timeOffset="41065.1828">17745 16775 0,'17'0'234,"1"0"-218,0 0-1,-1 0 1,1 0 0,0 0-1,-1 0 1,1 0 0,-18 17 77,0 1-77,0-1 15,0 1 0,0 0 1,-18-1-1,18 1 16,-17-18-32,17 18 1,0-1 31,-18 1-16,18 0 47,-18-18-78,36 0 235,17 0-220,18 0 1,-35 0 0,17 0-1,0 0-15,-17 0 47,0 0-16</inkml:trace>
  <inkml:trace contextRef="#ctx0" brushRef="#br0" timeOffset="43487.8893">17868 17745 0,'-17'0'47,"17"-36"63,0 19-79,17 17-16,1-18-15,17 18 16,-17 0 15,-1 0-15,19 0-16,-19 0 16,1 0-1,0 0 32,-18 18-16,0-1-15,0 1 15,0 0-31,0-1 16,0 19-1,0-19 1,0 1 0,0 0-1,0-1 1,-18 1 15,0-1 0,1 1-15,-1-18 0,0 18 31,1-18-32,-1 17 32,0-17-31,36 0 171,0 0-187,35 0 16,-18 0-1,-17 0 1,17 0 0,0 0-1,0 0-15,-17 0 16,0 0 15,-1 0 0,1 0-15,0 0 109,-1 0-78</inkml:trace>
  <inkml:trace contextRef="#ctx0" brushRef="#br1" timeOffset="56997.7685">2064 16810 0,'0'-35'140,"0"17"-108,0-35-17,0-18 1,-36-34 0,19 52-1,-1 0 1,-17 0-1,17 18 1,1 17 0,-1 0-1,18 1-15,-35-1 16,17 0 0,0 1-16,-17-19 31,18 19-16,-1 17 1,0-18 0,-17-17-1,17 35 1,-17 0 0,17 0-1,1 0 1,-1 0 265,-70 0-265,-71 0-1,-17 0 1,35 0 0,-18 0 15,71 0-31,35 0 15,18 0-15,-1 0 16,19 0 15,-1 0-15,0 0 515,1 0-515,-1 0-1,0 0 17,1 0-17,-1 0 17,-17 18-17,17-18 1,1 17 15,-1-17-15,18 18-16,-18-1 31,1-17-15,17 36-1,-18-19 1,-17 19-1,35-19-15,-18 19 32,0-19-17,1 19 1,-1 16 0,18-34-1,0 35 1,0 0-1,0-18 17,0 18-17,0-35 1,0-1 0,0 1-16,0 35 312,-17 17-296,-19 54-1,19-36 1,-1 18-16,0-53 31,18 17-15,-17 36-16,17-70 15,0-1 1,0-18 0,0 1-1,0 0 1,0-1 31,0 1-32,0 0 1,0 17 281,0 0-297,0 53 16,17 36 15,19 52-31,-36-140 15,17 16 1,-17 1 0,0-17-1,18-36-15,0 35 16,-18-17 0,0-1 15,17-17-16,-17 18 1,35 0 203,18 34-204,18 1 1,17 18 0,-17-18-1,35 0-15,-36 17 16,-35-52 0,18 17-1,0-17 1,-35-1-16,-1 1 15,1-18 1,17 0 203,54 0-204,52 0 1,-18 0-16,-35 0 16,-17 18-1,35-1 1,-89-17 0,1 0-1,0 0 1,-1 0 15,19 0-15,-19 0-1,36 0 1,-18-35 0,-17-18-1,35 0 1,0 0-16,-18 36 15,18-36 1,-18 0-16,-17 18 16,-18-1-1,18 19 1,-18-1 15,17-35-15,-17 18-1,0-18 1,0-71 0,0 72-1,0 16 1,0 1 0,0-36-1,0 36 1,0 18-1,0-1 1,0 0 0,0-17 312,0-36-313,0 19 1,0-54-16,0 53 16,0-18-1,0 36 1,0 17 0,0-17-1,0 17 1,0-17-1,0 0 1,0 17 15,0 1-15,0-19 0,0 19-1,0-1 1,0 0-1,0 1-15,0-1 16,0 0 0,0 1-1,0-1 17,0 1 30,0-1-46,0 0 46,0 1-46,0-1 15,0 0-15,0 1-16,0-1 62,0 0-46,0 1 31,0-1 62,0 0-93,0 1 77,-17 17 17,17-18-32,0 1-47,-18 17 63,18-18-78,-18 0 30</inkml:trace>
  <inkml:trace contextRef="#ctx0" brushRef="#br1" timeOffset="67346.2616">12206 16563 0,'-18'0'31,"1"0"-31,-1 0 32,-17-18-17,17 18-15,-17-17 16,-18 17-1,35-18 1,-17 18 0,-18 0-16,18 0 15,-18 0 1,0 0 0,18 0-1,-18 0 1,18 0-1,-36 0 1,36 18 0,17-1-1,-17 1 1,0 0-16,17-18 16,18 17-1,-18 1 1,1-18-1,17 35-15,-36 0 32,19-35-17,-18 71 1,17-53 15,0-1-15,18 1-1,0-1 17,-17-17-17,17 18 48,-18-18 312,18 35-375,-18-17 15,18 17 1,-17 1-16,17-19 16,-18 36-1,0-18 1,18 18 0,-17 0 15,17-35-16,0 17 1,0-17 0,0-1-1,0 1 1,-36 35 281,-16 53-282,16-36 1,-34 36-16,34-35 16,19-18-1,-1 0 1,18-18 0,-17 18 15,-1 0-16,18-36 1,-18 19 0,18-19-16,0 1 15,0 0 1,0-1 0,0 1-16,0 17 15,0-17 1,0 17-1,0 0 1,0-17 0,0 0 15,0-1-15,0 1-1,0 0 1,0-1-1,0 1 1,36 17 0,-1-17-1,-18-1 1,36 1-16,0-18 16,0 18-1,-35-1-15,35 1 16,0 0-1,0-18 1,-36 0 0,89 0-1,-88 0 1,-1 0 0,19 0 249,105 0-249,35 0-16,-35 0 15,18 0 1,-36 0 0,-17 0-1,0 17 1,-35 1-16,17-1 16,-18-17-1,-17 18-15,-17-18 16,-19 0 15,1 18-15,0-18-1,34 0 188,72 0-187,105-36 0,-17 19 15,264-36-15,-264 35-1,-89 18 1,-17 0-1,53 0 1,-124 0 0,-17 0-1,35 0 204,35 0-203,106 0-1,212 0 1,-107 0 0,407 36-1,-406-36 1,-159 17-1,-70 1 1,-19-1-16,37-17 234,52 0-218,35 0 0,124 0-1,-18 0 1,-70-35 0,-36 18-1,18 17 1,-105-18-16,-37 18 15,-34 0 1,-18-35 234,18-54-234,17 1-16,36-53 15,-36 53 1,-18 17 0,19 1-1,-19 17 1,1-53-1,0 53 1,-18 0 0,17-35 15,-17 35-15,0 18-1,18-18 1,-18 18-1,0 17 1,0-17-16,0-18 16,0 18 15,0-1-15,0 19-1,-35-19 282,-18-34-281,-53-71-1,18 0-15,0 17 32,-54-17-17,90 106 1,34-18-16,-17 35 15,17 1 1,0-1 0,-17 0-1,17 18 1,1 0 15,-1 0-15,0 0-1,-17 0 1,18 0 0,-1 0-1,-17 0-15,17 0 16,-17 0-16,17 0 16,0 0-1,1 0 16,-1 0 298,-52 0-314,-19 0 1,-34 0-1,35 0 1,-36 0-16,36 0 16,18 0-1,34 0 1,-17 0-16,0 0 16,18 0-1,18 0 1,-19 0-1,19 18 1,-1-18-16,-17 0 31,17 0-15,-17 18 0,-1-1 15,19-17-16,-1 0-15,1 18 16,-1-18 0,0 0-1,-17 0 17,35 17-17,-35-17 1,17 0-16,0 18 15,1-18 1,-1 0 0,1 0-16,-1 18 15,0-18 1,1 0 0,-1 0-1,0 0 1,1 0-1,17 17 1,-36-17 281,-52 0-281,-71 0-1,54 0 1,-19 0-1,36 0 1,0 0 0,17 0-16,1 0 15,34 0-15,1 0 16,0 0 0,17 0-1,-35 0 1,18 0-1,17 0 1,-17 0-16,17 0 16,1 0-1,-1 0 1,1 0-16,-19 0 16,19 0-1,-19 0 1,-17 0-1,18 0 1,18 0 15,-19 0-15,1 0-16,17 0 16,-17 0-1,17 0 1,1 0-1,-19 0 1,1 0 312,-53 0-312,-88 0-16,35 0 15,-18 0 1,18 0 0,52 0-1,19 0 1,-1 0-16,36 0 16,-35-17-1,17 17-15,0 0 16,17-18-1,1 18 1,-18 0 0,0 0-1,36 0 1,-19 0 0,1 0 15,0 0-16,17 0 1,-17 0 265,-53 0-281,-89 0 16,36 0 0,-18 0-1,54 0 1,-89 0-1,123 0 17,36 0-17,-36 0 1,54 0 0,-1 0-1,0 0 1,1 0-1,-1 0 1,0 0 15,1 0-15,-1 0 0,0 0-1,1 0 1,-1 0 15,1 0 0,-1 0 1,0 0-1,1 0-16,-1 0 17,18 18-17,-18-1 17,1-17-17,17 18 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05:47.52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17868 18097 0,'35'0'219,"1"0"-203,-1 0-16,36 0 15,-36 0 1,0 0-1,0 0 1,1 0 0,-19 0-1,19 0 1,-19 0 0,1 0 15,0 0-16,-1 0 48,1 0-32</inkml:trace>
  <inkml:trace contextRef="#ctx0" brushRef="#br0" timeOffset="27237.0968">1817 18009 0,'17'0'391,"1"0"-376,0 0 1,-1 0-16,1 0 16,0 0-1,-1 0 1,1 0 15,0 0-15,-1 0 31,1 0-32,-1 0 1,1 0 0,0 0-1,-1 0 48,1 0-48,-18 18 548,0 0-454,0-1-78,0 1-15,0-1 15,0 1-15,0 0 0,0-1 15,18 1 31,-18 0-30,0-1-1,0 1 0,0 0-15,0-1-1,0 1 1,0 0 0,17-18 15,-17 17 16,0 1 171,0-1-186,0 19-32,0-1 31,0-17-15,0-1 30,0 1-14,0 0 46,0-1-63,-17-17 17,17 18-17,0-1 63,-18-17-31,0 18-31,1-18 31,-1 0-47,0 0 31,1 0-15,-1 0-16,-17 0 15,0 0 1,17 0 0,-17 0-1,17 0 16,0 0-15,1 0 0,-1 0 46,18-18-31,-17 18 16,-1 0-15,18-17-17,-18-1 1,1 18-1,17-17 1,0-1 47,0 0-32,-18 18 0,18-17-15,0-1 15,0 0 0,0 1 79,0-1-79,0 0 94,0 1-63,0-1-46,0 1 0,0-1-1,0 0 1,0 1-1,0-1 1,0 0 47,0 1-48,0-1 63,0 0-62,0 1 0,0-1 30,0 0 1,18 18 125,-1 0-109,-17-17-32,18 17-15,-18-18 62,18 18-47,-1 0 0,-17-17 47,18 17-78,-1 0 63,-17-18-1,18 18-30,-18-18-32</inkml:trace>
  <inkml:trace contextRef="#ctx0" brushRef="#br0" timeOffset="33264.6367">18327 18097 0,'17'0'156,"-17"-17"-125,0-1-15,0 1 0,18 17-1,-18-18 1,0 0 0,0 1-1,0-1-15,0 0 16,0 1-1,0-1 1,0 0 0,0 1 15,0-18-15,0 17-1,0 0 1,0 1-1,0-1 32,0 0-31,0 1 0,0-1 15,0 0-16,0 1 17,0-1-17,0 1 17,-18-1-17,1 0 16,-1 18 1,1-17-17,-1 17 1,18-18 0,-35 18-1,-1 0 16,19 0-15,-1 0 15,0 0-15,1 0 0,-1 0 15,0 0-16,1 0 17,-1 0-1,1 0 16,-1 0-16,0 0 0,1 0 32,-1 0-48,0 0 48,1 0-16,-1 0-16,18 18 47,-18-18-31,1 0 0,17 17 15,-18-17 1,18 18-63,-17 0 16,-1-18-1,18 17 79,-18 1-47,1-1 31,17 1-62,0 0-16,-18-18 31,18 17-16,-18-17 1,18 18 0,-17-18-1,17 18 1,0-1-16,0 1 16,0 0 15,0-1-16,0 1 17,-18-18-1,18 17-31,0 1 16,0 0 15,0-1-16,0 1 17,0 0-17,0-1-15,0 1 63,0 0-32,0-1 0,0 1 16,18-18-16,-18 17-31,17-17 32,1 0-17,0 0 32,-1 0-31,1 0-1,0 0 1,-1 0 15,1 0 16,-1 0-31,1 0 78,0 0-32,-1 0 32</inkml:trace>
  <inkml:trace contextRef="#ctx0" brushRef="#br1" timeOffset="45936.6215">1587 17974 0,'-17'0'235,"-1"0"-235,1 0 93,-1 0-46,18 18 0,-18-18 16,18 17-32,-17-17 0,17 18 0,-18-18 1,18 18-1,-18-18 0,1 17 0,17 1 1,-18-18-1,18 17 0,-18-17-15,18 18-1,0 0 17,-17-18-1,17 17 0,-18-17-15,18 18-16,-17-18 15,17 18 1,0 17 0,0 0-1,0-17 16,0 0-15,0-1 0,0 1 15,0-1-15,0 1 15,0 0 16,17-1-16,1-17 0,-1 0 16,1 0 94,0 0-110,-1 0-15,1 0-1,0 0 1,-1 0 46,1 0 95,0 0-126,-18-17 0,17 17-15,1 0 31,-18-18-32,17 18 1,-17-18-1,0 1 32,18 17 0,0 0-31,-18-18-1,0 1 32,17 17-31,1 0 0,0-18-1,-18 0 48,17 18-48,1-17 17,-18-1 30,0 0-46,18 18-1,-18-17 1,17-1 0,-17 0-1,0 1 1,0-1-1,0 0 17,0 1-17,0-1 1,0 1 15,0-1-31,0 0 47,0 1-47,0-1 31,0 0 16,0 1-16,0-1 1,-17 18-17,17-18 1,-18 18 46,18-17-46,-18 17 0,1 0 46,-1 0-62,0 0 16,1 0 31,-1 0-32,0 0 17,1 0-17,-1 0-15,1 0 47,-1 0-31,18 17 15,-18-17-15</inkml:trace>
  <inkml:trace contextRef="#ctx0" brushRef="#br1" timeOffset="50631.2037">12965 17392 0,'0'0'0,"-18"-18"31,0 18 16,1 0-31,-19 0 0,19 0-1,-1 0 16,-17 0-31,17 0 0,-17 0 16,0 0 0,17 0 15,0 0-31,1 0 31,-1 0-15,0 0-1,1 0 17,-1 0-1,1 18 0,-1 0-15,0-1 15,18 1-15,-17-1 15,17 1-15,-18 0-1,18-1-15,0 19 31,0-19-15,0 1 0,0 0-16,0-1 15,0 19 1,0 16 0,0-34-1,0 0 1,0-1-1,18 19 1,-1-19 15,1 1-31,0-18 16,-18 18 0,0-1 15,17 1-31,18-18 15,-35 17 1,18 1 0,0-18-1,-18 18-15,17-1 16,1 1 0,0-18-1,-1 18 1,1-1-1,0-17 1,17 0 0,-18 18 31,1-18-47,0 0 46,-1 0-30,1 0 0,0 0-1,-1 0 1,-17-18-16,18 18 16,0-17-1,-1 17 1,1-36-1,-1 19 1,1-1 15,0 0-31,-1 18 16,-17-17 0,18-18 15,0 35-16,-18-18 17,0-17-17,17 17-15,-17-17 16,0-1 0,0 1-1,0 18-15,0-1 16,0 0 15,0 1-31,0-1 47,0 0-31,0 1 15,0-19 0,0 19-15,-17 17-1,17-18 1,-18 0 0,0 1-1,1-1 1,17 1-1,-18 17 1,0 0 15,18-18-31,-17 18 16,17-18 15,-18 18-15,1 0-1,-1 0 32,0 0-47,1 0 32</inkml:trace>
  <inkml:trace contextRef="#ctx0" brushRef="#br1" timeOffset="54506.2951">16528 17674 0,'0'-17'93,"0"-1"-77,0 0 0,-18-17-1,0 35 1,1-35-1,-1 17 1,0 18 0,18-18-1,-17 18 1,-1 0 0,18-17-1,-17 17 1,-1 0 15,0 0-15,1 0 15,-1 0 0,0 0 0,1 0 1,-1 0-1,0 0 0,1 0-15,-1 17-1,0-17 1,1 0 0,-1 18-1,1-18 1,17 18 0,-36-1-1,1-17 1,35 18-1,-18-18 1,18 18 15,-17-18-15,-1 0 0,18 17-1,-18 1 1,18 0-1,0 17 1,0-18 0,-17 1-1,17 17 1,0-17-16,0 17 16,0 1-1,0-19 1,0 1-1,0-1 1,17 1 31,1 0-31,-18-1-1,18-17 1,-1 18-1,1 0 1,0-1-16,35 1 16,-18 0 15,-18-18-15,1 17-1,0-17 1,-1 0-1,1 0 1,17 0 0,-17 0 15,0 0 0,-1 0-15,1 0-1,0-17 1,-1 17 0,1 0 15,17-18-15,-35 0-1,18 1 1,17 17-1,-17-18 1,-1 0 0,1 18-1,-18-17 1,18-1 0,-1-17-1,-17 17 1,18 1-1,-1-19-15,-17 19 16,0-1 0,0-17-1,0-1 1,0 19 0,0-1-1,0 1 1,0-1 62,0 0-62,0 1 15,-17 17-16,-1 0 1,1 0 0,-1-18-1,0 0 17,1 18-17,-1 0 16,0 0-31,1 0 16,-1 0 31,-17-17-31,17 17 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07:42.4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16757 18239 0,'18'0'125,"-1"-18"-109,18 0-1,1 1 1,-19-1-1,54 0 17,-53 18-17,-1 0 1,1-17 0,-18-1-1,35 18 1,-17-35-16,-1 0 15,-17 17 1,18 18-16,-18-18 16,18 1-1,-18-1 17,0 0-17,0 1 16,17-1-15,-17 0 0,0 1 15,0-18-31,0 17 31,0-70-15,0 70-1,0-17 1,0 0 0,0 17 15,0 0-31,0 1 31,0-1-31,0 0 16,0 1-16,0-19 15,0 19 1,0-19-16,0-16 16,0 16 15,0-17-15,0 36-1,0-1 1,0 0-16,-17 1 344,-1-36-329,-17-18 1,17 18-1,1 18 1,-19-18-16,36 36 16,-17-1-1,-1 0 1,18 1 0,-18 17-16,18-18 46,0 0-46,-17 18 16,17-17 0,-18 17 15,18-18-15,-18 0 15,1 18 0,17-17 0,-18 17 1,18-18-32,-18 18 15,1 0 16,-1 0-15,-17-17 15,17 17-15,1 0 0,-1 0-16,0 0 15,1 0 1,-19-18-1,1 18 1,0 0 15,17 0-15,18-18-16,-35 18 16,17 0-1,1-17 16,-1 17-15,0 0 0,1 0-1,-1 0 1,1 0 0,-1 0-1,0 0-15,18-18 16,-17 18 15,-1 0 297,-17 0-312,-18 0-1,17 0 1,-16 0 0,16 0-1,-34 0 1,34 0 0,19 0-1,-36 0 1,35 0-1,-17 0 1,0 0 0,17 0-1,-17-18 17,17 18-17,1 0 1,-1 0-1,0-17 1,1 17 0,-1 0-1,0 0 1,1 0 0,-1 0-1,0 0 1,1 0-1,-1-18 1,0 18-16,1 0 16,-1-18-1,1 18 17,-1 0-17,0 0 1,-17-17-1,17 17 32,1 0-47,-1 0 32,0 0-17,1 0-15,-1 0 31,1 0-15,-36 0 312,-53 0-312,18 0-1,-36 0 1,54 0 0,-1 0-16,18 0 15,0 0 1,0-18 0,36 18-1,-72 0 1,72 0-1,-36 0 1,35-17 0,-17 17-16,17 0 15,1 0 1,-19 0 0,19 0-1,-19 0 1,1 0-1,18 0 1,-36 0 0,35 0-1,-17 0 1,17 0 0,-17 0-16,17 0 15,-17 0 1,17 0-16,-17 0 15,0 0 17,-1 0-17,19 0 1,-36 0 296,0 0-312,-35 0 16,-18 0 0,53 0-1,-18 0 1,-52-18 0,70 18-1,18 0 1,0 0-1,-36 0 17,18 0-17,0 0 1,35 0 0,-17 0-1,18 0 1,-1 0-1,-17 0-15,17 0 16,0 0 0,1 0-1,-1 0 17,0 0-1,1 0-16,-1 0 17,1 0 233,-36 0-249,-36 0 0,1 0-1,18 0 1,-1 0-1,1 18-15,34-18 16,-17 17-16,18-17 16,0 0-1,0 0 1,17 0 0,-17 0 15,-1 18-31,19-18 15,-19 0-15,1 0 16,18 0 15,-19 0-15,19 0 0,-1 0-1,0 0-15,1 0 16,-19 0-16,1 0 31,17 0-15,1 0-1,-1 0 1,18 17 31,-17-17-16,-1 0 578,0 0-562,1 18-31,-1-18-16,0 0 47,1 18-47,-19-1 31,19-17-15,17 18-1,-18-18 1,-17 0 0,0 0-1,17 18-15,-17-1 31,17-17-15,18 18 0,-18-18 15,1 0 0,17 18 32,-18-1-48,1-17 1,-1 18 0,18-1-1,-18-17 1,1 18-1,-1 17 17,0-17-17,1-18 1,17 35 0,-18-17-1,0 17 1,1 1-1,-1-1 1,0 0 15,18 0-15,0-17 0,-17 0-16,-1 17 0,18-17 31,0-1-16,0 1 1,-17-18 0,17 17 31,0 19 249,0 17-280,0 0 0,-18 17-16,0-35 15,1 36 17,17-18-32,0-18 0,-18 0 15,18 18 1,0-35-1,-18 17 1,18-17-16,0 0 31,0-1-15,0 1 0,0-1 30,0 1-30,0 0 0,0-1-1,-17-17 1,17 18 0,0 0-1,0 17 16,0-17 1,0-1-17,0 1-15,0-1 32,0 1-1,0 0-31,0-1 15,0 1 1,0 0 0,0-1-1,0 1 17,0 0-1,17-1-16,1-17 1,0 0-16,-18 18 16,17-18-1,1 18 1,17-18 0,-17 0-1,17 17 1,0-17-1,-17 0-15,17 18 16,18-18 0,-35 0-1,52 0 17,-34 0-17,-19 0 266,54 0-265,35 0-16,35-18 16,18 18-1,-71 0 1,88-17 0,-141 17-1,36 0 1,52 0-1,-70 0 1,-17 0 0,17 0-1,-18 0-15,-17 0 32,-1 0-17,-17 17 1,35-17 265,54 0-265,69-35-1,19 0 1,-54 17-16,1 18 16,-36 0-1,-18 0 1,1 0-1,-36 0-15,18 0 16,0 0 0,-18 0-1,1 0 1,-19 18 0,1-18 15,17 0 172,71 0-172,35-18-15,71-35-16,-36 53 15,-17-18 1,-36 18 0,-34 0-1,-54 0 1,35 0 0,-17 0 234,0 0-235,71 0 16,-36 36-15,35-19 0,89 54-1,-141-36 1,-1 0 0,18 18-1,-70-53 1,35 0 218,18 0-218,52 0-1,36-17 1,-89 17-16,-17 0 16,-35-18-1,0 18 1,-1 0 0,1 0 30,-1 0-30,1 0 15,0 0-15,-1 0 0,1-18-1,0 18 1,-1 0-1,1 0 1,0 0 0,-1-17-1,1 17 1,-1 0 0,1 0-1,0 0 1,-1 0-1,1-18 1,0 1 15,17 17-15,-17 0 0,-18-18-1,17 18 1,1-18-1,-18 1 17,17 17-17,1 0 1,0-18 0,-1 18 46,-17-18-46,18 18 46</inkml:trace>
  <inkml:trace contextRef="#ctx0" brushRef="#br0" timeOffset="10859.8227">19191 12382 0,'0'-17'93,"0"-1"-77,0-17 0,18 0-1,17-1-15,0-17 16,-17 1 0,0 16-1,17-17 16,-18-17-15,-17 52 0,18-35-1,0 0-15,-18 0 16,17 36 0,1-36-1,-18 18 1,0-1-1,0 1 1,0 0 0,0 17 15,0-17 250,0-36-281,-35-17 16,-1 18-1,19-1 17,-18 18-32,-1 18 15,19-1 1,-19 19 0,19-18-1,-54-18 1,54 35-1,-19-17 1,-52-18 0,53 35-1,-18-17 1,-35 17 0,52 1-1,1-1 1,-18 0-1,18 1-15,17 17 16,-17 0 0,17 0-1,1 0 1,-19 0 0,1 0 265,-35 0-266,-89 0-15,18 0 16,17 0 0,1 0-1,35 0 1,-71 0 0,71 0 15,-1 0-16,19 0 1,-1 0-16,1 0 16,17 0-1,0 0 1,0 0-16,18 0 16,-18 0-1,18 0 1,-18 0-1,35 0 1,0 0 0,-17 17-1,0-17 1,17 0 0,1 0 15,-36 0 266,-71 0-282,-17 0 1,-18 0 0,71 0-1,0 0 1,-71 0-1,106 0 17,-17 0-17,17 18-15,-18-18 16,36 18 0,0-1-16,-18-17 15,17 0 1,1 0-1,0 0 1,17 18-16,-52-18 31,52 0-15,0 18 0,1-18-1,-18 0 313,-54 0-328,-52 0 16,18 0 0,35 0-1,-1 0 1,-16 0-16,52 0 31,-18 0-31,-17 0 16,35 0-1,0 0 1,-18 0 15,36 0-15,18 0-1,-36 0 1,17 0 0,19 0-1,-1 0 17,0 0-17,1 0 16,-1 0 1298,1 0-1314,-1 0-15,-17 0 16,-18 0-1,35 0 1,-105 0 0,87 0-1,-17 0 1,-35 0 0,71 0 15,-19 0-16,1 0 1,17 0 0,1 0-1,-19 0 1,-16 17 0,16-17-1,19 18 1,-54-1-1,53-17 1,1 0 0,-1 0-1,-17 18-15,17-18 16,1 18 0,-1-18-16,0 0 31,1 0-16,17 17 17,0 1 280,-36 0-296,1-18-1,-18 17 1,-17-17 0,17 36-1,-18-19-15,54 1 16,-36-1-16,0 1 16,17 0-1,19-1 1,-18 1-1,-1-18 17,1 35-17,0 1 1,17-19 0,0 1-1,1-18 1,-1 35-1,0 0 1,1-35-16,17 36 16,-18-1-1,18-17-15,0 17 16,0 0 0,0-17 15,0-1-16,0 36 1,0-17 0,0-19-1,0 19 1,0-1-16,18-35 16,-1 35-1,1 0-15,-18-17 16,18 17-1,-18-17 1,17 0 0,19 35 15,-19-18-15,-17-18-1,18-17 1,0 18-1,-18 0 1,0-1 0,35 36-1,-17-35 1,-18 17 0,17 0-1,1-17 1,-1 0-1,-17-1 1,18 36 297,-18-17-298,18 16 1,17-16-1,-17-1 1,17 18 0,0-18-1,-35-17 1,35-18 0,18 35-1,-17-17 1,-1-1 15,0-17-15,-17 18-1,-1-18 1,36 0 0,-17 0-1,17 0 1,35 0-1,-18 0 1,-52 0 0,35 0-1,-18 0 1,0 0 250,-17 0-251,88 0 1,35-18 15,106 1-15,-124 17-1,-34-18 1,-36 18 0,17 0-16,-35 0 15,36 0 1,-18 0-16,-18 0 15,18 0 1,-18 0 0,18-17 265,35-1-265,36-17-1,35-1 1,-18 19 15,53-1-15,-53 18-1,-71 0 1,-17 0-16,-17 0 16,17 18-1,-18-1 1,-17-17-1,-1 0 220,36 0-220,71-35 1,87 0 0,1 17-1,-53 18 1,70 0 0,-159 0-1,-17 0 1,-17 0-1,52 0 17,-70 0-17,-1 18 1,1-18 0,52 0 202,19 0-202,52 0-16,17 0 16,19 0-1,-36 0 1,-53 0-1,0 0 1,-17 0 0,-18 0-16,-36 0 0,1 17 15,17-17 235,54 0-234,-37 0-16,72 0 31,-18 0-15,-36 0-1,18 0-15,-52 0 16,-19 0 0,19 0-1,-19 0 1,19 0 46,-19 0-46,1 0 15,0 0 204,-1 0-220,36 0-15,-18 0 16,-17-17 15,35 17-15,-18-18-16,-17 18 31,17 0-31,0-18 16,-17 18 15,17-17-31,-17 17 31,0 0 47</inkml:trace>
  <inkml:trace contextRef="#ctx0" brushRef="#br0" timeOffset="22275.3194">6403 7567 0,'0'-18'63,"0"-17"31,-18 18-79,-17-1 1,35-17 0,-35-1-1,-1 19 1,19-1-1,-18-17 1,-1 35-16,19-18 31,-54 0-15,53 1 0,-17-1-1,-18 18 1,18 0-1,17 0 17,-17 0-32,17 0 15,1 0 1,-19 0-16,1-17 16,0 17-1,17 0 1,1 0-1,-19 0 17,19 0-1,-1 0-15,-17 0 265,-18-53-266,-53-18 1,0 36 0,36 0-1,-1 17 1,1-17 0,34 35-16,-17-18 0,-17 0 15,17 18 1,18 0-1,-18-17 1,17 17-16,19 0 16,-19 0 15,19 0-15,-18 0-1,17 0 16,0 0-15,1 0-16,-1 0 31,0 0-15,1 0 15,-1 0-15,0 0-1,1 0-15,-1 0 16,1 0 0,-19 0-1,1 17 17,17-17-17,-17 0 16,17 18-15,1 0 0,-18-18-1,17 0 17,0 0-17,-17 0 313,-18 0-312,35-18 0,-70 0-1,35 1 1,0 17-16,36 0 15,-36-18 1,18 18-16,17 0 31,-17 0-31,-1 0 16,19 0 0,-19 0-16,19 0 15,-18 0 1,-1 0-1,1 0 1,17 0 0,-17 0 15,0 0-15,17 0-1,0 0 1,1 0-1,-1 0 1,1 0 0,-1 0 31,0 18-32,1-1 1,-1 19-16,0-36 31,-17 35-15,0-17-1,0 17 1,35-18 0,0 1-1,-18-18 1,0 18-1,1 17 1,-1-35 0,18 18-1,-18-1 17,1 1-17,-1 17 1,18-17-1,-18 35 1,1-53 0,-1 17 15,18 1-15,-17 0 15,-1-1-16,0 1 17,1-18 15,17 18-32,-18-18 1,18 17-16,-18-17 47,1 18-47,-1-18 15,18 18 1,0-1 31,-18-17 0,18 18-32,0-1 1,-17-17 0,17 18-1,0 0 1,0-1 15,0 1-15,0 0-16,0-1 31,0 1-15,0 0-1,0-1 32,0 1-16,-18-18 329,0 17-345,-34 54 1,16 35 0,1-53-1,17 0 1,-17-18-1,35-17 1,0-1 0,0 1-1,-18 0-15,18 17 16,0-18 0,-17-17-1,17 36 1,0-1-1,0 0 1,0-17 0,0 0-1,0 17 1,0 0 0,0-17-1,0 17 16,17 0-15,1 1 15,0-19-15,-1-17 0,1 35-1,17-35-15,-35 18 16,18-18 15,17 35-15,-17-35-1,-1 0 1,19 36 0,-19-36-1,1 17 1,17-17-1,1 18 1,-36 0 0,35-1-1,18 1 1,-18-18 0,-17 0-1,17 18 1,18-1-1,-18 1 1,-17-1 0,17-17-1,-17 18-15,-1-18 250,54 0-234,17 18 0,71-1-1,-71 1 1,0 0-1,0 17 1,-35-17 0,36 17-16,-37-18 15,1 19 1,0-19 0,0 1-1,0-18-15,18 18 31,-54-18-15,19 0 218,34 0-218,54-53-16,34 35 16,-16-17-1,-1-18 1,-53 35 0,-18 1-1,1-1 1,-1 18 15,-52 0-31,0 0 31,17 0-15,-17 0 0,-1 0-1,1 0 1,17 0 249,18-18-249,35-17-16,18 17 16,-35-17-1,17 18 1,-53-1 15,0 0-15,1 18-1,-19-17 1,1 17 0,0-18-1,-1 0 17,-17 1 14,18 17-30,0-18 0,-18 0 234,17-35-235,36-17 1,-18-1-16,1 18 16,-1 1 15,0-1-16,-17 35 1,-18 0 0,0 1-1,0-1-15,0 0 32,18 1-32,-18-18 15,17 35-15,-17-36 16,18 1-1,-18 0 17,0 17-17,17 0 1,-17-17 0,0 17-1,0 1 1,0-1-1,0 1 17,0-1-17,0 0 1,0-17 0,0 0-1,0-1 1,0 19-1,0-18 17,0-1-17,0 19 1,0-1 0,0 0-1,0 1 16,0-1 16,0 0-31,-17 1 15,17-1-15,-18 18 15,1 0 32,-1 0-32,0 0-16,1 0 1,-1 0 0,0 0 15,1 0-31,-1 0 31,18-17 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09:03.8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21114 12453 0,'0'-18'94,"0"1"-94,0-1 16,0-17-1,17-18 1,19-35 0,-19 17-1,1 1 1,0 17-16,-1 0 15,-17 35-15,0-35 16,18 0 0,-18 18-1,0-18 1,0 18 0,0-18-1,0 35 1,0-17-1,0 0 17,0 17-17,0 0 1,-18 1 0,18-1-16,-17-17 0,17-18 328,0 0-313,-53-88 17,17 17-17,-52-105 1,53 159-1,17 17 1,-17-18 0,17 54-1,18-19 1,-17 1 0,-1 35-16,18-18 15,0 1 1,0-1-1,-18 0-15,1 1 16,-1 17 0,18-18-1,-17 0 1,17 1 0,-18 17-1,-17 0 16,17-18-31,0 18 16,1-17 0,-54 17-1,36 0 1,-36 17 0,-70 36 15,106-18-16,-36 1 1,36-19 0,0 19-16,0-19 15,-1-17 17,19 18-32,-1 0 31,-17-1 250,-36 36-281,1 18 16,-1-18-1,-17-1 1,17 37 0,-35-36 15,54-18-16,52-18 1,-36 1 0,19 0-16,-1-1 47,18 1-47,-18-18 15,1 18 1,17-1-1,0 1 1,-18 0 15,18-1-15,0 1 31,0 17-47,0-17 15,0 17 1,0 0 0,0 1-1,0-19 1,18 1 0,-18 17-1,0 18 1,17-35-1,-17-1 1,18 19 0,-18-19-16,18 19 15,-18-19 1,0 1 0,0-1-1,0 1 1,17 0-1,-17 17 1,0 0 0,0 1-1,0-1 17,0 0-32,0 0 31,0-17-31,18 17 15,-18 1 1,0-19 0,0 19 15,0-1-15,0-18-1,0 19 266,0 17-265,0 35 0,0 0-1,0-17 1,0 17 0,0-53-16,0 18 15,0-18 1,18-17-16,-18 17 15,0 0 1,17-35 0,1 18 15,-18 17-15,17-35-1,1 18 1,-18 0-1,35-18 1,-17 0 0,0 17-1,52 1 1,-35-18 0,1 18-1,34-18 1,-34 0 15,-19 0-15,18 0-1,1 17-15,-19-17 16,1 0 0,0 0-16,-1 0 15,1 0 1,0 0-1,-1 0 1,1 0-16,0 0 16,-1 0 15,1 0-31,17 0 31,-17 0-31,-1 0 31,19 0-15,-36-17 0,35 17 15,0-18-15,0 0-1,-17 18 1,0-17-1,-1 17 1,1-18 0,0 18-1,35 0 1,-36-18 0,1 1-1,17-1 1,0 18-16,-17-18 31,17 1-31,1-1 16,-19 18-1,1-17 1,17 17 0,-17-18-1,17 18 1,-17 0-1,-1 0 1,1 0 0,0-18-1,-1 18 1,1-17 0,0 17-1,-1-18 1,-17 0-1,53-17 1,-35 0 0,-18 17 15,0-17-15,17 17-1,-17-17 16,0 17-15,0-17 15,0 17 1,0 1-17,0-19 1,0 19 15,0-1-15,0 1 15,0-1-15,0 0-1,0 1 1,0-1-1,0 0 17</inkml:trace>
  <inkml:trace contextRef="#ctx0" brushRef="#br0" timeOffset="5847.626">17357 13741 0,'0'-18'31,"0"0"16,-18 18-31,-17-17 15,-1 17-31,1-18 15,-18 18 1,18 0 0,-53 0-1,53 0 1,17 0 15,-17 0-15,-1 0-16,-17 18 15,18-1-15,17 1 16,1-18 0,-1 0-16,18 18 31,-17-1-15,-19-17-1,36 18 1,-17 0-16,-1-1 15,0 1 1,18 17-16,-17-35 16,-1 18-1,0 17 1,1 0 15,17-17-15,-18-18-1,1 35 1,17-17-16,0 0 31,-18 17-15,0-18-16,18 1 16,0 0-1,-17-1 16,-1 19-15,0-36 0,18 35-1,-17-17-15,-1-1 16,0 1 0,18-1-1,-17-17 16,17 18-15,-18-18 297,1 35-282,-19-17-31,1 17 15,17 18 1,1-17 0,-1 34 15,0-35-15,18-17-1,-17 35 1,17-35-1,-18-1 1,18 1-16,0-1 31,0 1-15,-18 17 0,18-17-1,0 0 32,0-1-31,0 1-1,0 0 1,0 17 15,0-18-31,0 1 16,0 0-1,0-1 1,0 1 0,0 0-1,0 17 1,0-17-16,0 17 16,0 0-1,0-17 1,0 17-16,0 0 15,0-17 1,18 17 15,-18 1 235,18 52-250,17 18-1,-17-36 1,35 18-16,-18-17 15,-17-18 1,-1-18 0,36 18-1,-35-35 17,-1-1-17,1-17 1,0 0 281,70 0-282,-18 0-15,54 0 16,-71 0 0,35 0-1,-53 0 1,36 0-1,-36 0 1,-17 0 0,17 0-1,0 0-15,1 0 32,16 0-17,1 18-15,-17-18 16,17 0-1,-18 0 1,-18 0 0,1 0-1,17-71 235,1-34-234,52-1 0,-35 0-1,17 35-15,-34 18 16,-19 0-1,36 36 1,-35-18 0,35-36-1,-18 36 17,-35-18-17,18 18 1,17-18-16,-35 17 15,18-17 1,-18 18 0,17-18-1,-17 18 1,0-18 281,-35-35-282,-36-71 1,36 36 0,17-1-1,-34-35 17,52 142-17,-18-19 1,18 19-1,-18-1 1,18 1 0,0-1-1,-17 0 17,17 1-17,-18-1 16,18 0-31,0 1 32,-18-1-1,1 0-31,-1-17 31,0 18-15,1 17-1,17-18 1,-18 0 0,1 1-1,-19 17 1,1-18 0,17 18-1,-17-18 1,17 18-16,1-17 15,-19 17 1,19-18 0,-1 18-16,-17 0 15,17 0 17,1 0-17,-1-18 16,0 18 1,1 0-17</inkml:trace>
  <inkml:trace contextRef="#ctx0" brushRef="#br0" timeOffset="16412.5246">6544 7056 0,'0'-18'47,"0"0"-31,0-35-1,18-35 1,-1 0 0,1-18-16,17-17 15,-17 34 1,-1-52 0,-17 88-1,18 36 16,-18-36-15,0 35 0,0 1 15,0-1 281,0-53-296,-70-34 0,34-1-16,-17 35 15,0-35 17,18 18-17,18 35 1,-1 18-1,0 0 1,18 17 0,0 0-1,0 1 1,0-1-16,0 0 31,0 1-15,-17-1-16,17 1 31,0-1-15,0 0 46,0 1-62,-18-1 47,0 18-31,1 0 31,-1 0-47,0 0 15,-17 0 16,0 0-15,0 0 0,17 0-1,-17 0 1,-18 0 312,0 0-328,-18 0 16,18-18-1,0 1 1,1-1 0,-19 18-1,36 0 1,-1-18-1,19 18 1,-18 0-16,17 0 31,0 0-31,1 0 16,-1 0 0,-17 0 15,17 0 0,0 18-15,1-18-1,-1 0 32,0 0-31,18 18-16,-17-18 15,-1 17 1,1-17 0,-19 18-1,19 0 1,-19-1 15,19-17-15,-1 18 15,0 0-31,1-18 16,-1 0-1,1 0 1,17 17 0,-36 1-1,19-1 1,-1-17-1,0 18 1,1 0 15,-1-18-15,0 0 15,1 17-15,-1 1-1,18 0 1,-35-18 0,17 0-1,1 17 1,-1 1 15,0-18-15,1 18-1,-1-1 17,18 1-1,-18-18-15,1 18-1,17-1 16,-18-17-15,0 18 15,18 17 266,0-17-297,-35 52 16,18 1-1,-19-1 1,1-34 0,0 52-1,17-88 17,18 17-17,-18 1 1,18 0-1,0-1 1,0 1 0,-17-18-1,17 18 1,0-1 0,0 1 30,-18-18-46,18 18 32,0-1-1,0 1 0,0 0-15,0-1-1,0 1 1,-17-18 0,17 17-1,0 19 1,0-19 15,0 1-31,0 0 31,0 17-15,0-17 0,0 17-1,0-18 17,0 1-17,0 0 16,0-1-15,0 1 0,0 0-1,0-1 1,0 19 375,0 16-391,-18-16 15,18 17 1,-35 17-1,17-17 1,0 0 0,1-35-16,17 35 15,-18-36-15,0 1 16,18 17 0,0 0-1,-17-35 1,17 18-1,0 0 17,-18-1-32,18 19 31,0-19 0,-17 1-15,17 0-1,0 17-15,0-18 32,0 19-1,0-1-15,0-17-1,0-1 1,0 36 15,0-17-15,0-19-1,0 18 1,0-17 0,0 17-16,0-17 15,0 17 1,0-17 281,0 35-282,0 0 1,0 70 0,0-35-1,0 1 1,0-19-1,0-17-15,0 0 16,0 18 0,0-36-1,0 0 1,0 0 0,0 1-1,0-19-15,0 1 16,0 0-1,0-1 17,0 36-17,0-35 1,0 17 0,0 0 15,17 1-16,1-19 1,-18 19 0,17-19-16,1 1 31,-18-1-15,18 36 265,17 0-266,-35-35 1,35 35 0,-17-36-16,17 1 31,-35 17-15,53 18-1,0-35 1,-35-18-1,-1 18 1,19-1 0,-19 1-16,1-1 15,-1-17 1,1 0-16,0 0 47,-1 0-32,36 0 17,-35 0-17,35 0 1,0 0-16,-18 0 31,18 0-15,-18 0-16,1 0 15,-1 18-15,18-18 16,-36 0 0,19 0 249,34 0-265,18 0 16,1-18 0,16 1-1,-34-1-15,-36 18 16,18-17-1,0 17 17,-53-18-17,53 18 1,-18 0 31,-17-18-32,0 1-15,17-19 16,0 19 0,-17-1-1,17 0 1,-17 1 0,-1-1 15,19 18-16,-36-17 1,0-1 15,17 18-15,1-18 0,17-52-16,-35 34 31,0 19 266,18-36-282,-1 0 1,36-106 0,-17 106 15,-19 0-16,1 18 1,-18 0 0,18 0-16,17-1 15,-35 19 1,17-1-16,1 0 16,-18 1-1,0-1 1,18 0-1,-18-17 1,35-53 0,-35 70 15,0-35-15,18-17-1,-18 35 1,0 17-1,0-35 1,0 35 0,0 1-1,0-19 282,0-34-297,0-1 16,-18 1-1,18 17 1,0 0 0,0 18 15,0-36-15,0 36-1,0 17 1,0 1-1,0-1 17,0 0-17,0 1 1,0-1 0,0 0-1,0 1 63,0-1-62,18 18 15,-18-18-15,0 1-1,0-1 1,17 18-16,-17-17 16,0-19-1,0 19 1,18 17-16,-18-36 16,18 36-1,-1-17 16,-17-1 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12:23.43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3510 10477 0,'0'-17'187,"0"-1"-171,0-17 0,0 17 15,0-17-16,0 17 1,0-17 0,0 17 15,18 18-15,-1-17-1,-17-18 16,36 35-15,-19-36 0,19 19-1,-19 17 1,19-18 0,-19 0-1,1 1-15,17 17 16,0 0-16,-35-18 15,36 18 1,-1-18 0,-17 18-1,17-17 17,-18 17-17,1 0 1,0 0-1,70-18 1,-70 18 0,34 0-1,1 0 1,-17 0 0,-1 0-1,0 0 1,1 0-1,-1 0 17,0 0-17,18 0 1,-18 0 0,-17 0-1,17 0 1,-17 18-16,17-18 15,0 17-15,1-17 32,-19 0-17,19 18 1,-1-18 0,-18 0-1,19 0-15,-1 0 31,-17 18-31,17-18 16,-17 0 0,35 0-1,-1 0 1,-16 17 0,34 1-1,-17-18 1,-35 0-1,35 18 1,-36-18 250,1 0-251,35 0 1,17 0 0,36 0-1,-17 0 1,-37 0-1,19 0 1,-36 0-16,1 0 16,16 0-16,-34 0 15,0 0 17,-1 0-17,1 0 1,17 0-1,1 0 1,-19 0 0,18 0-1,1 17-15,-1-17 16,-17 0 0,35 0-16,-18 0 31,-17 0-16,17 0 1,-18 0 0,19 0 15,-1 0-15,-17 0-1,-1 0 1,1 0-16,0 0 15,-1 0-15,18 0 422,-17 0-422,0-17 16,-1-1 0,19 0-1,-19 18 1,-17-17-1,18-1-15,0 18 16,-18-18 0,35-17-1,-18 18-15,1-1 16,-18-17 0,18 35-1,-1-36 1,-17 19-1,18-1 1,-18 0 0,0 1-1,0-1 17,18 18-17,-18-18 1,0 36 171,0 0-171,0 17 0,0 0 15,0-17-16,17-18-15,-17 18 16,0-1-16,0 1 16,0 0 140,0-1-140,18-17-1,0 0 1,-1 18 15,-17-1-15,18-17 15,-18 18-15,18-18 15,-1 0 63,1 0 343,-1 0-421,19 0 15,-1 0 0,-17 0-31,17 0 31,-17 0-31,-18-18 16,35 18 0,-18 0-1,1 0 1,17 0 0,-17 0-16,0 0 31,17-17-16,0 17-15,0 0 16,-17 0 0,17-18-1,1 18 1,17 0 0,0 0-1,-18 0 1,18 0-1,0 0-15,-18 0 16,18-17 0,0 17-1,-36 0 1,19 0 0,-1 0-1,0 0 1,0 0-1,-17 0 251,17 0-250,1 0-1,34 0 1,1 0-16,17 0 16,-17 0-1,-36 0 16,35 0-15,1 0-16,-53 0 16,52 0-1,-52 0-15,17 0 16,-17 17 0,-1-17-1,1 18 1,0-18-1,-1 0 220,1 0-220,35 0 1,-18 0 0,18 0-1,0 17 1,17 1 0,-17 0 15,-35-18-16,0 17-15,-1 1 16,1 0 0,0-18-1,-1 0 1,-17 17 0,18 1-1,-1 0 48,1-1-48,-18 1 1,18-1 0,-18 1-1,17-18 1,-17 18 15,18-1-15,-18 1-16,0 0 15,0-1 1,0 1 0,0 0-16,0 17 15,0 0 1,0-17 15,0-1-15,0 1-1,0 0 32,0-1-31,0 1 78,0 0-32,0-1 1</inkml:trace>
  <inkml:trace contextRef="#ctx0" brushRef="#br0" timeOffset="2755.3205">6809 9490 0,'0'-18'125,"17"18"-94,1-18-15,17 18 0,18 0-1,-35 0 1,17 0 0,-17 0-1,-1 0-15,1 0 16,0 0 15</inkml:trace>
  <inkml:trace contextRef="#ctx0" brushRef="#br0" timeOffset="5663.0815">7479 9119 0,'-18'0'219,"1"0"-188,-1 0-16,0 0-15,-17 0 16,17 0 0,1 0-1,-1 0 1,0 18 0,1-18-1,17 18 1,-18 17-16,1-35 31,17 17-15,0 1-1,-18 0 17,18-1-1,0 1 0,0 0 16,18-1-31,-1-17-1,1 18 1,-1-18 15,36 18-15,-35-18 15,17 0-31,-35 17 16,0 1 30,18-18-46,0 0 16,-1 18 0,-17-1-1,18-17 32,-18 18-31,18-1-1,-18 1 17,0 0 15,0-1-47,0 1 31,0 0-16,0-1 1,0 1 15,0 0-15,-18-18 0,18 17-1,-18 1 1,1-18-1,-1 17 17,0-17-17,1 0 1,-1 0 0,-17 0-1,17 0 16,0 0-31,1 0 32,-1 0 15,18-17-16,0-1 0,-17 18 0,17-17 1,0-1-1,0 0 0,17 18-31,-17-17 16,0-1-1,18 18 1,-1-18 15,-17 1 0,18 17 1,0 0-17,-1 0 17,1 0-1,0 0-31,-1 0 15,1 0 1,0 0 0,-1 0 15,1 0 16</inkml:trace>
  <inkml:trace contextRef="#ctx0" brushRef="#br0" timeOffset="7970.4773">7638 8996 0,'0'17'110,"0"19"-95,-18-36 1,18 17-1,0 1 1,-18 0 0,18-1-1,0 1 17,0 0-1,0-1 0,0 1 16,0-1-31,18-17 46,-18 18-46,18-18 15,-1 0 0,1 0 0,0 0 16,-1 0-31,1 0 0,-1 0-1,1 0 16,0 0 1,-1 0-32,-17-18 47,0 1 15,0-1-15,0 1-31,0-1-1,0 0 1,0 1-16,0-1 31,0 0-15,-17 18-1,17-17 17,0-1-1,-18 0-16,0 18 17,1 0 46,-1 0-63,1 0 1,17-17 0,-18 17-16,0 0 31,1 0 0,-1 0 0</inkml:trace>
  <inkml:trace contextRef="#ctx0" brushRef="#br0" timeOffset="10994.8856">7779 9596 0,'0'-18'141,"0"0"-94,0 1 0,35-1-32,-17 18 1,-1-18-16,1 1 16,0 17-1,-1 0 1,1 0 0,-1 0-1,1 0 1,0 0-1,-1 0 110,-17 17-109,0 1 0,0 0-1,0-1 1,0 1 15,0 0-31,-17-1 63,-1 1-48,0-1 1,1-17 0,-1 0-1,18 18 1,-17-18-1,-1 0 1,0 0 0,18 18-1,-17-18 1,-1 0 0,0 0 77,36 0 142,17 0-220,-17 0 1,17 0 0,0 0-1,18 0 1,-35 0-1,17 0 1,-17 0 0,-18 17-1,18-17 1,-1 0 109</inkml:trace>
  <inkml:trace contextRef="#ctx0" brushRef="#br0" timeOffset="19073.2358">3069 13670 0,'0'-18'157,"0"-17"-157,0 0 15,35 0 1,-17-1 0,0-17-16,-1 53 15,19-17 1,-36-1-1,35 1 1,-17 17 0,-1-18-1,18 0 1,1 1-16,-1 17 16,0-18-1,1 18 1,-1 0-1,35 0 1,-52 0 0,35-18-1,18 18 1,-36 0 0,0 0-1,0 0 1,1 0-1,17 0-15,-18 0 16,18 0 0,-18 0-16,-17 0 15,17 0 1,18 0 15,-18 0-15,-17 0-1,-1 0 1,1 0 0,0 0 31,-1 0 499,1 0-530,0 0 0,35 0 15,-1 0-15,-34 0-1,0 0 1,17 0-1,-17 0-15,17 0 16,0 0 0,0 0-1,-17 0 17,0 0-17,-1 0 1,1 0-1,0 0 1,-1 0 0,1 18-1,0-18 17,-1 0-32,18 0 46,1 0-30,-1 18 0,-17-18-1,-1 0 17,36 17-32,-35-17 0,17 0 15,0 0 1,1 18-1,-1-18-15,-17 18 16,17-18 0,-17 0 15,-1 0-15,1 0 15,-1 0 266,1 0-282,0 0 1,-1 0 0,19 0-16,-1 0 15,0 0 1,-17 0-1,-1 0 1,19 0 0,17 0 15,-36 0-15,1 0-1,17 0 1,-17 0-1,17 0-15,-17 0 16,-1 0 0,1 0-16,0 0 31,-1 0-15,1 0-1,17 0 1,-17 0 15,0 0-15,-1-18-1,1 18 32,-18-18-47,0 1 16,17 17 15,-17-18-15,0 0 46,0 1 32,18 17 281,0 17-375,-1 1 16,-17 0-1,18-1 1,0 1 31,-18 0 15,17-18-62,1 17 31,0-17-15,-1 0 0,1 0-1,-1 0 17,1 18-1,0-18-16,-1 0 1,1 0 0,-18 17-1,18-17 32,17 0 469,-17 0-516,17 0 15,18-17 1,-18 17 0,18-18-1,70 18 1,-87 0 0,17 0 15,0 0-31,-1 0 31,72 0-15,-36 0-1,-70 0 1,35 0-16,-18 0 0,-17 0 16,-1 0-1,1-17 1,0 17-1,-1 0 1,18 0 250,54 0-251,-1 0 1,18 35 0,-36-35-1,1 0 1,-54 17-1,19 1 1,-19-18 0,-17 18 15,36-18 235,-1 0-251,53 0-15,-35 0 31,18 0-15,-1 0 0,-52 17-16,17-17 15,0 0 17,1 0-17,-19 0-15,-17 18 16,18-18-1,-18 18-15,18-18 32,-18 17 202,17-17-218,1 36-1,-1-19 1,-17 1 0,18-1-1,-18 1-15,18 0 31,-1 17-15,-17 0 0,18 18-1,-18-35 1,18 0 0,-18-1-1,17 1-15,-17-1 16,0 1-1,0 0 17,0-1-1,18-17 31,-18 18-46</inkml:trace>
  <inkml:trace contextRef="#ctx0" brushRef="#br0" timeOffset="22183.1856">6491 13053 0,'18'0'140,"17"0"-124,0-18 0,-17 18-1,17 0 1,18 0-1,-18 0 1,-17 0 0,0 0 15</inkml:trace>
  <inkml:trace contextRef="#ctx0" brushRef="#br0" timeOffset="24838.5804">7302 12771 0,'-35'0'109,"18"0"-109,-19 0 16,1 0-1,17 0 1,1 0 0,-19 17-1,36 1 1,-17 17-16,-36 0 15,53 1 1,-18-19 0,18 19-1,0-19 17,0 1-32,0-1 15,0 1 48,36-18-48,-19 0 1,18 18 0,1-18-1,-19 0 1,19 0-16,-1 0 15,0 17 17,-17-17-32,-1 0 31,1 0 0,-18 18 110,0 0-141,0-1 31,0 1-15,0 0-1,0 17 17,0-17-1,-18-1-16,18 1 17,-17-18-17,-1 0 1,1 0-16,-1 0 16,0 17-1,1-17 16,-1 0-15,0 0 0,1 0 31,-1 0-47,0 0 46,1 0-14,17-17-1,-18-1-15,18 1 15,0-1 31,0 0-46,0 1 31,18 17-32,-1-18 1,1 18 15,0 0-15,-18-18 0,17 18-1,19 0-15,-19 0 78,1 0-31</inkml:trace>
  <inkml:trace contextRef="#ctx0" brushRef="#br0" timeOffset="27514.8268">7408 12788 0,'0'18'140,"0"-1"-77,0 1-48,0 0 1,18-18 0,-18 17-1,0 1 17,18 0 30,-18-1-46,17-17 171,1 0-140,17 0-31,-17 0 31,-1 0-16,-17-17 78,0-1-46,0 0-32,0 1 31,0-1-46,0 0 15,-17 18-15,17-17 31,-18 17-16,18-18-15,-17 18 46,-1 0-15,18-17 31,-18 17-47,1 0 79</inkml:trace>
  <inkml:trace contextRef="#ctx0" brushRef="#br0" timeOffset="29505.0506">7549 13123 0,'0'18'110,"0"17"-95,0 1 17,0-19-17,0 1 1,0-1-1,0 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13:40.5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21661 2399 0,'-18'0'188,"0"0"-173,1 0 1,-19 18 0,1-1-16,17 1 15,-17-1 1,0-17-1,17 18 1,1 0 0,-19 17-16,19-17 15,-1 17 1,0 18 0,18-36-1,-17 1 1,17 0-1,0 17 1,0-17 0,0-1-1,0 1 17,17 0-1,1-18-31,0 0 15,-1 0 17,19 17-32,-19-17 31,1 0-15,17 18-1,0-18 1,-17 17-1,0-17 1,17 18 0,-17-18-1,-1 0 1,1 0 0,0 18-16,-1-18 15,-17 17 1,18-17 31,-1 18-32,-17 0 17,18-1-17,-18 19 1,0-19-1,0 19 1,0 16 0,0-34-1,0 53 1,-18-54 0,1 1-1,-1 0 1,18-1-16,-35 18 15,0-17 1,17 0 0,0-18-1,-17 17 1,35 1 0,-18-18-1,1 0 1,-1 18-16,1-18 15,-19 0 1,19 0 0,-1 0-1,0 0 17,18-18-32,-17 0 15,-1 18 1,18-17 15,0-1-31,0-17 31,0 0-15,0 17 0,0-17-1,18-1 1,-18 1-1,17 17 1,1 18 0,-18-17-1,35-1 1,-17 1-16,0 17 16,-1-18-1,1 0 1,-1 18-1,1 0 32,-18-17-31,18 17 0,-1 0 30,1 0-30,0 0 0,-1 0 31,1 0-32,0 0 298</inkml:trace>
  <inkml:trace contextRef="#ctx0" brushRef="#br0" timeOffset="1862.7289">21943 3122 0,'0'18'109,"0"-1"-93,0 19 0,0-19-16,0 19 15,0-1 1,0-18-1,0 19 1,0-1-16,0-17 31,0-1-15,0 1 46</inkml:trace>
  <inkml:trace contextRef="#ctx0" brushRef="#br0" timeOffset="4451.7182">21943 2064 0,'0'17'78,"0"1"-47,0 0 0,-18-18-15,0 35 0,18-17-1,-17-1 1,17 1 0,0-1 15,0 1 0,0 0 0,0-1 32,0 1-32,17 0 16,1-18-31,0 17 15,-1-17-16,1 0 1,0 0 15,-18 18-15,17-18 0,1 0 30,0 0-30,-1 0 0,1 0 15,0 0-15,-1-18-1,-17 1 1,18 17-16,-1 0 15,-17-18-15,18 0 16,0 18 15,-18-17 1,0-1-17,0 0 1,0-17-1,0 18 1,0-1 0,0 0-1,0 1 1,-18 17 0,18-18-1,0 0 1,-18 18-1,1 0 1,-1 0 31,1 0-31,-1 0-1,0-17 16,1 17-15,-1 0 0,0 0-1,1 0 1,-19 0 0,19-18-1</inkml:trace>
  <inkml:trace contextRef="#ctx0" brushRef="#br0" timeOffset="9865.2474">20796 2258 0,'-17'0'62,"-1"0"-31,0 0 1,-17 0-17,17 0 1,1 0-1,17 17 64,0 19-64,0-19-15,0 36 16,0-35-1,0 35 1,0 35 15,0-35-15,0 0 0,0-18-1,0 0-15,0 1 16,0-19 15,0 19-15,0-1-16,0-18 15,0 19 1,0 34 0,0-34-1,0 17 1,0-36 15,0 1-31,0 17 16,0-17-1,0-1 1,0 1 0,0 0 265,0 17-266,0 35 1,0 36 0,0 0-16,0 0 15,0-71 1,0 89 15,0-71-15,0-36-1,0 71 1,0-35 0,0-17-1,0-1 1,0-17-16,0 17 16,0-18 15,0 1-16,0 0-15,0-1 16,0 1 0,0 0-1,0-1-15,0 1 16,0 0 234,0 52-234,0-17-1,17 35 1,-17 0-1,18 1 1,-18-19-16,0 1 16,0-36-1,18 0 1,-18 1-16,0-1 16,0 0-1,0 18 1,0-35-16,17-1 31,-17 19-15,0-19 31,0 1 218,0 17-249,0 53-1,0 1 1,0-1-16,0 18 16,0-71-1,0 35 1,0-17 0,0-17-1,0-19 1,0 54-1,0-54 17,0 1-17,0 0 110,0-1 235,0 1-360,0 0 31,0-1-15,0 1 15,0 0-16,0-1 17,0 1 171,0-1-156,0 1 250,0 0-266,0-1-16,0 1 48,0 0-47,36-18 421,-1 0-421,-17 0-1,17 0 1,-18 0 0,19 0-1,-19 0 1,1 0-1,0 0 17,-1 0 46,1 0-31</inkml:trace>
  <inkml:trace contextRef="#ctx0" brushRef="#br0" timeOffset="14511.6716">22631 2205 0,'35'0'125,"18"0"-109,35 0-16,0 0 16,0 0-1,-17 0 1,0 0 15,-54 0-15,-17 17 15,18-17-15,-18 18 93,0 0-93,0-1-1,0 19 1,0-1-1,-18 36 1,1 34 0,-1-16-16,18-19 15,0 1 1,0-18 0,-18-1-1,18 1-15,0-35 16,0 53-1,0-36 1,0 18 0,0 0-16,0 0 15,0-18 1,0 18-16,0-36 16,0 1-1,0 17 266,0 54-265,0 34 0,36 53-16,-19-17 15,1-18 1,-18-17 0,17 17-1,1-106 1,-18 18-1,0 0 1,0 35 0,0-35-1,0-35 1,0-1 31,0 1 156,0 70-187,0 89-1,0 17-15,0-53 31,0 35-15,0-52 0,0 52-1,0-88 1,0-35 0,0 0-1,0-35 1,0-1-1,0 1 329,0 0-297,0-1 16,0 1-32,0-1 16,0 1 15,0 0-46,0-1 46,0 1-46,0 0 78,-18-18 249,-17 0-327,18 17 0,-19-17-1,-17 18-15,36-18 16,-36 0 0,0 0-1,35 0 1,-35 0-1,36 0 17,-19 0-17,19 0 1,-1 0 0,1 0 15,-1 0 16</inkml:trace>
  <inkml:trace contextRef="#ctx0" brushRef="#br0" timeOffset="17535.5267">21643 4463 0,'-35'0'140,"-18"17"-124,35 1 0,-35 0-16,18-1 15,0 18 16,17-35-31,-17 36 16,17 17-16,-17-18 16,17 0 15,0 18-31,18-18 16,0 1 15,0-19-16,0 19-15,0-19 16,0 1-16,0 0 16,0-1 31,18-17-32,17 0 1,1 0-1,17 0-15,0 0 16,17 0 0,1 0-1,-36 0-15,0 0 16,0 0 0,-35 18-1,18-18 1,0 0 15,-18 17-15,0 19 31,17-19-47,-17 1 15,0 0 1,0 35 15,0-36-15,0 1-1,0 17 1,0-17 0,0-1-1,0 1 1,0 0-1,0 17 1,-17-35-16,-1 35 16,0-17-16,1-1 15,-1 19 1,-17-19 0,0 1 15,-1 0-16,19-1 1,-1-17 0,-17 18-1,17-18-15,-17 0 16,17 0 0,-17 0-1,0-18 1,-1 1-16,19-19 15,-36-17 1,35 18 0,18 18 15,0-1-15,0-17-16,0 17 15,0 0 1,0 1-1,0-1-15,35 0 16,1-17 15,52-35-15,-53 70 0,-17-18-1,17 0 1,0 18-1,18-17 1,-35 17 0,17 0-1,-17 0 1,0 0 0,17 0 15,-18 0-31,1 0 15,0 0 17,-1 0 30</inkml:trace>
  <inkml:trace contextRef="#ctx0" brushRef="#br0" timeOffset="19856.0613">21890 5415 0,'0'-18'62,"0"1"1,0-1-63,17 18 31,19-17-15,-19 17-16,1-18 15,0 18 1,-1 0 15,19 0-15,-19 0-1,1 0 17,-18 18 46,0 17-47,0 0-31,0-17 31,0 35-15,0-36-1,0 19 1,0-19 0,-18 1-1,-17 0 1,17-1-16,18 1 16,-35-1-1,17 1-15,1 0 31,-19-1-15,19 1 15,-1-18-15,36 0 187,-1 0-187,36 0-1,-17 0-15,-1 0 16,0 0 15,-17 0-15,0 0-1,-1 0 17</inkml:trace>
  <inkml:trace contextRef="#ctx0" brushRef="#br0" timeOffset="22532.1537">21907 4322 0,'-17'0'109,"-1"0"-62,18 17-16,0 1-15,0-1 15,0 1-31,0 0 31,0-1-31,0 1 16,18 0 47,-1-1-32,1-17-16,0 0 1,-18 18 0,17-18-16,-17 18 15,18-18-15,-18 17 47,18-17-31,-1 0 31,1 0-32,0 0 48,-1 0-48,-17-17 110,0-1-125,0 0 32,0 1-17,0-1 17,0 0-17,0 1 1,0-1-1,0 0 1,0 1 0,0-1-1,0 1 1,0-1 31,0 0-32,-17 18 251,-1 0-250,0 0-1,1 0 1,-1 0 31,0 0-16,1 0 16,-1 0-31,0 18 15</inkml:trace>
  <inkml:trace contextRef="#ctx0" brushRef="#br0" timeOffset="24083.8771">23530 3810 0,'0'-18'94,"18"18"-78,17-17-1,36-1 1,-18 0 0,17 1-1,1 17 1,-36 0 0,71-18-1,-88 18 1,-1 0-1,1 0 1,-1 0 0,1 0 31</inkml:trace>
  <inkml:trace contextRef="#ctx0" brushRef="#br0" timeOffset="25271.9787">23707 3916 0,'17'0'188,"1"0"-173,17 0-15,18 0 16,-35 0 0,17 0-1,-17 0 1,17 0-16,0 0 31,-17 0-15,0 0-1,-1 0-15</inkml:trace>
  <inkml:trace contextRef="#ctx0" brushRef="#br0" timeOffset="27763.4748">23548 3475 0,'0'-18'156,"18"18"-140,-18-17-1,17-1 1,1 0 15,-1 1-15,1-1 0,0 0-1,-1 1 1,1-1-1,17-17 1,-35 17 0,18-17-1,17 17 1,-35 1 0,18 17 202,-1 35-202,1-17 0,0-1-1,-1 18 1,1-17-1,0-18 1,-1 35-16,-17-17 31,18-18-31,-18 18 32,18-18-17,-18 17 32</inkml:trace>
  <inkml:trace contextRef="#ctx0" brushRef="#br0" timeOffset="32554.1784">24871 2099 0,'-18'0'94,"1"0"-78,-19 0-16,1 0 15,0 18 1,35-1 0,-36-17-16,1 0 15,35 18 1,-17 0 0,-1-1-1,18 1 16,0 17-15,0 18 15,0-18-15,0 18 0,0 0-1,18 18 16,-1-1-15,18 18-16,-17-52 16,0-1-1,-18 18 1,17 0-16,-17 0 16,0-18-1,0 0 1,0-17-1,0 0-15,0-1 32,0 1-17,0 0 267,0 17-267,18 53 1,-18-17-1,18 105 1,-18-123 0,0-18-1,0 18 1,0-35-16,17 17 16,-17 0-1,0 1 1,18-1-16,-18 0 15,0-17 17,0 17 327,0 0-343,0 36-1,0-1-15,0 19 16,0-1 0,0-71-1,0 36 1,0 0-16,0-35 15,0 35 17,0-18-32,0 18 15,0 0 1,0 0 0,0-18-1,0 36 1,0-54-1,0 1 1,0 0 250,0 34-251,0 54-15,0 53 16,0-18 0,0-17-1,0 17 1,18-18-16,-18-17 15,17-88 1,-17 17 0,0-17-1,0 17 251,0 18-266,0 0 16,0 0-1,0 35-15,0-18 16,-17-34-1,17-1 1,0 18 0,0-35 15,0 17-31,0 0 16,0-17 15,0-1 0,52-17 188,-34 0-204,17 0 1,18 0 0,-35 0-1,0 0 1,17 0 0,-18 0 46</inkml:trace>
  <inkml:trace contextRef="#ctx0" brushRef="#br0" timeOffset="35669.8908">25224 2769 0,'53'-17'140,"-36"-1"-124,18 0-1,18 18 1,18-17 0,-36-1-1,0 18-15,18 0 16,-17-18 0,-1 18-1,0-17 1,-17 17-1,-18-18 126,-35 1-125,-1-1-1,19 18 1,-36-18 0,17 1-1,19 17 1,-36 0-1,18 0 1,17 0 0,-17 0-16,17 0 15,0 0-15,1 0 16,-1 0 0,1 0-1,-1 0 1,0 0-1,1 0 17,-1 17-32,-17 1 15,17 0 1,18 17 0,-53 0-1,35 0 16,18 1 1,0-1-32,0-17 15,0 17 1,0-18 0,0 19-1,0-19-15,0 1 31,0 0-31,18-1 16,17-17 15,1 18-15,-19-18 0,19 18-1,-1-18 1,0 17-1,18-17 1,-35 0 0,-1 0-1,19 18 1,-19-18 0,19 0-1,34 0 1,-35 0-1,1 0 1,-19 0 15,1 0-15,0 0 15</inkml:trace>
  <inkml:trace contextRef="#ctx0" brushRef="#br0" timeOffset="36804.7398">25823 2910 0,'0'18'78,"0"17"-62,0 1-1,0 17 1,0-18-16,0 0 16,0-17-1,0 17 1,0-17-1,0-1 32</inkml:trace>
  <inkml:trace contextRef="#ctx0" brushRef="#br0" timeOffset="39296.1951">25312 5292 0,'17'0'140,"54"0"-140,-18-18 32,-35 18-17,34 0 1,-16 0 0,-19 0-1,19 0 1,-36-18-1,17 18 1,1-17-16,0 17 16,-18-18 46,0 0-62,17 18 16,-17-35-1,0 18 1,0-1 0,0 0-1,0-17 1,0 17 15,0 1-15,-53 17-1,36-18 1,-19 0 0,1 18-1,17-17-15,-17 17 16,18 0-16,-1 0 16,0 0-1,1 0 1,-1 0-1,0 0 1,-35 17 15,36 19-15,-18-1 0,-1 0-1,19 18-15,-19-18 16,19-17-1,-1 17-15,18-17 16,-18 0 0,18-1-1,-17 19 1,17-19 0,0 1-16,0-1 15,0 19-15,0-1 16,17-17-1,1 17 1,0-17 0,-1-1-1,1 19 1,17-19 0,-17 1 15,17-1-16,-17-17 1,-1 0 0,19 18-1,-19-18-15,19 0 0,-1 0 16,18 0 0,-18 0 15,-17 0-16,-1 0 17,1 0 30</inkml:trace>
  <inkml:trace contextRef="#ctx0" brushRef="#br0" timeOffset="41116.872">25700 5556 0,'35'-17'172,"0"-1"-141,1 18-15,-19-18-1,19 18 16,-19 0-31,1 0 16,0 0 31,-18 18 31,0 0-62,0-1-1,-18 19 1,0-1-16,18-18 16,-17 19-1,-19 17 1,19-36-1,-19 1 1,36 0 15,-17-1-15,-1-17 0,18 18-1,0-1-15,-18-17 16,1 0-1,-1 18 17,53-18 140,-17 0-141,35 0-31,0 0 15,-35 0 1,-1 0 0,1 0-1,0 0 1</inkml:trace>
  <inkml:trace contextRef="#ctx0" brushRef="#br0" timeOffset="45011.4198">26088 2064 0,'18'0'94,"52"0"-79,-35 0 1,18 0 0,0 0-1,-35 0 1,-1 0 15,1 0 47,-18 17-15,0 1-32,0 17-15,0 1-1,0 16 1,0 19-1,0 0 1,0 17 0,0 35-1,0-52 1,-18-18 0,18 0-1,0 70 1,0-52-1,0-36 1,0-17 0,0-1 234,0 36-235,0 35 1,0 18 15,0 88-15,36 0-16,-1 18 15,0-53-15,1 176 16,17-176 0,-36-36-1,1-88 1,-18 1 0,0-19-1,0 18 251,0 107-251,-18-1-15,18 35 16,-35 18 0,17-70-1,18-19 1,0-34 0,0 0 15,0-1-16,0-35 1,0-17 0,0 0-1,0-1 1,0 1 187,0 35-187,0 35-1,0-35 1,0 18 0,0-1-16,0-17 31,0 0-16,0-35 1,0-1 0,-17-17 249,-19 0-249,19 0 0,-19 0-1,19 0 1,-36 0-1,-18 0 1,54 0-16,-1 0 31,0-17-15,1 17-16,-1 0 16</inkml:trace>
  <inkml:trace contextRef="#ctx0" brushRef="#br0" timeOffset="46292.9826">26705 3704 0,'18'0'94,"52"18"-78,1 52-1,17 1 1,18 35 0,-35-18-1,-1-18 1,-35-17-16,-17-17 16,17-19-1,-35 1 16</inkml:trace>
  <inkml:trace contextRef="#ctx0" brushRef="#br0" timeOffset="47602.4675">27270 3616 0,'0'0'0,"-18"0"15,18 35 17,-18 1-32,1-19 15,-1 36 1,-17 0-1,0 18 1,-1-1-16,1 1 16,17-18-1,-17-1-15,17 1 16,1-35 0,17 17-1,-18 1 1,1-19-1,-1 1 17,18 0 15,-18-18-16,18 17-16,-17 1 1,-1-18 15</inkml:trace>
  <inkml:trace contextRef="#ctx0" brushRef="#br0" timeOffset="51677.4049">27905 2011 0,'-18'0'47,"0"0"-16,-17 0-16,-18 0 1,0 0-16,18 0 16,-18 0-1,18 0 1,17 0 0,1 0 15,17 17 47,0 1-62,0 17-1,17 36-15,1-1 16,-1 1-1,1-36 17,0 18-17,-1 0 1,-17 0 0,18 0-1,-18-35 1,0 70-1,0-71 1,0 1 0,0 0-1,0 35 282,0 35-281,0 88-1,0-35 1,0 18 0,0-53-1,0 0 1,0-53-16,0 0 16,0-18-1,0 0 1,0 0-1,0 1-15,18 17 16,-18 0-16,0-36 16,0 1-1,0 35 251,0 105-250,0 19-1,0 52 1,0-17-1,17-18 1,19 229 0,-36-282-16,17-70 15,-17-18 1,0-36 0,18-17-16,-18 18 15,0 17 235,0 18-234,0 88-1,0-52 1,-18 34 0,18-70-1,-17 0 1,17-18 0,0-17-1,0-1 16,-18 1-15,18 17 0,0-17-1,0 0 1,0-1 31,0 1 15,-18-18 1,18 18-63,0-1 47,0 1 0,-17-18-47,17 17 62,17-17 94,19 0-156,17 0 16,-36 0 0,36 0-1,-35 0 1,17 0-1,-17 0 1,-1 0 0,1 0-1,0 0-15,-18 18 32,17-18-1,-17 18 16</inkml:trace>
  <inkml:trace contextRef="#ctx0" brushRef="#br0" timeOffset="55729.7441">29281 1976 0,'17'0'63,"36"0"-63,18 0 31,-18 0-15,-1 0-1,-16 0-15,-1 0 16,0 0 15,-17 0-15,-18 17 250,0 1-251,0 52 1,0 54-1,0 17-15,35 35 16,-17 36 0,0-89-1,-1 36 1,18-35 15,-17-71-15,-18-18-1,0-17 1,0-1 0,0 1 218,0 70-218,0 18-1,0 211 1,0-123 0,0 18-1,0 264 16,18-335-15,-1-35 0,-17-53-1,18-35 17,-18-1 186,0 36-202,0 36 0,0 87-1,0 0 1,0 1-1,0-1-15,18-35 16,-18-17-16,17-71 16,-17-18-1,0-17 1,0-1 0,0 1 249,0 35-249,0 0-1,0-18 1,0 18 15,0 17-15,0-52 0,0 17-1,0-17 1,0 17-1,0-17 1,0-1 0,0 1 31,-35-18 312,17 0-359,-35 0 16,36 0-1,-18 0 1,-1 0-1,1 0 1,17 0-16,-35 0 31,36 0-15,-1 0 0,0 0-1,1 0 1</inkml:trace>
  <inkml:trace contextRef="#ctx0" brushRef="#br0" timeOffset="58587.8237">28134 2205 0,'0'17'94,"0"19"-78,0-1-1,0 18 1,0 0 0,0 0-16,0 0 15,0 0 1,0-18 0,18 0-1,-1 0-15,1-17 16,0 0-1,-1-1 1,1-17 0,17 0-1,-17 0 1,17 0 31,0 0-32,1-17 1,17-19 0,-36-16-1,18 16 1,18-34 0,-17 34-1,-19-16 1,1 16-1,-18 19 1,0-36 0,0-18 15,0 36-15,0 0-1,0 17 1,0 0-1,-18 18 17,1-17-17,-1 17 17,0 0-32,1 0 15,-19 0 1,1 17-1,0 1 1,-18 88 0,35-71-1,1 0 1,-36 36 0,53-18 15,-18-36-16,18 36 1,0 18 0,0-18-1,0-18 1,0 18 0,0 0-1,0-18 1,0-17-1,0 17 1,0-17 31,0-1-31,0 1-1,18-18 1,-18 18-1,0-1 1,0 1 15,0 0-15,0-1 15</inkml:trace>
  <inkml:trace contextRef="#ctx0" brushRef="#br0" timeOffset="60076.3782">28840 1993 0,'0'18'125,"0"-1"-110,-18 19 16,0-1-31,1 0 32,17-17-17,0 35 1,-18-36-16,18 1 31,0 0 188</inkml:trace>
  <inkml:trace contextRef="#ctx0" brushRef="#br0" timeOffset="63088.6957">28857 2399 0,'0'18'109,"-17"17"-93,-1-35 0,18 35-1,-18 18 16,-35 18-15,36-19 0,17-34-1,-18 0 1,18 17 0,0-17-1,0 17 1,0 0-1,0-17 1,0-1 0,0 1-1,0 0 17,0-1-17,0 1 1,0 0-1,0-1 1,0 1 15,0 0-31,0-1 16,18-17 15,-18 18 32,0 0-1,17-18-31,-17 17 1,0 1-1,18-18 0,-18 17 219</inkml:trace>
  <inkml:trace contextRef="#ctx0" brushRef="#br0" timeOffset="65626.9596">28928 2611 0,'17'0'125,"1"0"-94,0 0-15,-1 0 15,-17 35-16,0-18 1,18 19 15,-18-1-15,0 0 0,0 1-1,0-19 1,0 18-16,0-17 15,0 0 48,0-1 15,18-17-15,-1 0-48,19 0 1,-19 0-1,1-17 1,35-36 0,-36 35-16,19-17 15,-36 17 1,35 1 0,-35-19-16,18 19 15,-18-1 16,0 0-31,0-17 32,0 18-17,0-1 1,0 0 15,0 1 0,-18 17 16,18-18-31,-35 18 0,17 0-16,0 0 46,1 0-30,-1 0 0,0 0 31,36 0 124,0 0-155,-1 0 0,1 0 15,0 0-31,-1 0 47,1 0-16,0 18-15</inkml:trace>
  <inkml:trace contextRef="#ctx0" brushRef="#br0" timeOffset="66969.3096">29263 2999 0,'0'35'78,"0"0"-62,0 0-1,0 1 1,0-1 0,-18-17-1,18-1 1,0 1-1,0 0 17,0-1 61</inkml:trace>
  <inkml:trace contextRef="#ctx0" brushRef="#br0" timeOffset="69338.2556">29333 2293 0,'-17'18'125,"17"-1"-94,-18 1-15,1 17-1,17-17 1,0 17 15,0-17-31,0-1 63,0 1-16,17-18 46,1 18-61,-1-18-1,1 0-15,0 0-1,-1 0 48,1 0-48,0 0 17,-18-18-17,0 0 1,0-17 109,0 18-110,0-1 17,0 0-17,0 1 1,0-1 0,0 0 30,-18 18 142</inkml:trace>
  <inkml:trace contextRef="#ctx0" brushRef="#br0" timeOffset="71914.1607">29475 2205 0,'17'17'110,"1"36"-95,-1-17 1,1 17-1,0 52 1,-1-69 0,-17 17-1,0-36 1,0 1-16,0 0 16,0-1 30,0 1 1,0-1-47,0 1 32,0 0-17,0-1 1,-17-17-1,-1 18-15,18 0 16,0-1 265,0 54-265,0-1 0,0 19-1,0-54 1,0 53-1,0-70 17,0-1-17,0 1 1,-18 0 15,18-1-15,0 1-16,-17 0 31,17-1 0,-18-17 1,18 18 93,0-1-47,0 1-31,-17-18-32,-1 0 48,18 18-48,0-1 79</inkml:trace>
  <inkml:trace contextRef="#ctx0" brushRef="#br0" timeOffset="74921.7343">28028 4586 0,'0'35'78,"0"-17"-62,-17 35-16,17-35 31,0 34-15,0-16-1,0-1 1,0 36-1,17-18-15,-17-1 16,18-34 0,-1 17-16,1-17 15,0-18 48,-1 0-48,1 0 1,35 0 0,-35-18-1,34-17 1,-34 0 0,0 0-1,17-1 1,-17 19-1,-1-19 1,1 19 0,0-36-1,-1 0 1,1 18 0,-18-1-16,0 1 15,0 0-15,0 17 16,0-17-1,0 17 1,0 1 0,-18 17 62,1 0-63,-1 0 1,-17 0 0,17 0-1,-17 17 1,-1 54 0,19-1-1,-36 89 1,35-124-1,18 18 17,0 0-17,0 0 1,0 0 0,0-18-16,0 1 15,0-19 1,0 18-1,0 1-15,0-19 16,0 19 0,0-19-1,0 19 1,0-19 0,0 18-16,0-17 31,0 0 63,0-1-32,0 1 1,0 0 93</inkml:trace>
  <inkml:trace contextRef="#ctx0" brushRef="#br0" timeOffset="76156.6242">28540 4004 0,'0'18'31,"0"-1"16,0 19-47,-18-19 15,18 18 1,-18 1 0,18-19-1,0 1-15,0 17 16,0-17 15,0 0-15,-17-18 15,17 17 0,0 1-15,0 0-1</inkml:trace>
  <inkml:trace contextRef="#ctx0" brushRef="#br0" timeOffset="77746.1087">28628 4551 0,'-18'17'94,"18"1"-79,0 35 1,-17 70-16,-1-34 16,18-19-1,0 1 1,0-36 0,0 36-1,0-54 16,0 1-15,0 0 0,0-1-1,0 18 1,0 1 15,18-19 0,-18 19-15,17-36 0,1 35-1,0 0 1,-18-17 0,0-1-1,17-17 32</inkml:trace>
  <inkml:trace contextRef="#ctx0" brushRef="#br0" timeOffset="80152.3353">28734 4904 0,'0'-18'79,"17"0"-17,1 18-46,17 0-1,-17 0 1,0 0 0,-1 0-1,-17 18 1,0 17-1,0 1-15,0 16 16,0 19-16,0-53 16,0 17-1,0-17 17,0-1-17,0 1 1,0-1-1,0 1 1,0 0 0,0-1 46,18-17-46,-1 0-1,1 0 17,0 0-17,-1 0 1,1 0 0,0-35-16,35-18 15,-36 36 1,-17-19 15,0 19-31,18-36 16,-18 17-16,0-16 15,0 16 1,0 1 0,0 17-1,0 1-15,0-19 31,0 19-15,0-1 31,-18 18-16,1 0-15,34 0 187,1 0-187,0 0 30,-1 0-46,1 0 16,-1 0 15,1 0 16</inkml:trace>
  <inkml:trace contextRef="#ctx0" brushRef="#br0" timeOffset="82692.6456">29157 5292 0,'0'-18'78,"0"0"-47,0 1-15,18-1 15,-1 18-15,1-18-16,17 1 16,-17 17 15,0 0-16,17 0 1,-18 0 15,1 0 1,-18 17-1,0 19-16,0-19 17,0 1-32,0 0 47,0-1-47,-18 1 15,1 0 16,-1-1-15,1-17 0,-1 18-1,0-1 1,1 1 0,-1-18 30,0 0 1,36 0 110,0 0-157,-1 0 46,1 0-30,0 0 47,-1 0-17,1 0 17,-1 0 31,1 0-63</inkml:trace>
  <inkml:trace contextRef="#ctx0" brushRef="#br0" timeOffset="84884.5998">29457 4798 0,'0'17'125,"0"1"-110,0 35 1,0-18 0,0 1-1,18 69 1,-1-52 15,-17-17-15,0 16-16,0-34 15,0 17-15,0-17 16,0 0 0,0-1-1,0 1 1,0 0 15,0 17-15,0-18-1,0 1 1,0 0 15,0-1 79,0 1 30,-17-18 17,17 18-48,-18-18-93,18 17 30,0 1 251,-18-18-250,18 18 16</inkml:trace>
  <inkml:trace contextRef="#ctx0" brushRef="#br0" timeOffset="87861.6166">29263 4551 0,'-18'0'187,"18"17"-171,0 1 31,0 0-32,0-1 1,0 1 31,0 0-16,0-1 0,0 1 0,0 0-15,0-1 31,0 1 0,18-18-32,0 0 32,-18 17 16,17-17 62,1 0-94,-1 0 0,1 0 47,-18-17-31,18-1-31,-18 1 31,0-1-32,0 0 17,0-17 30,0 17-15,0 1-47,0-1 16,0 0 15,0 1-15,-18 17 312,0 0-266,1 0-31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19:04.1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21590 9648 0,'0'18'94,"18"17"-47,-1-17-32,-17 0 1,0 17 0,18-17-1,0 52 1,-1-52 0,1-1-1,-1 19 1,-17-19-16,0 1 15,18 0 1,0-1 0,-18 1 15,0 0-15,17 17-1,1 0 1,0-17-16,-1-18 15,-17 17 1,0 1 15,0-36 126,18-35-142,0 1 1,-1 16-1,36-70 1,-35 71 0,-18 17-1,17-34 1,1 52-16,0-36 16,-18 19-1,0-1 32,0 36 141,0 17-157,0-17 0,0-1-15,0 1-1,17-1 1,-17 1 0,18 0-1,0 17 1,-18-17-1,0-1 1,17 1 0,-17 0 15,18-18-15,-18 17 15,18-17-16,-18 18 1,0 0 31,0-1-47,0 1 62,17-1-46,1-17 0,-18 18-1,0 0 17,0-1-17,17-17 95,-17 18-79,0 0 63,0-1 15,0-34 110,0-1-204,0 0 1,0-52 0,36 17-1,-19 0 1,1 18-16,0-1 15,17-34 17,-17 17-17,34-35 1,-34 70 0,0-35-1,-1 18 1,19-18 15,-36 18-15,17 17-1,1 0 1,-18 1-16,0-1 0,0 1 31,18 17-15,-18-18 31</inkml:trace>
  <inkml:trace contextRef="#ctx0" brushRef="#br0" timeOffset="2006.0656">22772 9172 0,'-18'0'156,"1"0"-124,-1 35-1,0-17-15,1 0-16,17-1 15,-18 1 1,18 0-1,0-1 17,0 1-1,0 0-31,0-1 47,0 1-47,0 0 15,0-1 1,0 1 0,18-1-1,-1-17 1,-17 18 0,0 0 30,18-18-30,0 0 15,-1 0-15,1 0 0,35-18-1,-18 0-15,-17-17 16,-1 35-1,1 0 1,-18-17-16,18-1 31,-18 0-15,17 18 15,-17-17 0,0-1-15,0 0 31,0 1-31,0-1-1,0 0 1,0 1-1,-17 17 32,17-18-31,-18 0 0,-17 1-16,17 17 31,0-18-16,1 18 1,-1-17-16,0-1 31,1 18 1,-1 0 14</inkml:trace>
  <inkml:trace contextRef="#ctx0" brushRef="#br0" timeOffset="5186.8502">23089 9596 0,'-17'0'78,"-19"17"-46,19 1-17,-1 17 1,-17 18 0,17 0-1,-17-18 1,17 0-1,1 1 1,-1-19-16,18 19 16,-18-1-1,18 0 17,0 1-32,0-19 15,0 1 1,0 17-16,0 18 31,0-18-15,0-17-1,0 17-15,0-17 0,0 17 16,0-17 15,0-1-15,0 1 46,18-18-30,0 0-32,-18 18 31,17-18 0</inkml:trace>
  <inkml:trace contextRef="#ctx0" brushRef="#br0" timeOffset="8456.9385">23213 9825 0,'0'17'63,"0"1"-48,0 0 1,0 17-1,-18 18 1,18-18 0,0 18-16,0-18 15,0-17 1,0 0 0,0-1-1,0 1 95,0 0-79,0-1 0,0 1 0,18-53 188,-1 17-203,19-35-1,-1 0 1,-17 18-16,-1 0 16,1 35-1,-18-18 1,18 18 15,-18-18-31,0 36 359,-18-18-343,0 18-16,1-1 16,17 1-1,-18-18 1,18 18 0,-18-1 15,1 1 0,-1-18 32,18 17-32,0 1 63,18-18 77,-1 0-171,1 0 16,0 18 0,-1-18-16,-17 17 15,18-17 1,0 0 0,-18 18 15,17-18-31,1 0 47,-1 0 15,-17 18-31,18-18 16</inkml:trace>
  <inkml:trace contextRef="#ctx0" brushRef="#br0" timeOffset="9682.3741">23513 10037 0,'17'0'125,"1"-18"-109,0 18 0,17-18-1,-18 18 1,1 0-16,17 0 31,-17 0-31,0 0 16,-1 0-16,1 0 15,17 0 1,-17 0 0,-1 0 15,1 0-15,0 0-1</inkml:trace>
  <inkml:trace contextRef="#ctx0" brushRef="#br0" timeOffset="11225.8946">23707 9878 0,'-18'0'47,"18"17"0,0 19-31,0-19-1,0 36 1,0-17-1,0-1 17,0-18-17,0 1 17,0 0-1,0-1 125,0 1-93,0 0-48,0-1 141</inkml:trace>
  <inkml:trace contextRef="#ctx0" brushRef="#br0" timeOffset="12923.4653">24024 9684 0,'0'53'125,"0"-36"-110,0 54 1,0-18-16,0 35 16,0-53-1,0 1 1,0-1-1,0-18-15,0 19 16,0-19 0,0 19-1,0-19 17,0 1-1,0 0 31</inkml:trace>
  <inkml:trace contextRef="#ctx0" brushRef="#br0" timeOffset="14628.3391">24148 9578 0,'0'18'125,"0"-1"-109,17 1 0,-17 17-16,18 0 15,0 1 1,-1 17-1,1-1 1,-18-34 0,0 17-16,17-17 31,-17 17-31,0-17 16,0 0-1,0 17 1,0-17-1,0-1 1,0 18 0,0-17-1,0 17 1,0 1 0,0-19-1,0 1 1,0 0-1,0-1-15,0 1 16,-17-1-16,17 1 16,0 0 15,0-1-15,-18-17 15,18 18-16,-17-18 1,17 18 15,0-1-15,-18-17 15,0 0-15,1 18 15,17 0 63</inkml:trace>
  <inkml:trace contextRef="#ctx0" brushRef="#br0" timeOffset="20815.0354">22013 10477 0,'0'-17'235,"0"-1"-220,18 1 16,0 17-15,-18-18 0,17 0 31,1 18 31,0 0-31,-18 36 124,0-19-155,0 18 0,0-17-1,0 0-15,0 17 32,0-17-17,0-1 1,0 1-1,-18 0 64,0-18-64,18 17 1,-17-17 46,17 18-46,-18-18 62,18 18-47,-18-18 16,1 0 63,34 0 108,1 0-186,0 0-17,-1 0 16,1 0 1,0 0 30,-1 0-62,1 0 16,-1 0 15,1 0 0</inkml:trace>
  <inkml:trace contextRef="#ctx0" brushRef="#br0" timeOffset="22118.9257">22260 10477 0,'18'0'156,"0"18"-141,-1 17 1,18-17 0,-17 17-16,0-35 15,-18 36 1,17-19 0,1-17 15,0 18-16,-18 0 32</inkml:trace>
  <inkml:trace contextRef="#ctx0" brushRef="#br0" timeOffset="23955.6313">22454 10425 0,'0'17'141,"-17"-17"-126,-1 0-15,18 18 16,-18-1-1,18 1 1,-17 0 0,-1 17-1,0-17 1,18-1 0,-35 19-1,35-19 16,0 1-31,0 0 63,0-1-16,-17-17-32</inkml:trace>
  <inkml:trace contextRef="#ctx0" brushRef="#br0" timeOffset="27200.6153">22595 10425 0,'0'17'109,"0"1"-109,0-1 47,-17 1-31,-1 0 15,18-1-16,0 1 1,-18 0-16,18-1 16,0 1-1,-17-18 17,17 18-17,0-1 1,0 1 31,0 0-16,0-1 31,17-17 126,36 0-172,-35 0-1,17 0-15,-17 0 16,0 0 15,-1 0-15,-17-35 437,0 17-438,0 1 1,0-1-16,0 0 47,0 1 31,0-1-15,0 53 187,0-17-235,0 35 1,0-18-16,0-17 15,0-1 1,0 1 0,0 0-1,0-1-15,0 1 47,0 0-16,0-1 1,0 1 30</inkml:trace>
  <inkml:trace contextRef="#ctx0" brushRef="#br0" timeOffset="30208.9226">24465 9790 0,'18'0'157,"-1"0"-142,19 0 1,-19 0-1,1 0-15,0 0 32,-1 0-32,19 0 15,-19 0 1,18 0 0,1 0-1,-19 0 1,1 0 15,-18 17 32</inkml:trace>
  <inkml:trace contextRef="#ctx0" brushRef="#br0" timeOffset="31711.2245">24500 10054 0,'36'0'156,"-1"0"-140,0 0-1,-17 0 1,17 0 0,-17 0 15,-1 0-16,1 0 1,0 0 78,-18 18-47,17-18-47,1 0 47</inkml:trace>
  <inkml:trace contextRef="#ctx0" brushRef="#br0" timeOffset="36763.2257">24977 9719 0,'17'35'203,"1"1"-203,-18-1 16,18 18-1,-1-36 1,1 19 0,-1-1-1,1-17-15,-18-1 16,0 1-16,18 0 15,-18-1 32,17-17-31,-17 18 140,0-1-93,0 1 124,0 0-171,0-1 46,0 1-30,0-36 499,0 1-516,0-1 1,0 0 0,0 1-1,0-1 17,0 1-17,18 17 1,-18-18 15,0 0 32,0 1-48,18-19 1,-18 19-1,17-19 1,-17 19 0,18-1-1,-18 0 17,0 1 155,0-1-156,0 1 1,18 17-1,-1 17 438,-17 1-454,18-1 1,0 19-1,17-1 1,-18 0 0,-17-17-1,18-18 1,0 18 0,-18-1-1,17 1 1,-17 0-1,0-1 173,0 1-157,0-1-15,0 19 171,0-19-155,0 1 30,0 0 32,0-36 46,18 0-124,-18-17 0,18-18-1,-18 18 17,17-18-17,-17 35 1,18-17-1,-18-18 1,0 35-16,0 1 16,18-18-1,-18 17 32,0 0-31,0 1 15,0-1-31,0 0 47,17 18-31,-17-17 46,0-1-46,18 18 31</inkml:trace>
  <inkml:trace contextRef="#ctx0" brushRef="#br0" timeOffset="38414.6361">25735 9631 0,'-18'0'63,"1"0"62,-1 53-110,1-18 1,-1-17-1,0 35-15,18-18 16,0 0 0,0 0-1,0 36 1,0 0 0,0-54 15,0 1-16,0 17 1,0 0 0,0-17-1,0 0 1,0 17-16,0-17 16,0-1-1,0 1 1,0-1 46</inkml:trace>
  <inkml:trace contextRef="#ctx0" brushRef="#br0" timeOffset="40968.3779">25806 9772 0,'0'18'109,"0"17"-109,0 0 16,0 0 15,0-17-15,0 35-1,0-35 1,0-1-16,0 1 15,0 0 1,0-1 15,0 1 32,0-1-16,17-17 93,1 0-124,0 0 0,-1-17-1,-17-1 1,18 18-1,-18-17 1,18-1 0,17-17 15,-35-1-15,17 36-1,-17-17 1,18-1-16,-18 0 31,-18 18 172,1 0-187,-1 18-1,1 0 17,-1-18-17,0 17 17,18 1-1,0 0 63,-17-18-63,17 17 0,0 1 0,17-18-15,19 18 0,-1-1-1,-18 1 16,1-18-15,0 0 62,-18 17-31,17-17 31,-17 18-62,18-18 15,-18 18 16</inkml:trace>
  <inkml:trace contextRef="#ctx0" brushRef="#br0" timeOffset="43043.785">26088 9631 0,'18'0'172,"-18"17"-157,17 1 1,-17 0 0,18 17-16,-18-17 15,0 17 1,0 0 15,0 0-15,0-17-1,0 17 1,0-17-16,0 0 16,0 17-1,0-17 1,17-1 0,-17 1-1,0 0 1,0-1-16,0 1 15,0-1 95,0 1-63,0 0-32,0-1 17,0 1-1,0 0 16,0-1-32,0 1 17,0 0-1,-17-1 0,-1-17 0,18 18-15,0-1 15,0 1 0,0 0 126,-17-18-142,17 17 1,-18-17 15,18 18 0</inkml:trace>
  <inkml:trace contextRef="#ctx0" brushRef="#br0" timeOffset="45782.9429">25400 9296 0,'0'17'46,"0"1"48,0 0-31,0-1-63,0 1 31,0 0-31,0-1 16,0 1-1,0-1 1,0 1-1,0 0 1,0-1 15,0 1 47,0 0-15,18-18-32,-1 0-15,1 0 78,0 0-32,-18-18-31,17 0-15,-17 1 0,0-1 15,0 0-16,0 1 32,0-1-15,0 1-1,18-1-16,-18 0 17,0 1-17,0-1 32,0 0-31,0 1 62,0-1-31,-18 18 0,1-18-32,-1 18 1,0 0 31,1 0 0,-1 0 31,0 0-47</inkml:trace>
  <inkml:trace contextRef="#ctx0" brushRef="#br0" timeOffset="47911.4077">26352 10019 0,'-17'0'78,"34"0"78,1 0-140,-18-18-1,35 18 1,-17 0 0,0 0-1,-1 0 1,1 0 46,0 0-62,-1 0 32,1 0-17,0 0 1</inkml:trace>
  <inkml:trace contextRef="#ctx0" brushRef="#br0" timeOffset="49378.5484">26441 9790 0,'0'17'94,"0"18"-94,0 1 15,0-19 1,0 19-1,0-19 1,0 36 0,0-35 15,0 0-15,0-1-1,0 1 1,0 35-1,0-36 1,0 19-16,0-19 31,0 1-31,0 0 16,0-1 78</inkml:trace>
  <inkml:trace contextRef="#ctx0" brushRef="#br0" timeOffset="54214.4115">26688 9772 0,'0'35'203,"0"0"-203,0 1 16,0-19-1,0 1 1,0 0 0,0-1-1,0 1 126,0 0-126,0-1 32,0 1-15,0-36 171,0-17-172,0 0-31,0 17 16,0 0-1,0 1 1,0-1-1,0 0 1,0 1 15,0-1-15,0 1 15,0-1 16,17 18-31,-17-18-1,18 18 1,-18-17 15,18 17 16,-1 0-31,1 0 31,-1 0-16,1 0-16,17 0 17,-17 0-17,-18 17 1,18-17 0,-18 18 15,17-18-16,-17 18 1,0-1 0,0 1-1,0 17 1,0-17 15,0-1-31,0 1 16,0 0 15,0-1-15,0 1-16,0 0 15,0 17 17,0-17-17,-17-1-15,17 1 16,0-1-1,-18 1 1,18 17 0,0-17-1,0 0 1,0 35 0,0-36-1,0 18 1,0-17-1,-18 0 1,18-1-16,0 1 16,0 17-1,0 1 1,0-19 0,0 1 46,0-1 63,0 1-16,0 0-62,18-18-31,0 0 0,-1 17-1,1-17 16,0 0 1,-1 0-1,1 0-31,-1 0 16,1 0 15,0-17-16,-18-1-15,17 18 16,1-18 0,0 18-1,-18-17-15,0-1 47,17 18-47,-17-17 31,0-1-15</inkml:trace>
  <inkml:trace contextRef="#ctx0" brushRef="#br0" timeOffset="59679.1304">27376 8890 0,'-18'0'188,"0"0"-173,1 0 1,-1 0 0,0 0-1,18 18 1,-17-18 31,17 17 0,0 19-16,0-19-15,0 18-16,0-17 15,0 35 16,0 0-15,0-35-16,0 34 16,0-16-16,0-1 15,0 18 1,0-18-16,0 1 31,0-1-15,0 18-1,0-18 1,0-17 0,0 17-1,0 18 1,0-36 0,0 19-16,0-1 31,0 0-31,0 1 31,0-19-15,0 1-16,0-1 31,0 1 0,0 35 250,0 0-265,0 35 0,0 18-1,0-53-15,0 17 16,0-34 0,0-19 15,0 19-31,17-1 0,-17 18 31,0-36-15,0 36-16,0-35 15,0 0 17,0 17-17,0 0 1,0-17-1,0 0 1,0 17 0,0-18-16,0 1 15,0 17 1,0-17 0,0 0 15,0-1-16,0 36 1,0-35 0,0 35-1,0-18 1,0-17 31,0-1 265,0 1-312,0 35 16,0 0 0,0-18-16,0 0 15,0 18 1,0-35-1,-17 17 1,17 0 0,0-17-1,0 17 1,0 1 15,0-19-15,0 1 31,0 0 15,0-1-15,0 1-31,0-1-1,0 1 1,-18-18 0,18 18-1,0-1 1,0 1 31,0 0-16,18-18 203,-1 0-218,19 0 0,-19 0-1,1 0-15,17 0 31,0 0-15,-17 0 0,0 0 31,-1 0-1</inkml:trace>
  <inkml:trace contextRef="#ctx0" brushRef="#br0" timeOffset="66431.2831">27658 8978 0,'0'35'515,"-18"-17"-499,0 17 0,1 1-1,-1-19 1,18 1-1,-17 17-15,17-17 32,0-1-32,0 1 31,0 0 31,0-1-30,35-17-17,0 0 1,0 0 0,-17 0-1,17 18-15,1-18 16,-19 0 15,1 0 0,0 18 1,-18 17-17,0-17 1,0 17-1,0-17 1,0 17-16,0 0 16,0-17-1,0 17-15,0-17 16,0 17 15,0 0-15,-36 18-1,19-18 1,-19 1 15,19-19-31,-1-17 32,0 0-32,-17 0 15,0 0 1,0-17 15,17-1-15,18 0-1,-18 1 1,18-1 0,-17 18-1,17-53 1,0 36 15,0-1-15,0-17-1,0-1 1,35 36 0,-35-17-1,18-1-15,-1 18 16,1-18-16,-1 18 47,1 0-32,-18-17 32,18 17-31,-1 0-1,1 0 1,0 0 0,-1 0-1,1 0 17,0 0-1,-1 0-31,1 0 62</inkml:trace>
  <inkml:trace contextRef="#ctx0" brushRef="#br0" timeOffset="67672.738">27958 9543 0,'0'17'78,"0"1"-63,0 0 1,0 17 15,0-18-31,0 1 32,0 0-17,0-1 1,0 1-1,0 0 1,0-1 15,0 1 16</inkml:trace>
  <inkml:trace contextRef="#ctx0" brushRef="#br0" timeOffset="69763.4023">28011 8819 0,'-18'0'47,"0"0"-32,18 18 1,-17-18 15,-1 18-31,0-18 16,1 17 15,-1 19-15,0-19-1,18 19 1,0-1 0,0-18-1,0 1 1,0 0 93,0-1-62,18-17-31,0 0-1,-1 0 1,1 18 0,0-18 46,-1 0-46,1 0 31,0 0-32,-1 0 1,-17-18 0,0 1-16,18 17 15,-18-18 1,17 0-1,-17 1 32,0-1-31,18 1 0,-18-19 15,0 19 0,0-1 0,0 0-31,0 1 32,0-1-17,0 0 1</inkml:trace>
  <inkml:trace contextRef="#ctx0" brushRef="#br0" timeOffset="73135.3604">27570 10442 0,'-18'0'94,"0"0"-78,18 18-1,-17-1 17,-19 54-17,19-36 1,-1 18 0,0-35-1,18 17-15,0 0 16,0 1-1,0-19 17,0 1 15,18-18-16,0 18-16,-1-18 1,1 0-16,0 17 16,-1-17-16,1 0 15,0 18 1,-1-18 0,1 0 15,-1 0 16,1 0-32,-18 18-15,18-18 16,-18 17 0,17 1 15,1-18 31,-18 17-46,0 1 0,0 0 15,0-1-16,0 1 1,0 0 0,-18-18 421,18 17-421,0 1-1,-17 0 1,-1-1-16,18 1 31,-18-1-15,18 1 31,0 0-16,-17-1 32,-1-17 30,1 0-30,-1 0-48,0 0 1,18-17 0,0-1-1,0 0 1,0-17 0,0 18 15,0-1-16,0 0 1,0 1 15,0-1 1,18 18 61,0 0-77,-18-18 0,17 18 15,1 0 0,-1 0 47,1 0-15,0 0-16</inkml:trace>
  <inkml:trace contextRef="#ctx0" brushRef="#br0" timeOffset="75442.139">27746 11201 0,'0'-18'94,"0"0"-32,0 1-46,18 17-1,-1 0 17,1 0-1,0 0-15,-1 0 62,-17 17-31,0 1-16,0 0 0,0-1 0,0 1-15,0 0 0,0 17 15,0-17-31,-17 17 31,-1-35-15,18 17-1,0 1 1,-18-18 15,1 18-15,-1-18 15,18 17-15,-18 1 31,1-18-16,52 0 156,-17 0-171,-1 0 0,1 0-1,0 0 1,-1 0-1,1 0 17</inkml:trace>
  <inkml:trace contextRef="#ctx0" brushRef="#br0" timeOffset="78767.6292">27728 10372 0,'0'17'141,"-17"19"-126,17-19 1,0 1 15,0-1-15,0 1 0,0 0 46,0-1-46,0 1-1,0 0 1,0-1 0,0 1-1,0 0 16,0-1 63,17-17-47,1 18-31,0-18 15,-1 0-15,1 0 15,0 0-16,-1 0 1,1 0 31,-1 0-31,-17-18 15,18-17 0,-18 17-15,0 1-1,0-1-15,0 0 16,0 1 187,0-1-156,0 0 15,0 1-30,-18 17-17,18-18 1,-17 18 0,-1-17 15,18-1 0,-17 18-15,-1 0 31,0 0 46,1 0-46</inkml:trace>
  <inkml:trace contextRef="#ctx0" brushRef="#br0" timeOffset="99098.6519">28205 8802 0,'17'0'703,"1"0"-672,-1 0 16,1 0-15,0 0-17,-1 0 16,1 0 1,-18 17 483,0 1-515,0 17 16,0 1 0,0-1-1,0 18 1,0-36-1,0 19-15,0-19 16,0 19 0,0-19-16,0 1 15,0 0 1,0-1 0,0 1 15,-18 35-16,18-36 1,0 1 15,0 0 1,0-1-1,0 1 16,0 17 265,0 1-296,0 16-1,0 1 1,0-17 0,0 17-1,0 17 1,0-35 0,0-17-1,0 17 1,0-17-1,0 0 17,0-1 265,0 18-282,0 18 1,0 0-1,0 18 1,0-1 0,18-17-1,-18 0-15,0 18 16,18-18-16,-18-36 16,0 19-1,0-1 1,0-17-1,0-1 1,0 1 15,0-1 204,0 19-204,0 17-31,0 17 31,0 18-15,0-17-1,0 0-15,0-1 16,0-17-16,0 0 16,-18 0-1,18-36-15,0 19 32,0-1-17,0-17 1,0-1 15,0 1 219,-35 17-234,17 18-1,0 18 1,1-18 0,-1 0-1,1 52 1,-1-87 15,18 17-15,0-17-16,0 0 0,0-1 15,0 1 48,-18-18 234,1 0-282,-1 0 1,0 0-16,1 0 16,-1 0-1,0 0 1,1-18-1,-1 18 17</inkml:trace>
  <inkml:trace contextRef="#ctx0" brushRef="#br0" timeOffset="101906.4785">28346 11730 0,'0'-18'140,"0"-17"-108,0 17-1,0 1-31,0-1 15,0 0 1,17 18 0,-17-17-1,18-1 1,0 18 31,-1 0-16,-17-18-15,18 18 62,0 18-31,-18 17-16,0-17-15,0 17-16,0 1 15,0-19 1,0 1-1,0-1 1,0 19 0,0-19-1,-18 1 1,18 0 15,-18-18 32,1 17-48,17 1 1,-18-18 0,18 18-1,-18-18 1,1 0-1,-1 0 64,18 17-48,-18-17 31,36 0 126,0 0-173,17 0 1,0 0 0,-17 0-1,0 0 1,-1 0 15,1 0 110</inkml:trace>
  <inkml:trace contextRef="#ctx0" brushRef="#br0" timeOffset="103812.6529">28646 11695 0,'0'17'172,"0"1"-141,17-1-15,1 1-16,-1-18 31,-17 18-15,18-1 0,-18 1 15,18-18-16,-18 18 329,0-1-297,0 1 16,17-18-48,-17 18 32</inkml:trace>
  <inkml:trace contextRef="#ctx0" brushRef="#br0" timeOffset="105249.5958">28822 11677 0,'-18'0'47,"1"0"-47,-1 18 15,0-1 1,1 1 0,-1-1-1,0 1 1,18 0 0,-17-18-1,17 17 1,-18 1-1,18 0 1,-17-18 0,-1 17 31,18 1 15,0 0-15,0-1 15,0 1 32,-18-18-47</inkml:trace>
  <inkml:trace contextRef="#ctx0" brushRef="#br0" timeOffset="106951.1587">28963 11589 0,'0'35'47,"0"0"-31,0 18-1,0-35 1,-18 17 0,18-17-1,0-1 1,0 1-1,0 0 1,0-1 78,0 1-79,0 0 17,0-1-17,0 1 1,0 0 31,0-1 31</inkml:trace>
  <inkml:trace contextRef="#ctx0" brushRef="#br0" timeOffset="110408.7634">28751 9631 0,'-35'0'125,"0"0"-125,17 0 15,1 0 1,-1 0-1,0 0 17,1 0-17,17 17 313,0 1-312,0 0 0,0 17-1,0 0 1,0-17 0,0 17-1,0-17-15,0 17 16,0 18-1,0-35 1,0 17-16,0-17 16,0 17-1,0-17 17,0 17-17,0-18-15,0 1 31,0 0-15,0-1 0,0 1-1,17 0 1,-17-1 31,0 1-16,0 0 0,0-1 16,0 1-31,0 17-1,0-17 1,0-1 15,0 1-15,0 0 0,0-1-1,0 1 1,0 0-1,0-1 1,18-17 593,0 0-593,-1 0-16,1 0 31,-1 0-15,1 0 15,0 0-15,-1 0-1,1 0 1,0 0 15</inkml:trace>
  <inkml:trace contextRef="#ctx0" brushRef="#br0" timeOffset="134231.8136">28928 9772 0,'0'18'109,"-18"17"-78,18 0-15,0 0-16,-18 18 15,18 0 1,0-35 0,0 17-1,0-17 1,0-1 31,0 1-16,0 0 16,18-18-47,0 0 16,-1 0-1,1 0 1,17 0-16,1 0 47,-19 0-47,1 0 15,0 0 1,-1 0 0,1-36-1,-1 1-15,1 35 16,0-35-1,-18 17 1,0-17-16,0 0 31,0 17-31,0-35 32,0 18-17,0 17-15,0 1 16,0-1-1,0 0 32,0 71 94,0-35-125,0 17-1,0 0 1,0 1-1,0-1 1,0-17 0,0 70-1,17-53 1,-17 0 0,0 1-1,18-19-15,-18 1 16,0 0-1,0-1 1,0 1 0,0-1-1,0 1 1,0 17 281,0 1-282,0 17 1,0-1-16,-18 19 16,18-36-1,-17 1 1,17-1 0,0-17-1,0 17-15,0-18 31,0 1-15,0 0 0,-36-36 124,36-17-124,-17 35 0,17-53-1,0 18 16,0-1-31,0 19 16,0-19 15,0 19-15,0-1 0,0 0-1,0 1 32,0-1-47,0 1 47,0-1-16,0 0-15,17 18 15,-17-17-15,18 17-16,0-18 15,-1 18 17</inkml:trace>
  <inkml:trace contextRef="#ctx0" brushRef="#br0" timeOffset="137867.4079">29263 9419 0,'0'-17'172,"0"-1"-125,35 0-32,-17 1 1,-1 17 15,1 0-15,0 0 31,-1 0-1,1 0-14,0 17-1,-18 1-31,0 0 16,0-1-1,0 1 1,0-1-1,0 1 1,0 0 47,0-1-48,-18-17 48,0 18-63,18 0 47,-17-18-32,-1 0 1,18 17 31,18-17 156,-1 0-188,1 0 1,0 0 0,-1 0-1,1 0 1,0 0-16,-1 0 78</inkml:trace>
  <inkml:trace contextRef="#ctx0" brushRef="#br0" timeOffset="139736.1624">29369 10513 0,'0'17'78,"0"19"-63,0 17 1,0-18 0,-18 0-1,18 18-15,0-35 16,0 35 0,0-18-1,0-17 1,0 17-1,0-18 64</inkml:trace>
  <inkml:trace contextRef="#ctx0" brushRef="#br0" timeOffset="144149.1552">29845 9807 0,'0'18'187,"0"17"-171,0-17-16,0-1 15,0 1 1,0 0 15,0-1-15,0 1-1,0 0 48,0-1-16,18-17-32,-1 0 1,1 0 15,0 0 1,-18 18-17,35-18 32,-18 0-31,19 0 15,-19-18-15,1 1-16,0-1 31,-1 18 0,-17-18-31,0 1 31,18 17-15,-18-18 15,18 18-15,-18-18-1,0 1 1,0-1 15,0 0-15,0 1 62,0 70 78,0-18-140,0 36 0,0-18-16,0-18 15,0 0 1,0 0-1,0-17 1,0 17 0,0 1-1,-18-19-15,18 18 0,0-17 16,-18 0 15,18-1 0,0 19 266,0 34-281,0-35 0,0 1-16,-17-1 15,17-17 1,0-1-1,0 1 1,0 0 15,-18-18-15,18 17 0,-18 1 15,1-18 31,-1 0-15,0 0-16,1 0 1,-1 0-1,18-18-31,0 1 16,0-1 15,0-17-31,0 17 31,0 0-15,0-17-1,0 17 1,18 1 0,-18-1-1,17 1-15,1 17 16,0-18 15,-18 0-15,17 18 15,-17-17-15,18 17-16,0-18 46,-1 0-30,1 18 0,0 0-1,-1-17 1,-17-1 15,18 18 0</inkml:trace>
  <inkml:trace contextRef="#ctx0" brushRef="#br0" timeOffset="146374.8213">30180 10495 0,'0'-18'187,"18"18"-171,-18-17-16,35 17 15,-17 0 1,-1 0 15,1 0-15,0 0 15,-1 0 0,-17 17 16,0 19-31,0-19 0,0 1 15,0 0-16,0-1 1,0 1 0,-17 0-1,-1-1 32,0 1-31,1-18 15,17 18-15,-18-18-1,0 17 17,18 1-17,-17-18 1,-1 0 15,18 17 0,35-17 110,-17 0-141,17 0 16,-17 0-1,0 0 1,-1 0-1,1 0 1,0 0 15,-1 0-15,1 0 15</inkml:trace>
  <inkml:trace contextRef="#ctx0" brushRef="#br0" timeOffset="149819.6301">30145 9366 0,'17'0'219,"1"-17"-203,17 17-1,-17 0 32,0 0-31,-1 0 31,-17 17 62,0 1-78,0 17-15,0-17 15,0-1-15,0 1-1,-17-18 1,17 18 0,-18-1 15,0-17-31,1 0 31,17 18-15,-18-18 15,18 18-15,-18-18-1,18 17 141,18-17-93,0 0-47,17 0-1,0 0 1,-17 0-1,0 0 17,-18 18-17</inkml:trace>
  <inkml:trace contextRef="#ctx0" brushRef="#br0" timeOffset="154001.6024">30762 9790 0,'-17'35'250,"17"-18"-234,0 1-1,0 0 1,0-1-16,0 1 16,0 0-1,0-1 1,0 1 0,0 0-1,0-1 1,0 1-1,17 0 17,-17-1-17,0 1 17,18-18-17,-1 0 32,-17 17-31,18-17-1,17 0 1,-17 0 0,0 0-1,-1 0-15,1 0 16,0 0 15,-1 0-15,1 0 15,0 0-15,-1 0-1,-17-17 16,18 17-31,-1-18 16,-17 1 0,18-1-1,-18 0 1,18 18 0,-18-17 15,0-1 16,0 0-47,0 1 15,0-1 1,0 0 31,0 1-32,0-1 79,0 0-47,0 1-31,0-1 46,0 1-46,0-1 15,0 36 344,0 17-359,0 0-1,0 36 1,0-1 0,0-17-1,0 0-15,0 0 16,0-18-16,0 1 15,0-1 1,0-18 0,0 1-1,0 0 17,0 17-17,0 0 32,0-17-31,0 0-1,0-1 1,0 1 0,0-1-1,-18 19 1,18-19-1,0 1 1,-18-18 15,18 18-15,-17-1 15,17 1-15,-18-18-1,1 0 1,-1 18 15,18-1-15,-18-17 0,1 0-1,-1 0 1,0 0-1,1 0 1,-1 0 0,0 0-1,1 0 1,-1 0 0,0 0-1,1 0 1,-18-53-1,35 36 1,-18-1 15,18-53-15,0 54 0,0-1-1,0 1 1,0-1-16,18 18 62,-1-18-62,18 1 16,-17 17 15,0-18-31,52 18 31,-52 0-15,17 0 0,-17 0-1,0 0 1,-1 0-16,1 0 16,17 0 15,-17 0-16,-1 0 1,1 0 15,0 0-15,-1 0 15</inkml:trace>
  <inkml:trace contextRef="#ctx0" brushRef="#br0" timeOffset="156693.6884">31274 10513 0,'0'-18'172,"0"0"-141,0 1 16,17 17-16,1 0 16,0 0-47,-1 0 47,1 0 0,0 0-32,-18 17 32,0 1-16,0 0 1,0-1-32,0 1 15,0 0 32,0-1-16,-18-17 16,18 18-31,-18-18 0,1 0-1,-1 0 16,36 0 126,17 0-142,0 0 17,-17 0-17,-1 0 48,1 0-48,-18 18 17,0-1-17,0 1 16,18 0-15,-18-1 0,0 1-1,0-1 17,0 1-17,0 0 1,0-1 31,-18 1-32,0-18-15,18 18 16,-17-18 0,-1 0-1,1 0 1,-1 0-1,0 0-15,1 0 16,-1 0 0,-17 0-16,17 0 31,-17 0-15,17 0-1,1 0 32</inkml:trace>
  <inkml:trace contextRef="#ctx0" brushRef="#br0" timeOffset="159932.876">31062 9384 0,'0'-18'110,"0"1"-79,0-19-15,35 19-16,-35-19 15,18 19 1,0-1 15,-1 18 16,1 0 15,0 0-46,-1 0 78,-17 18-79,0-1 1,0 19 15,0-19-15,0 1 15,0 17-15,0-17 15,0 0 0,0-1-15,-17 1 0,17-1-1,-18-17 1,18 18 15,0 0 32,0-1 15,-18 1 0,18 0 31,-17-18-93,34 0 187,19 0-187,-19 0 15,1 0-16,-1 0-15,1 0 47,0 0 16,-1 0 109</inkml:trace>
  <inkml:trace contextRef="#ctx0" brushRef="#br0" timeOffset="213198.3923">31803 9754 0,'0'36'172,"0"-19"-157,0 18 1,0-17 0,0 17-1,0 18 1,0 18-1,0-36 1,0-17 0,0 17 15,0-17 0,0 17-15,0-17 31,0-1 0,0 1 93,0 0-30,0-1-17</inkml:trace>
  <inkml:trace contextRef="#ctx0" brushRef="#br0" timeOffset="215937.3373">31979 9631 0,'18'0'125,"0"-18"-110,17 18 1,18 0 15,-36 0-31,19 0 16,-19 0 15,1 0 78,-18 18 48,0 17-142,0 0 1,0 36 0,-18-1-1,1 1 1,-1-18-16,18 18 15,0-19-15,-18 1 16,18-35 0,0 17-1,0-17 1,0 0 15,0 17-31,0-18 16,0 1-1,0 0-15,0 17 16,0-17 0,0 17 15,0-17-31,0-1 47,18-17-47,-18 18 250,0-1-235,0 36 1,0 0 0,0-35-1,0 17 1,-18 1 15,18-19-15,0 1-1,-35-18 79,17 0-63,1 0-15,-1 0 15,-17 0-15,17 0 0,-17 0-1,17 0 1,1 0-1,-1 0 1,0 0 0,1 0 15,-1 0 16</inkml:trace>
  <inkml:trace contextRef="#ctx0" brushRef="#br0" timeOffset="217942.7884">32314 10760 0,'0'17'94,"0"19"-94,0-19 16,0 36-1,0 0 1,0-35-1,0 17 1,0-17 0,0-1 15,0 1 0,0 0 360,0-1-329</inkml:trace>
  <inkml:trace contextRef="#ctx0" brushRef="#br0" timeOffset="219632.0713">32491 10866 0,'17'0'172,"-17"17"-140,18 1-17,0-1-15,-1 1 31,1 0 1,0-1-1,-18 1 0,0 0 16,0-1 78,0 1-47,17-18-47</inkml:trace>
  <inkml:trace contextRef="#ctx0" brushRef="#br0" timeOffset="221384.9197">32702 10830 0,'-17'0'32,"-1"0"46,1 0-31,17 18-47,0 0 15,-18-1 1,0-17 0,18 18-1,-17-1 1,17 1-1,-18 0 17,18-1-17,-18-17 17,18 18-1,0 0 0,-17-1 0,17 1-15,-18 0 0,18-1 30,0 1-14,-18-18-32,1 0 62,17 17-46,0 1 78</inkml:trace>
  <inkml:trace contextRef="#ctx0" brushRef="#br0" timeOffset="224563.6315">32932 10760 0,'-18'0'78,"1"17"-47,17 1-15,-18 0 0,18-1-1,0 1 1,0 0-1,-18 17 1,1-35 15,17 17-15,0 1-16,0 0 31,-18-18-15,18 17-1,0 1-15,0 0 32,0-1 15,-18-17 31,18 18-78,36-18 218,-1 0-202,-17 0 0,-1 0-1,1 0 1,-1 0-16,1 0 16,0 0 46,-1 0 16,1 0-62,0 0 15,-1 0 0,-17-18 313,0 1-328,0-1-1,0 0 17,0 1-17,0-1 32,0 0-47,0 1 63,0-1-17,0 36 142,0 17-172,0 0-1,0 106 1,0-52-16,0-19 15,0-34 1,0 16 0,0-16-1,0-19 17,0 1-17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4:16:21.0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30603 2205 0,'0'-18'344,"18"18"-282,0-17-31,-1 17-15,1 0 0,-18 17 124,0 1-124,0-1-1,0 1 1,0 0 0,0-1-1,0 1 1,0 0 0,18-18-1,-18 17 1,0 1-1,0 0 17,0-1-32,0 1 31,0 0-15,0-1-1,0 1 32,17-1-16,-17 1-15,18-18 0,0 0 15,-1 0-16,1 0-15,-1 0 16,1 0 0,0 0-1,17 0 1,-17 0 0,-1 0 15,1 0 16,17 0-32,-35-18-15,36-17 16,-19 35 0,-17-17-1,18-1 1,-1 18 31,-17-18-47,0-17 15,0 17 17,0-17-17,0 17 1,0 1 15,0-1-15,0 0 15,0 1-15,0-1 46,0 1-46,0-1-1,-17 0 17,17 1-1,0-1 16,-18 18-32,18-18 1,-17 18 15,-1 0 16,0 0-31,1 0-1,17 18 79,-18-18-78,36 0 77,-1 0-77,19 0 0,-19 0-16,36 0 15,-35 0 1,35 0 0,0 0-1,-36 0 1,36 0-1,-18 0 1,-17 0 0,17 0-1,-17 0 17,0 0-17,-1 0 1,1 0 109</inkml:trace>
  <inkml:trace contextRef="#ctx0" brushRef="#br0" timeOffset="1373.6237">31203 2452 0,'0'17'156,"0"1"-124,0 35-17,0-35 1,0 35-1,0-1 1,0-34 0,0 0-1,-17-1 63</inkml:trace>
  <inkml:trace contextRef="#ctx0" brushRef="#br0" timeOffset="3040.9289">31186 1729 0,'-18'17'125,"18"1"-94,0 0-15,0-1 31,0 1-47,0-1 31,0 1 0,0 0 47,0-1-31,0 1 78</inkml:trace>
  <inkml:trace contextRef="#ctx0" brushRef="#br0" timeOffset="6608.0335">30621 3316 0,'0'-18'343,"0"1"-296,0-1-31,18 18 62,-1 0-31,1 0-31,0 0 46,-1 0-62,1 18 16,-18-1-1,0 1 1,0 0 0,0-1-16,0 1 15,0 17 1,0-17-1,0 17 1,0-17 0,0-1-1,0 1 1,0 0 15,0-1-15,0 1 15,0 0-15,0-1-16,0 1 31,0 0 0,0-1 0,0 1 16,18 0-31,-1-18 0,18 0 15,1 0-16,-19 0 1,1 0 0,0 0-1,-1 0 1,1-18 0,-18 0-1,18-17 1,-1 17-1,1 18 1,-18-17 0,0-1-1,0 0 1,0-17 0,0 17 15,0-34-16,0 34 1,0 0 0,0 1-1,0-19 1,0 19 0,0-1 15,0 0-16,-18 18 1,36 0 265,17 0-265,18 0 0,-18 0-1,18 0-15,-17 0 31,16 0-15,-34 0 15,0 0 1</inkml:trace>
  <inkml:trace contextRef="#ctx0" brushRef="#br0" timeOffset="10199.7983">31097 3704 0,'0'-17'93,"0"-1"-30,0 0-16,0 1-16,18 17 0,0-18 0,-1 18-15,1 0 78,0 0-32,-1 0-30,1 0 30,-1 0-15,-17 18-16,0-1-15,0 1-1,0 0 17,0 17-17,0-18 17,0 1-17,0 0 16,0 17-31,-17-17 32,17-1-1,-18 1-15,18 0 15,-35 17-16,35-18 1,-18-17 0,1 18-1,-1-18 17,0 18-1,1-1 0,-1-17 0,36 0 204,-1 0-220,1 0 1,0 0 0,-1 0 15,19 0-16,-19 0 1,1 0 15,-1 0-15,1 0 15,0 0 0,-1 0-15,1 0 15,0 0 47</inkml:trace>
  <inkml:trace contextRef="#ctx0" brushRef="#br0" timeOffset="12152.9781">31256 2981 0,'0'18'203,"0"-1"-172,0 1 0,0 0 16,0-1-16,0 1-15,0-1 78,0 1-94,0 0 31,0-1 94</inkml:trace>
  <inkml:trace contextRef="#ctx0" brushRef="#br0" timeOffset="16195.9484">30586 4780 0,'0'-18'141,"0"1"-110,0-1-16,0 1 1,0-1 0,17 0 15,1 1 0,0 17-31,-1 0 16,1 0-1,0 0 17,-1 0-32,1 0 47,0 0-16,-18 17-16,0 1 1,0 0-16,17 34 16,-17-34-1,0 35 1,0 18 0,0-36-1,0 0 1,0 0-1,0 1 17,0-19-17,0 1 1,0 17 0,0-17-1,0 17 1,0 0-1,0-17 32,0-36 141,35 1-173,-17-1-15,0-17 16,-18 17 0,17 1-1,1-19 1,0 1 0,-1 17-1,-17 1 1,0-18-1,0 17 32,0 0-15,0 1-17,0-1 1,0-17-16,0-1 31,0 19-31,0-1 47,18 0-16,-18 1 0,0-1 32,0 1-16,0-1 78,18 18 62,-1 0-171,1 0 15,0 0 0,-1 0-15,1 0 0,-1 0 15,1 0-15,0 0 77,-1 0-61,1 0-17,0 0 1,-1 0-1,1 0 1,0 0 0,-1 0 46</inkml:trace>
  <inkml:trace contextRef="#ctx0" brushRef="#br0" timeOffset="19831.225">31044 5151 0,'0'-18'79,"0"0"-33,0 1 1,0-1-47,0 0 32,18 18-17,0-17 1,-1 17 15,1 0-15,0 0-1,-1 0 17,1 0-17,0 0 1,-1 0 15,1 0-15,-1 0 15,1 0 0,-18 17-15,18 19-1,-18-19-15,0 1 16,0 0 0,0-1 15,0 1-15,0-1-1,0 1 16,0 0 1,-18-18 15,0 17-32,1-17 16,-1 18-15,-17-18 15,17 0-15,1 0 0,-19 0-1,19 0 32,-1 0-16,0 0 32,36 0 218,17 0-265,1 0-1,-19 0 1,1 0 0,0 0-16,-1 0 46,-17 18 95,0 17-110,0 0 1,0-17-17,0-1 16,0 19-31,0-1 32,0 0-32,-17-17 15,17 0 17,-18 17-17,0-17 1,18-1 15,-17-17 16,-1 0-31,0 0-16,1 0 31,-1 0-16,0 0 1,1 0 0,-1 0 187,18-17-156,0-1 0,0 0-16,-17 18-16,17-17 1,0-1 15,-18 0-15,18 1 31,0-1 78</inkml:trace>
  <inkml:trace contextRef="#ctx0" brushRef="#br0" timeOffset="21937.6217">31344 4410 0,'0'17'219,"0"19"-188,0-19-31,0 1 32,0 0-32,0-1 31,0 1 0,0-1-31,0 1 47,0 17-31,0-17 15,0 0 0</inkml:trace>
  <inkml:trace contextRef="#ctx0" brushRef="#br0" timeOffset="26952.4466">30551 6350 0,'0'-18'172,"0"1"-157,0-19-15,17 1 16,1 0-1,-1 17 1,36-17 0,-53 17 15,18 18-15,0 0 30,-1 36 17,-17-1-32,0-17-15,18 17-1,-18 0-15,0 0 32,0 1-17,18-19 1,-18 1-16,0 17 16,0-17-16,0 17 15,0-17 1,0-1 31,0 1-32,0 0 17,0-1 14,17-17 48,1 0-78,-1 0-1,19-17 1,-19-1-16,19 0 16,-36 1-1,17-1-15,1 18 16,-18-18 15,18 18-15,-18-17-16,0-1 62,0 1-62,0-1 32,0 0-1,0 1-16,0-1-15,0 0 16,0 1 0,0-1 31,-18 18 15,0 0-46,18-18 499,0 1 48,0-1-516,0 1-32,0-1 188,0 0-203,0 1 32,0-1-17,0 0 17,-17 18 202,17 18-93,0 0-79,17-18-46,1 0-1,0 0 1,-1 0 31,1 0-32,0 0 17,-1 0-1,1 0 0,-1 0 16,1 0-31,0 0 46</inkml:trace>
  <inkml:trace contextRef="#ctx0" brushRef="#br0" timeOffset="30062.2982">31044 6526 0,'0'18'219,"0"0"-219,0 17 31,0-17-15,-17-1 0,17 18-1,-18-35-15,18 18 16,0 0 0,-17-1 30,17 1 1,0 0-31,-18-18-16,18 17 16,-18 1-1,18 0 16,0-1 32,0 1-32,18-18 157,0 0-173,-1 0 1,1 0 0,-1 0 46,1 0-15,0 0 15,-1 0-46,1-18 0,0 18-1,-1 0 1,1 0 31,-18-17 156,0-1-187,0 0-1,0 1 32,0-1 0,0 0 0,0 1-32,0-1 17,0 36 186,0-1-202,0 1 0,0 0-16,0 17 31,0 0-31,0-17 16,0 35-1,-18 0 1,18-36-1,0 19 1,0-19 15,0 1-15,0 0 15</inkml:trace>
  <inkml:trace contextRef="#ctx0" brushRef="#br0" timeOffset="32333.8864">31274 5944 0,'0'18'203,"0"17"-187,0-17 15,0-1-15,0 1 0,0 0-1,0-1 1,0 1-1,0 17-15,0 1 16,0-19 15,0 1 32</inkml:trace>
  <inkml:trace contextRef="#ctx0" brushRef="#br0" timeOffset="36182.0711">30568 7743 0,'0'-17'218,"0"-1"-202,35-17-16,1 0 16,17 17 15,-36 0-16,19 1-15,-1 17 16,-18 0 15,1 0-15,0 35 15,-18 0-15,0 1 15,0-19-15,0 1 15,0-1-15,0 1-1,0 17 1,0-17-16,0 17 15,-18-17 1,18 0 15,-18-1-15,18 1 0,0-1-1,0 1 32,18-18 187,0 0-171,-1 0-63,1 0 16,0 0 30,-1 0-30,-17-18 62,18 18-47,0 0 1,-18-17-17,17 17 1,-17-18 0,18 1-1,0-1 1,-18 0-1,17 1 1,-17-19 0,18 36-1,-18-17 1,17-1-16,-17 0 16,0 1-16,0-1 15,0 1 1,0-1 15,0 0-31,0 1 63,0-1-32,0 0 109,53 18 79,0 0-203,0 0-1,-18 0 1,1 0 0,-19 0 15</inkml:trace>
  <inkml:trace contextRef="#ctx0" brushRef="#br0" timeOffset="37664.0989">31062 8043 0,'0'-17'78,"18"17"47,-1 0-125,1 0 32,0 0-17,-1 0 1,19 0 0,-19 0 15,1 0-31</inkml:trace>
  <inkml:trace contextRef="#ctx0" brushRef="#br0" timeOffset="40506.9404">30992 8026 0,'0'17'125,"0"1"-78,0 35-31,0-18-1,0 0 1,0 1-16,0-19 31,0 1-15,0 0-1,0-1 204,17-17 47,1-17-266,-1-1 15,19 0 1,-19 18-16,1-17 31,0 17-15,-1 0 15,1 0-15,0 0-16,-1 0 31,1 0-15,-1 0 31,1 0 15,0 0-46,-18 17 15,0 1-15,0 0 15,0-1-31,0 1 15,0 0 17,0-1-1,0 1 0,-18-18-31,0 17 16,1-17 31,-1 0-32,1 0 1,-1 0 0,0 0-1,18 18 1,-17-18-16,-1 0 15,0 0 1,1 0 0,-19 0-1,19 0 17,-1 0-32,1 0 171,-1 0-124</inkml:trace>
  <inkml:trace contextRef="#ctx0" brushRef="#br0" timeOffset="42977.5385">31327 7426 0,'0'35'250,"0"-17"-250,0 35 16,0-18-1,0-17 1,0-1 0,0 1-1,0 0 63,0-1-15,0 1-48,0 0 32,0-1 0,0 1 78,0-1-94,0 1-31,0 0 47,0-1 31</inkml:trace>
  <inkml:trace contextRef="#ctx0" brushRef="#br0" timeOffset="48967.5802">31962 4798 0,'0'-18'375,"17"18"-359,-17-18 0,18 18-1,0 0 1,-18-17-16,17 17 31,1 0 0,-1 0 1,1 0-1,17 0-16,-17 0 17,0 0-17,-1 0 1,19 0 0,-19 0-1,19 0 1,-19 0 78,1 17-63,-18 1 0,17-18 0,-17 18 1,0-1-1,18-17 0,-18 18 0,0 0-15,18-1 0,-18 1 624,-18 0-624,0-18-1,18 17 1,-17 1 0,-1-18-1,18 18 1,-17-18-16,-1 17 16,0-17 15,1 18-31,-1-18 31,0 0 32,18 17-48,-17-17 16,17 18 1,-18-18-32,18 18 47,-18-18-32,18-18 188,0 0-187,18 18 0,-18-17-1,35-1 1,-17 18-16,-18-17 15,35-1 1,-17 0 0,0 1-1,-18-1 17,17 18-17,-17-18 1,35 1-1,-17-1 17,0 0-32,-1 1 15,-17-1-15,18 0 16,-18 1 406,0-1-391,0 1 0,-18-1-15,18 0-16,-17 18 125,-1 0-94,18-17-15,-18 17-1,18-18 17,-17 18-1,-1 0 0,18-18-15,-17 18 15,-1 0-15,18-17-1,-18 17 1,1-18 31,-1 18 15,18-18-30,0 1 14,-18 17 48,18-18-78</inkml:trace>
  <inkml:trace contextRef="#ctx0" brushRef="#br0" timeOffset="52991.4586">31997 3845 0,'0'18'171,"0"0"-124,0-1-47,0 1 32,0 17-32,0-17 31,0-1-16,0 1 17,0 0-17,0-1 17,0 1 14,18-18-46,-1 0 16,1 0 0,-1 0-1,1 0 1,0 0 0,-1 0-1,1 0 32,0 0-16,-18-18 1,0-17-17,17 17 1,-17 1-1,0-1 1,0 0-16,0 1 16,0-1-1,0 1-15,18-1 16,-18 0 0,0 1 30,0-1-30,0 0 15,0 1-15,-18 34 281,1-17-266,17 18-15,0 0-1,-18-18 1,18 35 0,0-17-1,0-1 1,0 1-1,0-1 1,0 1 0,0 0-1,0 17 17,0 0-32,0 1 31,0-19-16,0 1 1,0-1 0,0 36-1,0-17 1,0-1 0,0 0-1,0-17 1,0 0-1,0-1 1,0 1 0,0-1-1,0 1-15,-18 0 16,18 17 0,0-17 15,0-1-16,0 1-15,-17 0 32,17-1-1</inkml:trace>
  <inkml:trace contextRef="#ctx0" brushRef="#br0" timeOffset="62055.5509">32949 1958 0,'-17'0'250,"-1"0"-219,1 0-15,-1 0 15,0 0-15,1 0 31,-1 0 15,0 0-62,1 0 32,-1 0-1,0 0 0,18 18-15,-17-18-16,-1 0 47,18 17 15,0 1 16,0-1-62,0 19-1,0 17 1,0-18 0,18 18-1,-18-18 1,17 18 0,1 0-1,0 0 1,-1-18-1,-17-17 1,18 17-16,-18-17 16,0-1 15,0 1 16,0 0-32,0-1 17,0 1-17,0 0 626,0 34-641,0 19 16,-18-36-1,18 36 1,0-18 15,0-18-15,0 53-1,0-52 1,0 16 0,0-16-1,0-1 1,0 0 31,0-17-32,0 17 1,0 0 0,0 1 15,0-1-16,0-17 1,0-1 0,0 1-1,0 17 1,0-17 0,0-1-1,0 1 1,0 0 296,0 52-296,0 36 0,0 35-1,0-35 1,0-18-1,0-17 1,0-54 0,0 36-1,0-35 1,0 0-16,0 17 0,0-17 16,0 17-1,0-17 1,0-1 15,0 1 16,0 17 281,0 36-328,0 34 16,0 19-1,0-1 1,0-34-16,0-36 16,0-1-1,0 19 16,0-36-15,0 1 0,0-19 15,0 1 250,0 17-265,-35 89-1,17-36 1,1 88-16,17-52 16,0-1 15,0-35-31,0-17 0,0-54 16,0 19-1,0-19 1,0 19 312,0 52-312,0 53-16,0-18 15,0 19 1,0-72-1,0 1-15,0-54 16,0 1 0,0 0-1,0-1 1,0 1 15,0 17-15,0 0 249,0 1-249,0 52-16,0 71 16,0-36-1,0-17 1,0 17 0,0-70-1,0-17-15,0-1 16,0 0-1,0-17 1,0-1 0,0 19 234,-18 52-235,18 18 1,-18-18 0,18-17-16,-17-36 15,17 0 16,0-17-15,0-1 0,0 1-1,0 0 235,0-1-203,0 1-31,0 0 46,0-1-15,0 1 0,0-1 31,0 1-31,0 0 31,0-1-47,0 1 16,0 0 16,0-1 218,0 19-265,0-19-1,0 1-15,0 17 32,0-17-17,-18-1 1,18 1-1,0 17 17,0-17 171</inkml:trace>
  <inkml:trace contextRef="#ctx0" brushRef="#br0" timeOffset="63607.1397">32667 8696 0,'18'0'281,"-1"0"-250,1 0-15,0 0-1,-1 0 64,1 0-64,0 0 173,-1 0-126,1 0-15,0 0 0,-1 0-31</inkml:trace>
  <inkml:trace contextRef="#ctx0" brushRef="#br0" timeOffset="74160.7923">33673 1905 0,'17'0'282,"1"0"-267,17 0 1,-17 0-1,-18 18 407,0 17-390,0 0-17,0 0-15,0 18 31,0-17-15,0 17-16,0-1 16,0-16-16,0-1 15,0-17 1,0 17 0,0 0 15,0 1-16,0-1 1,0 0-16,0-17 31,0-1 1,0 1-17,0 0 1,-18-1-1,18 1-15,0 0 16,0-1 15,0 1 282,0 52-298,0 1 1,0 70 0,0-53-1,-17 18 1,17-53 0,0-18 15,0 18-16,0-35-15,0 17 16,0 0 0,0-17-1,17 0 17,-17-1 327,0 54-343,0 17-1,0 71 1,0-71-1,0-35-15,0 0 16,0 17 0,0 1-1,0-53 1,0-1 0,0 36 15,0-35 0,0 17 282,0 0-313,0 54 15,-35 34 1,35 0-1,0-34 1,0-19 0,0 36-1,0-71 1,0 1 0,0-1 15,0-17-16,0-1 329,0 18-328,0 54-1,0 87 1,0-53-16,18 36 16,-1-71-1,-17-17-15,0-36 16,18-17 15,-18 0 282,0 17-313,0 18 15,0 35 1,-18 35 0,1-17-1,17-53 1,-18 53-1,18-71 1,0 18 0,0 18-1,0-36 1,0 0 0,0-17 15,0 0-16,0 17 282,0 35-281,0 72 0,0-1-1,-18-18 1,18 1 15,0-89-15,0 0-1,0-17 32,0-1-47,0 1 16,0 17 249,0 18-249,0 18 0,0 52-16,0-35 15,0-52 1,0-1 0,0 0-1,0-17 1,0 0 15,0 17-15,0-18-1,0 1 17,0 0-32,0-1 62,0 1-46,0 0-1,0 17 329,0 36-344,0-19 16,0 72-1,0-89 1,0 18 0,0-35-1,0-1 1,0 19-1,0-19 1,0 1 0,0 0-1,0 17-15,0-18 16,0 1 15,0 0-15,0-1 203,0 1-94,0 0-94,0-1 31,0 1 32,0 0 250,-17-18 390,-1 0-656,0 0-62,1 0 0,-1 0 124,0 0-93,1 0 16,-1 0 30,1 0 79,-1 0-109</inkml:trace>
  <inkml:trace contextRef="#ctx0" brushRef="#br0" timeOffset="79028.2959">33126 2099 0,'0'-18'109,"0"36"-15,0 17-79,0-17 1,0 0 0,0 17-1,0 0 1,0-17-1,-18 17-15,18-17 0,0-1 16,0 1 0,0 0-1,0-1 17,18 1 14,-1-18-46,1 0 16,0 0 0,-1 0 15,1 0-15,17 0-1,1 0 16,-19 0-15,1 0 0,-1-18 15,-17 1-15,36-19-1,-19 1-15,1 17 16,0-17-1,-18 17 1,0 1 0,0-1-16,0 1 15,0-1 1,0-17 0,0 17 30,0 0-46,0 1 16,0-1 0,0 0-1,0 1 1,0 52 140,0 0-140,-18 18-1,0 0 1,18-18 0,0-17-1,0 17 1,0-17 15,0 35-31,0-35 16,0 35-1,0-1 1,0 54 0,0-35-1,0-36 1,0 71 0,0-71-1,0 18 1,0-18 15,0-17-31,0 35 16,0-35-1,0-1 1,0 1-16,0 0 16,0 17 15,0-18-31,0 19 15,-17-1 1,-1-17 15,18-1-31,0 1 16,-35-18 0,0 0-1,17 0 1,-35 0-1,35 0 1,-17-18 0,0-35 15,17-17-15,1 35-1,17-18-15,0 17 16,0 19 15,0-1-31,0 0 16,0 1-1,0-19 1,0 1 0,0 18-1,17-1 32,-17 0-16,18 18-15,-1-17-16,1-1 16,0 0-1,-1 18 1,1 0-1,0 0 1,-1-17 15,19 17-15,-19 0 15,1 0-15,-1 0-1,1 0 64,0 0-1</inkml:trace>
  <inkml:trace contextRef="#ctx0" brushRef="#br0" timeOffset="80733.4989">33532 2875 0,'0'18'141,"0"17"-126,0 0 1,0-17-1,0 0 1,0 35 15,0-1-15,0-34 0,0 53-1,0-36-15,0 0 16,0-17-1,0 17-15,0-17 63</inkml:trace>
  <inkml:trace contextRef="#ctx0" brushRef="#br0" timeOffset="82871.4972">33496 1640 0,'0'18'62,"0"0"-15,0-1-31,0 19-1,0-1 1,0 0 0,0-17-1,0-1-15,0 1 16,0 0 109,0-1-47,0 1 0</inkml:trace>
  <inkml:trace contextRef="#ctx0" brushRef="#br0" timeOffset="87469.4951">33002 3898 0,'0'-17'140,"0"-19"-109,0 19-15,0-1 0,0 0-1,0 1 17,18-1-32,0 0 15,-1 18 1,1-17-1,0-1 1,-1 1-16,1 17 16,-1 0-1,1 0-15,-18 17 63,18 18-48,-18 71 1,0-53 0,0-18-1,0 18 1,0 18-16,0-53 16,-18 17-16,18 0 15,0-17 1,0-1-1,-18 1 1,18 0 0,18-54 234,0 1-235,-1 35 1,1-35 0,-18 0 15,18 17-16,-18 0 1,0 1 0,0-19-1,17 36 1,-17-17 0,18-1-1,-18 0 32,0 1 94,0-1-126,0 1-15,0-1 16,0 0 0,0 1 109,0-1-94,0 0 16,0 1-47,0 34 375,0 19-360,0-1-15,0 35 16,0-34 0,0 17-1,0-18 1,0-17-16,0 17 31,0 0-31,0-17 16,0 17-16,0-17 15,0 17 1,0-17 0,0 17-16,0 0 31,0 0 0,0-17-15,0 0-1,0-1 1,0 1-16,0 0 0,0-1 16,0 1-1,0 0 63,-18-1-78,18 18 32,-17-17-17,-1 0 126,0-18-126,1 0 1,-1 0 15,0 0-15,1 0 0,-1-18-16,18-35 15,-17 0 16,17 36-31,0-1 16,0 0-16,0-17 47,0 17-47,0 1 31,17 17 94,1 0-109,-1 0-16,1 0 31,0 0-15,-1 0 46</inkml:trace>
  <inkml:trace contextRef="#ctx0" brushRef="#br0" timeOffset="92083.0187">33390 4586 0,'18'0'609,"0"0"-562,-18 18 297,0-1-313,0 19 32,0-19-32,0 1-16,-18-18 126,0 0-78,18 18-48,-17-18 48,17 17-63,-18-17 31,18 18-15,-18-18 15,1 0-16,-1 0 17,1 17 15,-1-17-16,18 18 31,18-18 204,-1 0-266,1 0 16,-1 0-1,1 0 1,0 0-1,17 0 1,-17 0 15,-1 0-15</inkml:trace>
  <inkml:trace contextRef="#ctx0" brushRef="#br0" timeOffset="94073.5017">33479 3581 0,'0'17'218,"0"1"-108,0 17-95,0-17 1,0 0 0,0-1-16,0 1 187,0 17-171,0-17 15,0-1-31</inkml:trace>
  <inkml:trace contextRef="#ctx0" brushRef="#br0" timeOffset="99706.7834">32967 5345 0,'0'17'203,"0"1"-188,18-1 126,-1-17-79,-17 18 454,0 0-469,0-1-31,0 1 15,0 0 31,0 17-15,0 18-31,0-35-1,0 17 1,0 0 0,0-17 171,0-1-124,18-17 15,0 0-63,-18-17 1,17 17 0,1-18-1,0 0 1,-1 1 0,-17-1-1,18 1-15,-1-1 16,-17 0 31,18 1-32,0-1 1,-1-17 0,-17 17 46,0 0-31,0 1-15,0-1 0,18 0-1,-18 1 110,0-1-94,0 1 1,0 34 93,0 36-110,0-35 1,0 35-16,0-36 16,0 36-1,0-17 1,-18 16-1,18-16 17,0-19-17,0 89 1,-17-71 0,17 1-1,0-1 1,0-17-1,0-1 1,0 1-16,0 0 16,0-1-16,0 1 15,0-1 95,-18 1-110,18 0 31,-35-18 281,17 0-280,-17 0-32,17 0 47,18-36 93,0 19-109,0-1-15,0 1 93,18 17-77,0 0-17,-1-18-15,1 0 32,-1 18-17</inkml:trace>
  <inkml:trace contextRef="#ctx0" brushRef="#br0" timeOffset="103417.1635">33337 5944 0,'18'0'297,"0"0"-281,-1 0 30,1 0 33,0 0-48,-1 0 63,-17 18-79,0 0 32,0-1-16,18-17-15,-18 18 0,0-1-1,0 1 1,0 0-1,0 17 1,0-17 47,-18-1-17,1-17 17,-1 0-47,0 0 187,1 0-188,34 0 298,1 0-282,0 0-15,-18 18 249,0 0-233,0-1-1,0 1 47,0 0-31,0-1 172,0 1-173,-18-18 33,0 0-48,1 0-31,-1 0 15,0 0 79,1 0-78,-18 0 15,17 0-15,0 0 15</inkml:trace>
  <inkml:trace contextRef="#ctx0" brushRef="#br0" timeOffset="105036.8802">33355 5221 0,'0'53'156,"0"-18"-140,0-17-1,0 17 1,0-17 140</inkml:trace>
  <inkml:trace contextRef="#ctx0" brushRef="#br0" timeOffset="110421.3134">32932 6809 0,'0'-18'110,"0"0"-79,0 1-15,0-1-1,0-17 1,0 17-1,0 0 1,17 18 15,-17-17-15,0 34 62,0 19-78,0-1 16,0 18-1,0 0 1,0-18 0,0 18-1,0 18 16,0-54-31,0 19 16,-17-19-16,34-17 234,1 0-218,0 0 0,17 0-1,-17-17 1,-1 17 0,1-18-1,0 0 1,-18 1-1,17 17 1,-17-18 109,0 0-94,0 1-15,0-1 46,0 0-62,0 1 16,0-18 0,0 17-1,0-17 1,0 17 15,0 0 94,0 1-109,0-1 31,0 36 234,0 17-265,0-17-1,0 35 1,0-1-16,0-16 31,0 17-15,0-18-1,0-17-15,0-1 32,0 18-17,0 71 1,0-70-1,0 16 1,0-34-16,-17 17 31,17-17 16,0 0-31,-18-1-1,18 1-15,0 0 16,0-1 93,-18-17-62,1 0-47,-1 0 32,0 0-17,-35 0 1,53-17 46,0-1-30,0 0-32,0 1 31,0-1 0,0 0-31,0 1 16,0-1-1,0 0 1,0 1 0,18 17 155,0 0-139,-1 0-1,1-18-31,0 18 437,-1 0-390</inkml:trace>
  <inkml:trace contextRef="#ctx0" brushRef="#br0" timeOffset="113734.6396">33249 7302 0,'0'18'31,"0"17"16,0 1-32,-17-1 17,17-17-17,0-1 79,0 1-78,0 0-1,-18-1 1,18 1-1,0-1 157,0 1-156,35-18 156,-17 0-172,0 0 31,-1 0-15,1 0-1,-1 0 1,19 0 0,-19 0-1,-17-18 345,0 1-345,0-1 251,0 1-251,0-1 48,0 0-32,0 1 0,0-1-15,0 53 328,0-17-329,0 17 1,0-17 15,0 17-15,0-17 0,0-1-1,0 1-15,0 0 16,0-1-1,0 1 157,0 0-94</inkml:trace>
  <inkml:trace contextRef="#ctx0" brushRef="#br0" timeOffset="115943.1623">33337 6509 0,'0'35'125,"0"0"-110,0 18 1,0-18-1,0-17 17,0 17-17,0-17 157,0 0-156,0-1 15,0 1 32</inkml:trace>
  <inkml:trace contextRef="#ctx0" brushRef="#br0" timeOffset="120044.7954">32932 8167 0,'0'-18'234,"0"1"-234,0-19 16,0 19-1,0-1-15,0 0 31,0 1-15,17 17 47,-17 17 30,0 19-77,0 17 0,0-18-1,0 0 1,0-17-1,0 35 1,0-36 15,0 1-31,18-18 266,0 0-235,-1 0 32,1 0-32,0 0-31,-1-18 16,1-17 62,0 17-78,-1 1 15,-17-1 1,18 0 0,-1 1 15,-17-1-16,0 1 1,18-1 31,-18 0 0,0 1-32,0-1 1,0 0-16,0 54 266,0-19-266,0 36 15,-18 0 17,18 0-17,0-18 1,0 18-1,0-18-15,0 1 16,-17-1 0,17 18-16,0-35 15,0 17 1,-18-35 0,18 17-1,0 1 32,-17 0-47,17-1 16,0 1 15,0 0-15,-18-1-1,0-17 126,1 0-126,-19 0 1,19 0 0,-1 0-1,0 0 1,-17-17 0,18-1 15,17 0-16,0 1 1,0-1 78,17 18 15,18 0-78,-17 0-31,0 0 63,-1 0-47,1 0-1,0 0 1,-1 0 15</inkml:trace>
  <inkml:trace contextRef="#ctx0" brushRef="#br0" timeOffset="124172.045">33232 8625 0,'35'0'188,"0"0"-173,-17 0 17,-1 0-32,1 0 15,-53 0 438,17 0-437,-17 0 0,0 0-1,17 0 17,0 0-17,18-17 1,0 52 374,0-17-374,0-1 0,0 19-1,0-1 17,0-17-17,0-1-15,0 1 16,0-1-1,0-34 376,36 17-344,-19 0 78,1 0-63,0 0 32,-1 0-16,-17 17-46,0 1-17,0 0 1,0-1 15,0 1-15,0 0-1,0-1 17,-17 1 14,-1-18-30,0 0-16,1 0 16,-1 0 15,0 0-15,1 0 15,-1 0-16,0 0 1,1 0 93,-1 0-30</inkml:trace>
  <inkml:trace contextRef="#ctx0" brushRef="#br0" timeOffset="127079.7392">33373 7832 0,'0'17'156,"0"1"-140,0 17-1,0-17 1,0 17 15,0 0-31,0-17 16,0 0-1,0-1-15,0 19 16,0-19 15,0 1-15,0 0 109,0-1-110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6:26.28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25982 16475 0,'0'17'140,"0"1"-108,0 35-32,0-35 15,0 34 1,0 1-1,0 88 1,0-52 0,0-19-1,0 71 1,0-88 15,0-17-15,0 16-1,0-34-15,0 35 16,0-35 0,0 17-1,0 0-15,0-17 32,0-1-32,0 1 46,35-36 126,18 1-156,0-1 0,-35 18-16,17-17 15,0 17 1,-17 0-1,0 0 1,-1 0 0,1 0-1,0 0 1,-1 0 15,1 0-15,-1 0-1,36 0-15,-17 0 16,-19 0 0,19 0-1,17 0-15,-36 0 32,1 0-17</inkml:trace>
  <inkml:trace contextRef="#ctx0" brushRef="#br0" timeOffset="1">26053 16933 0,'35'0'172,"0"0"-157,18 0-15,-35 0 31,35 0-15,-18 0 0,0 0-1,18 0 1,-35 0-16,-1 0 31,1 0 16</inkml:trace>
  <inkml:trace contextRef="#ctx0" brushRef="#br0" timeOffset="2">26053 16492 0,'-18'0'15,"18"-17"32,0-1 31,35 18 0,1 0-62,-1 0-16,18 0 16,-36 0-1,19 0 16,-1 0-31,-17 0 0,-1 0 16,1 0 0,-1 18-16,1-18 15,0 0 1,-1 0 15,1 0-15,0 0-1,-1 17 17,1-17 30,-18 18 94</inkml:trace>
  <inkml:trace contextRef="#ctx0" brushRef="#br0" timeOffset="3">26864 17074 0,'0'-17'78,"35"17"-47,53 0-15,1 0-1,34 0 1,-88 0 0,1 0-1,-19 0 1,1 0-1</inkml:trace>
  <inkml:trace contextRef="#ctx0" brushRef="#br0" timeOffset="4">26952 17321 0,'35'0'156,"1"0"-140,-19 0-1,1 0 1,17 0 0,1 0 15,-1 0-15,-17 0 15,-1 0-31,1 0 47,-1 0-47,1 0 15,0 0 17,-1 0 139</inkml:trace>
  <inkml:trace contextRef="#ctx0" brushRef="#br0" timeOffset="5">27852 16722 0,'0'17'78,"-18"36"-62,18-18-1,0 18-15,0-17 31,0-1-15,0-17 0,0-1 46,0 1-46,0 0 46,0-1-46,0 1 46,0-1 173,0 1-204,0 0 63</inkml:trace>
  <inkml:trace contextRef="#ctx0" brushRef="#br0" timeOffset="6">27622 17339 0,'18'-18'141,"17"18"-141,1 0 31,-1 0-15,-17 0-16,17-17 16,-17 17-1,34 0 1,-16 0-1,-1 0 1,0 0 0,1 0-1,-1 0 1,-18 0-16,1 0 16,0 0 15,-1 0-16,1 0 1,0 0 15</inkml:trace>
  <inkml:trace contextRef="#ctx0" brushRef="#br0" timeOffset="7">27834 17621 0,'-17'0'31,"17"-17"203,17 17-218,1 0 0,-1 0-1,19 0 1,-1-18-1,18 18 1,-35 0 15,-1 0-15,1 0 0,-18 18 171,0-1-156,0 1-15,0 0 0,0-1-16,0 18 15,0-17 1,0 0-1,0-1 1,-35 1 0,35 0-1,-36-18 17,-17 35-17,36-17-15,-19-18 16,1 0-1,35 17-15,-17 1 32,-1-18-17,0 17 1,1-17 0,-19 0-1,19 0 32,-1 0-31,0 18-1,18 0 17,-17-18-32,17 17 125,17-17-79,19 0-46,-19 0 16,19 0 0,-19 0-1,19 0 17,-1 0-17,0 0 1,0 0-1,-17 0 1,17 0 0,1 0-1,-19 0 1,1 0 0,-1 0-1,1 0 1,0 0-1,-1 0 1,1 0 0,0 0-1,-1 0 17</inkml:trace>
  <inkml:trace contextRef="#ctx0" brushRef="#br0" timeOffset="8">28452 17268 0,'35'-17'156,"0"-1"-140,18 1-16,-18 17 31,-17 0-16,-18-18-15,35 18 16,-35-18 0,0 1 77,0-19-30,0 19-47,0-1 15,0 0-16,-35 18 48,0 0-32,-1 0-15,1 0-1,17 0 1,1 0 0,-1 0-1,1 18-15,-19-18 16,36 18 0,-17-18 15,17 17-16,-18 1 1,18 0 0,0-1 15,0 1-15,0 0-1,0-1 1,0 1-1,0-1-15,0 1 16,0 0 15,0-1-31,0 1 32,0 0-1,0-1-16,18 1 17,17-18-17,0 0 1,-17 0 0,-1 0-16,1 0 15,0 0 32,-1 0-31,1 0 31,0 0 62,-1 0-93,19 0-1,-1 0 1,-18 0-1,1 0 1,0 0 47</inkml:trace>
  <inkml:trace contextRef="#ctx0" brushRef="#br0" timeOffset="9">28734 16775 0,'0'17'125,"0"1"-109,0-1-16,0 1 16,0 0-1,0 17 1,0-17-1,0 17 1,0-17 0,17-18 15,-17 17-15</inkml:trace>
  <inkml:trace contextRef="#ctx0" brushRef="#br0" timeOffset="10">28663 16722 0,'18'0'250,"17"0"-234,0 0 15,-17 0-15,0 0-1,-1 0-15,1 0 16,0 0 0,-1 0-1,1 0 32,-1 0-16,1 0-15,0 0 78</inkml:trace>
  <inkml:trace contextRef="#ctx0" brushRef="#br0" timeOffset="11">28981 17286 0,'0'-18'78,"17"18"-78,1 0 16,0 0 31,-1 0-32,1 0 16,0-17-15,-1 17-16,1-18 16,-1 18 31,-17-17 15,18-1-46,-18 0-1,0 1 17,0-1-17,0 0 48,0 1-1,-18 17-31,-17 0-15,18 0 0,-19 0 15,19 0-15,17 17-1,-18-17 1,-17 0-1,35 18 1,-18 0 0,18-1-1,-18-17 1,18 36 0,-17-36-1,17 17 16,0 1-31,-18-1 32,18 1-17,0 0 1,0-1 15,0 1-15,0 0-1,0-1 17,0 1-32,0 0 15,18-1 1,-18 1 0,17-1-1,-17 1 1,18-18 15,0 0 0,-1 18-15,1-18 0,0 0-1,-1 0 1,1 0-1,0 0 142,-1 0-79</inkml:trace>
  <inkml:trace contextRef="#ctx0" brushRef="#br0" timeOffset="12">29475 17321 0,'0'-17'109,"0"-1"-78,17 18-15,18 0 0,-17 0 15,0 0-16,-1 0 17,1 0-17,0 0 1</inkml:trace>
  <inkml:trace contextRef="#ctx0" brushRef="#br0" timeOffset="13">29510 17480 0,'17'0'141,"1"0"-126,0 0 1,17 0 0,-17 0-1,-1 0 1,1 0-16,0 0 15,-1 0 17,1 0-17,0 0 17</inkml:trace>
  <inkml:trace contextRef="#ctx0" brushRef="#br0" timeOffset="14">30021 17057 0,'0'-18'438,"0"1"-391,0-1-16,0 0 32,0 1 15,0 52 140,0 0-202,0 0 0,0 18-16,0 0 15,0 0 1,0 0 0,0 18-1,0-54 1,0 19-1,0-19-15,0 1 32,0-1-17,-17-17 63,17 18-78</inkml:trace>
  <inkml:trace contextRef="#ctx0" brushRef="#br0" timeOffset="15">29827 17586 0,'18'0'109,"17"0"-77,1 0-32,-19 0 15,1 0 1,-1 0 15,1 0-31,0 0 0,-1 0 16,1 0 31,0 0-47,-1 0 31,1 0-15,0 0-1,-1 0 79,1 0-94,-1 0 16,1 0-1,0 0 16,-1 0 1,1 0 30</inkml:trace>
  <inkml:trace contextRef="#ctx0" brushRef="#br0" timeOffset="16">29827 17939 0,'0'-18'125,"0"0"-109,0-17 15,18 18-31,17-1 16,-35 0 15,18 1-31,0 17 31,-1 0-31,1 0 47,17 0-16,0 0-15,1 0 15,-19 0-15,1 0 15,-18 17 32,0 1-32,0 0-16,0-1 1,0 1 0,0-1-16,-18 1 15,-17 0 1,17-1 0,-17 19-1,17-19-15,1 1 16,-1-18-1,-17 35 1,17-35 15,1 18-15,-1-1 31,36-17 93,-1 0-140,19 0 16,-1 0 0,0 0 15,-17 0-15,-1 0-1,1 0 16,0 0 16,-1 0-31,19 0 0,-19 0-1,1 0 16,-1 0 1</inkml:trace>
  <inkml:trace contextRef="#ctx0" brushRef="#br0" timeOffset="17">30586 17374 0,'17'0'125,"1"-17"-125,53-19 15,-18 1 1,-1 0-1,-16 17 1,-19 18 0,1-17-1,-18-1 17,18 18-17,-18-18 48,0 1-48,0-1 1,-18 0 31,0 18-32,1-17 1,-19 17 0,1 0-1,18 0 1,-19 17 0,-17 1-1,18 17 1,17-17-1,1 0 1,-18 17-16,17 0 31,18-17-15,-18-1-16,1 19 16,-1-1 15,18-17-16,0-1-15,0 1 32,0-1 15,0 1-32,18-18 1,-1 0-1,19 18 1,-1-1 15,-18-17-15,1 0 0,0 18-1,-1-18 1,1 0 15,0 0-31,-1 18 16,1-18 15,0 0-15,-1 0-16,1 0 31,-1 0-16,1 0 1,0 0 0</inkml:trace>
  <inkml:trace contextRef="#ctx0" brushRef="#br0" timeOffset="18">31044 17515 0,'0'18'109,"0"17"-77,0-17-32,0 17 15,0-17 17,0 0-17,0-1-15,0 1 31,0-1-15,0 1 93,0 0 63,0-1-156,0 1 93</inkml:trace>
  <inkml:trace contextRef="#ctx0" brushRef="#br0" timeOffset="19">30974 16916 0,'0'-18'32,"0"0"30,0 1-31,0-1 1,18 18-17,-1 0 17,1-18-17,17 18 1,-17 0-1,-1 0 1,1 0 0,0 0 15,-1 0 31,-17 18-15,0 0-31,0-1-16,0 1 16,0 0-1,0-1 32,0 1-47,0 0 31,0-1-15,-17-17 0,17 18-1,-18-18 1,0 0-1,18 18 1,0-1 15,-17-17-15,-1 0 15,36 0 188,17 0-203,0 0-1,-17 0 1,17 18-1,-17-18 1,-1 0 0,1 0 46,-18 17 48</inkml:trace>
  <inkml:trace contextRef="#ctx0" brushRef="#br0" timeOffset="20">30445 16916 0,'0'17'93,"-18"36"-77,0-17 0,1 16-1,17 1 1,-18-17-16,18-1 31,-17 18-15,17 0-16,0-18 15,0 18 1,0 0-16,0 0 16,0 0-1,0 0 1,0-18-1,0 0 1,0 0-16,0 1 31,0-19 1,0 1 14,0 0-30,0-1 15,17 1-15,-17 0 0,18 17-1,17 0 1,-17 0-1,-18 1 1,17-19 0,1-17 31,-18 18-32</inkml:trace>
  <inkml:trace contextRef="#ctx0" brushRef="#br0" timeOffset="21">31344 17515 0,'0'-17'156,"18"17"-140,35 0-1,-36 0-15,36 0 16,0 0 0,-35 0-1,17 0 1,-17 0 0,0 0-1,-1 0 32</inkml:trace>
  <inkml:trace contextRef="#ctx0" brushRef="#br0" timeOffset="22">31521 17180 0,'-18'0'15,"18"18"1,0 0-1,0-1 1,0 1 0,0 17-1,0 0 1,0-17-16,0 17 16,0-17-1,0 35-15,0-18 16,0 0-1,0 18 1,0-17 0,0-19-1,0 1 1,0 0 0,0-1-1,0 1 1,0-1 15,0 1 0,0 0-15,0-1 62,0 1-31,0 0 15,0-1 17</inkml:trace>
  <inkml:trace contextRef="#ctx0" brushRef="#br0" timeOffset="23">31891 17445 0,'18'-18'140,"-1"18"-124,19-17 0,17-19-1,-1 1 1,-34 17 0,17-17-1,1 35 1,-19 0-16,-17-18 15,18 18 1,-18-17 0,18-1 15,-18 1 16,0-1-16,-18 18 32,0 0-48,-17 0 1,0 0-16,17 0 31,0 0-15,-34 18-1,16 17 1,1-18 0,0 1-1,35 17-15,-18-17 16,0-18 15,18 18-31,0-1 16,0 1-1,-17-18 1,17 18 0,0-1-16,-18-17 31,18 18-16,0-1 1,-17 1 0,17 17-16,0 1 31,0-19-15,0 19-1,0-19 1,0 1-1,0 0 32,35-18-31,-18 17 0,19-17-1,-19 0-15,1 0 31,0 0-15,-1 0 31,1 0-31,0 0-1,-1 0 32,1 0-31,-1 0 31,1 0-16,0 0 16</inkml:trace>
  <inkml:trace contextRef="#ctx0" brushRef="#br0" timeOffset="24">32244 17586 0,'0'-18'203,"18"1"-188,17-1-15,-18 0 16,19 18 0,-1-17-1,-35-1 1,18 18-16,-1 0 31,1 0-15,0 0 15,-18 18 16,0-1-32,0 1 1,0 0 0,0-1-1,-18 1 17,18 0-17,-18-1-15,1 1 16,-1 0-1,0-1 17,1-17-32,-1 18 0,0-1 31,1 1-15,-1-18-1,1 0 1,-1 18-1,0-1 17,1-17-17,34 0 282,1 0-266,0 0-15,-1 0 15,1 0-31,-1 0 32,1 0-32,0 0 46,-1 0-46,1 0 32,0 0-17,-1 0 1,1 0 31,0 0-16,-18 18 63</inkml:trace>
  <inkml:trace contextRef="#ctx0" brushRef="#br0" timeOffset="25">32297 16845 0,'0'-18'172,"35"1"-172,0 17 16,1 0 0,-1 0-1,-17 0 1,17 0-1,-18 0 17,1 0 15,-18 17 15,0 1-62,0 0 16,0 17-1,-18-35 1,1 35 0,17 1-1,-18-36-15,1 17 16,-1 1-1,0-18 17,18 18-17,-17-18 1,17 17-16,-18-17 31,0 18-31,1-18 31,-1 0 16,36 0 125,-1 0-156,1 0-1,17 0 1,-17 0 0,17 0 15,-17 0-15,-1 0 109</inkml:trace>
  <inkml:trace contextRef="#ctx0" brushRef="#br0" timeOffset="26">32861 16986 0,'0'53'141,"18"0"-141,0 0 15,-18-35 1,35 87 15,-18-16-15,-17-19 0,0-35-1,0 1 1,0-19-16,0 1 15,0 17 1,0 1 15,0-19-15,0 1 0,0 0-1,0-1 1,0 1-1,0-1 1,0 19-16,-17 17 16,-18 0-1,17-18 17,-17 0-32,35 0 0,0-17 31,-18-18-16,18 18 1,-18-1 15,1-17 16,17 18 0,-18-18-31,0 0 15,18 18-15,0-1 30,-17-17-30,-1 0 31,18 18 250,-18-18-297,18 17 203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6:46.6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18732 15028 0,'-17'0'63,"-1"0"-32,1 0-16,-19 0 1,19 0 0,-19 0-1,-34 0 1,35 0 0,17 0-1,0 0 1,18 18-1,-17-18 17,17 18-17,0-1 17,0 1-17,0 17-15,0-17 16,17 35-1,19 17 1,16 71 0,-16-70-1,-19-18 1,19 17 0,17 54-1,-36-71 1,1-18-1,-18 71 1,0-71 0,0 18-1,0 0 1,0-18-16,0 18 16,0 0-1,-18 0 1,1-18-1,17 1 1,-18-1 0,18-17-1,-18-1 1,18 1-16,0-1 16,0 1-1,0 0-15,0 35 313,0-18-298,0 18 1,0 0-16,0 0 16,0 0-1,0-18 1,0 18-1,0 0-15,0 0 32,0-18-32,0 0 31,0 0-31,0-17 16,0 0-1,0-1 188,0 1-187,0 0 0,0-1 15,0 1-16,0 0 1,0-1 0,0 1-1,0-1 329,0 19-328,0 34-1,0-17-15,0 0 16,0-18 0,0-17-1,0 0 1,0-1-1,0 1 32,0 0-47,0-1 94,0 1-78,0 0-16,0-1 62,36-17 188,-19-17-234,1 17-1,17 0-15,0 0 47,-17 0-31,0 0 0,-1 0-1,1 0 1,0 0-1,-1 0 1</inkml:trace>
  <inkml:trace contextRef="#ctx0" brushRef="#br0" timeOffset="1">20020 15046 0,'35'-18'141,"1"1"-126,34-1 1,-17 0-16,0 18 31,-18-17-15,18 17-1,-35 0 1,0 0 0,-1 0 30,-17 17 1,0 1 0,0 0-31,0-1 15,0 1-31,0 35 16,0 17-1,0 19 17,-35-1-32,17 18 15,1-18-15,-1 0 16,0-17-1,1-18-15,-1 17 16,18-35 0,-18 54 15,18-54-15,0-18-16,0 1 15,0 0-15,0 17 16,0-17-1,0-1 32,0 1 203,0 0-234,0 17 0,0 53-16,0 0 31,18 36-31,-18-54 15,0 1-15,0-18 16,0 0 0,0 0-1,0-1 1,18-16 0,-18 52-16,0-53 15,17 18 1,-17-35-1,0-1 1,0 1 15,18 17-15,-18 1 15,0-19-31,0 1 16,0 0-1,0-1 1,0 1 0,0 17-16,0-17 31,0-1-15,0 1-1,0 0 16,0-1 48,0 1 249,0 17-328,0 0 31,0-17-31,0 0 16,0 17-1,0-17 32,0-1 297,-18 1-219,1-18-110,-1 0 1,0 18 0,1-18-1,-1 0 1,-17 0 0,17 0-1,1 0 1,-1 0-1,0 0 1,1 0 31,-1 0-16,0 0 0</inkml:trace>
  <inkml:trace contextRef="#ctx0" brushRef="#br0" timeOffset="2">19138 15505 0,'18'0'188,"-1"0"-173,19 0 1,-19 0-16,1 0 15,17 0 17,-35-18-32,36 18 15,-19 0 1,18-18 0,-17 18-1,0 0 16,-1 0-31,1 0 47,-18-17 47,0-1-63,0 0-15,0 1 15,0-1-15,0 0-1,0 1 1,0-1 0,-35 1 15,35-1-15,-18 0-1,-17 18-15,0-17 16,-1 17-1,19 0 17,-1 0-17,0 0 1,1 0 15,-1 0-31,0 0 16,1 0-1,-18 35 1,17-17 15,-17-1-31,17 18 0,0-17 16,18 0 0,-17-18-1,-1 17-15,0 19 16,18-19 15,-17 1-15,17 0 31,0-1-32,0 1 16,0-1 1,0 1-17,35-18 1,0 18-16,-17-18 31,17 0-31,1 17 16,16 1-1,-34-18 1,0 0 0,17 0-1,-17 0 17,-1 0-17,1 18 32,0-18-31,-1 0-1,1 0 63,-1 0-15,1 0 140,0 0-156</inkml:trace>
  <inkml:trace contextRef="#ctx0" brushRef="#br0" timeOffset="3">19614 15646 0,'0'17'125,"0"1"-109,0 17-16,0-17 31,0 17-15,0-17-1,0 52 1,0-52-1,0 0 1,0-1 0,0 1 15,-17-18 31,17 18-62,0-1 219</inkml:trace>
  <inkml:trace contextRef="#ctx0" brushRef="#br0" timeOffset="4">19068 17180 0,'17'0'172,"1"0"-157,17-17-15,36-19 16,-1 19-1,-17-19-15,-18 1 32,1 35-17,-19 0 1,-17-17-16,18-1 31,-18 0 16,0 1 16,0-1-32,-18 0 0,1 18-15,17-17-1,-18-1 1,0 18 0,-34 0 15,34 0-16,0 0 1,-17 0-16,17 0 0,-17 0 16,0 0-1,17 0 1,1 18 0,-19-1-1,36 1-15,-35-18 16,17 53-1,1-53 1,-1 18 0,0-1 15,18 1-15,0-1-1,-17 1 1,17 17-1,0-17 1,0 0 15,0-1-15,0 1-16,17 0 16,1-1-1,17 1 1,1-1-16,-1-17 15,-35 18 1,35-18 0,-35 18-1,35-18 1,-17 0 0,0 17-1,-1-17 1,1 0-1,0 0-15,-1 0 16,19 0-16,-1 0 16,0 0 15,-17 0 16</inkml:trace>
  <inkml:trace contextRef="#ctx0" brushRef="#br0" timeOffset="5">19526 17216 0,'0'-18'141,"36"0"-94,-1 1-32,-35-1-15,35 0 16,-17 18-1,-1 0 1,1 0 0,0 0-1,-1 0 1,1 0 0,-18 18 109,0 0-110,0-1 1,0 36-1,0-35 1,-18 35 0,1 0-1,-19-18 1,19 0 0,-1-17-1,0-18 1,-17 35-1,0-17 1,0-1 0,17-17-1,0 0 17,1 0 30,70 0 94,-36 0-140,36 0 0,0 0-1,-18 0 16,-17 0-15,0 0 15,-1 0 16,1 0-16,0 0 1,-1 0-17,1 0 32,-1 0-16</inkml:trace>
  <inkml:trace contextRef="#ctx0" brushRef="#br0" timeOffset="6">20514 15963 0,'18'0'141,"-1"0"-125,36 0-16,-35 0 15,35 0 1,0-17-16,-36 17 15,19 0 17,-19 0-17,36 0-15,-35 0 32,-1 0-32,1 0 15,0 0 1,-1 0-1</inkml:trace>
  <inkml:trace contextRef="#ctx0" brushRef="#br0" timeOffset="7">20532 16316 0,'17'0'32,"19"0"-17,-19 0 1,1-18 0,-1 18 15,1 0-16,0 0 1,-1 0 0,19 0-1,-19 0 17,1 0-32,0 0 15,-1 0 1,1 0 31,0 0 156,-1 0 109</inkml:trace>
  <inkml:trace contextRef="#ctx0" brushRef="#br0" timeOffset="8">21467 14993 0,'-18'0'78,"0"0"-62,1 0 15,-1 0-16,0 0 1,-17 0 0,17 0-1,1 0 1,-19 0 0,19 18-16,-1-18 15,1 17 1,17 1 93,0 0-93,0-1 15,0 19-31,0-1 31,0-18-15,0 36 0,0-17-1,0 52 1,0-18-1,0 1 1,0-36 15,0 18-31,0-35 16,0 35-16,0 0 16,0-36-1,0 54 1,0-18-1,0 0 1,0 0 0,0-36-1,0 18 1,0 1 0,0-1-1,0-17 1,0 17-1,0 18-15,0-18 16,0 0 0,0 1-1,0-19 1,0 19 281,0 34-282,0 71-15,0 36 16,0-36 0,0-18-1,0-35 1,0-35 0,0 0-1,0-35 1,0 0 15,0 34-15,0-34-1,0 0 1,0-1 31,0 1-32,0 0 48,0-1-16,0 1-32,0 0 32,0-1-31,0 1 31,0-1-16,0 1 32,0 0 77,0-1-109,0 1 32,0 0-1,0-1-30,0 1-1,0 0-15,17-18 546,1 0-546,17 0-1,0 0 17,1 0-17,-19 0 16,1 0-15,0 0 15,-1 0-15,1 0 31,0 0-32,-1 0 32</inkml:trace>
  <inkml:trace contextRef="#ctx0" brushRef="#br0" timeOffset="9">24412 15134 0,'18'0'125,"35"0"-109,-36 0 0,36 0-1,-17 18 1,-19-18-16,19 0 16,-19 17-1,18-17 1,1 0-1,-1 0 17,-17 0-32,-18 18 15,17-18 17,1 0-17,-18 18 1,18-18-1,-1 0 17,-17 17-17,0 1 63,0 0-78,0-1 16,0 19 0,0 16-1,0 37 1,0-1-16,0 0 16,-17-17-1,17-1 1,0-35-1,0 18 1,0-17 0,0-1-1,0 18 1,0-18-16,0-17 16,0-1-16,0 1 15,0 0 313,0 52-312,0 18 0,0-17 15,0 17-16,0 89 1,0-107 0,17-17-1,-17-18 1,0 1-16,0-1 16,0-18-16,0 1 15,0 0 1,0 17-1,18 18 1,-18-35 0,17 87 15,-17-87-15,0 17-1,0-17 1,0 0-16,0-1 15,0 1 1,0 0 62,0-1 78,0 1-124,0-1-32,0 1 15,0 0 1,0 17 0,0-17-1,0-1 1,18 1 15,-18 0-31,0-1 16,0 1 46,0-1-46,0 1-1,0 0 1,0-1 0,0 1 15,0 0 297,0-1-265,0 1 312,0 0-375,0-1 31,0 1-16,0 0 64,0-1 14,-18-17 189,-17 0-267,18 0 1,-1 0-1,0 0-15,1 0 32,-1 0-17,0 0 1,1 0-16,-1 0 16,0 0 15,1 0-31,-1 0 47,18-17-47,-17 17 47,-1 0 15</inkml:trace>
  <inkml:trace contextRef="#ctx0" brushRef="#br0" timeOffset="10">22701 15487 0,'0'-18'63,"0"1"-1,18 17-46,17 0 0,-17 0-1,17 0 1,-17 0-16,35 0 16,-18 0-1,0 0 16,0 0-15,18 0-16,-35 0 16,17 0-1,-17 0 1,0 0 0,-1 0-1,1 0 1,-1 0 15,-17 17 0,0 1 219</inkml:trace>
  <inkml:trace contextRef="#ctx0" brushRef="#br0" timeOffset="11">22772 17127 0,'17'0'219,"1"0"-203,0 0-16,17 0 15,-17 0 1,17 0 0,0 0-1,0 0 1,1 0-1,-19 0 1,1 0 0,0 0 187,-1 0-172,1 0-15,0 0 156,-1 0-126,-17 18 111</inkml:trace>
  <inkml:trace contextRef="#ctx0" brushRef="#br1" timeOffset="12">23530 15134 0,'0'18'94,"0"-1"-79,0 1 1,0 17 0,0-17-1,0 17 1,0 1 15,0 16-15,0-34-1,0 0 1,0-1 46,18 1-46,0-18 31,-1 18-31,1-18-1,-1 0 16,1 0-15,0 0 0,-1 0 15,1 0 0,0 0 0,-1-18-31,1 0 16,-18 1 0,35-19-1,-17 19 17,-18-1-1,0 1-16,0-19 17,17 19-32,-17-1 31,0 0-15,0 1 30,0-1-30,0 0-16,0 1 63,0 34 62,0 19-110,0 17 1,0-18-1,0 88 1,0-87 0,0-1-1,0 18 1,0-36-16,0 36 16,0-17-1,0-19 16,0 19-15,0-19 0,0 1-1,0 0 17,0-1-17,0 1 16,0-1-15,0 1 0,0 0 15,-17-1 16,-1 1-16,18 0-15,-17-18-1,-1 0 1,0 0 0,1 0 15,-1 0-16,0 0 17,1-18-17,-1 0 17,18 1-17,0-1 1,0 0-1,0 1 1,0-1 62,0 1-47,0-1 1,0 0-17,35 1 1,1 17 15,-19-18-15,1 18-1,0 0 1,-1 0 0,1 0-16,-1 0 15,1 0 32,0 0 16,-1 0-16,1 0 109</inkml:trace>
  <inkml:trace contextRef="#ctx0" brushRef="#br1" timeOffset="13">23989 15716 0,'0'18'62,"0"0"-46,0-1-1,0 18 1,0 1 0,0-19-1,0 19-15,0 17 16,-18-53 0,18 17-1,0 1 16,0-1 16,0 1 94,0 0-79</inkml:trace>
  <inkml:trace contextRef="#ctx0" brushRef="#br1" timeOffset="14">24024 14975 0,'0'18'125,"0"17"-110,0 1 1,-17-19 0,17 19-1,-18-19 1,18 1-16,0-1 15,0 1 1,0 0 47,0-1-48,18 1 32,-1-18-16,1 18-31,-1-18 47,1 0-16,0 0 1,-1 0 93,-17-18-125,18-17 31,-18 17-15,0-17-1,0 17 1,0 1 15,0-1-15,0 0 31,0 1-16,0-1 0,0 0-15,0 1-1,-18 17 188,1 0-171,-1 0-17,0 0 32,1 0-16,-1 0-15</inkml:trace>
  <inkml:trace contextRef="#ctx0" brushRef="#br1" timeOffset="15">23424 16969 0,'0'17'110,"0"19"-79,0-19-15,0 1-16,0 17 15,0-17 1,0 17-16,0-17 15,0-1 32,0 1 0,18-18 47,0 0-78,-1 0-16,19 0 31,-19 0-16,19 0-15,-19 0 16,1 0 0,-1 0 15,1-18-31,0 1 62,-18-1-46,17 0 0,1 1 15,-18-1-31,0 0 31,0 1-15,18-1-16,-18 1 15,17-1 1,-17 0 0,0 1-1,0-1 1,0 0 0,0 1-1,0-1 16,0 36 48,0-1-79,0 36 15,0 0 1,-17 0-1,17-18-15,0 18 16,-18-17 0,18-1-1,0 0 1,0 0 0,0 1 15,-18 17-16,18-36-15,0 18 16,0-17 15,0 0-31,0-1 16,0 1 31,-17 0-16,17-1 32,0 1-48,-18 0 1,0-18-1,18 17 1,-35 1 0,0 0-16,17-18 15,-17 0 1,0 0 0,-1 0 15,36-18 0,-17 0-15,17 1-1,0-1-15,0 0 63,0 1-48,0-1 1,0 0 15,17 1-31,1 17 16,0-18 0,-1 18-1,19-18 1,-19 18-1,1 0 1,0 0 0,17 0-16,0 0 47,-17 0-47,-1 0 31,1 0 16</inkml:trace>
  <inkml:trace contextRef="#ctx0" brushRef="#br1" timeOffset="16">23865 17533 0,'0'-18'109,"0"1"-77,0-1 30,36 18-46,-19-18-16,54 18 15,-36 0 1,-17 0 0,-1 0-1,1 0 1,0 0 15,-18 18 110,0 0-126,0 17 1,-18 0 0,0 1-1,1-19 1,17 1 0,-18-18-1,-17 35 1,17-35 15,1 18-15,-1-18-1,0 17 1,1-17 0,-1 0 30,53 0 173,-17 0-203,17 0-1,-17 0 1,17 0 0,-17 0-16,-1 0 15,1 0 1,0 0 31,-1 0 125</inkml:trace>
  <inkml:trace contextRef="#ctx0" brushRef="#br1" timeOffset="17">23971 16722 0,'-17'17'125,"-1"-17"-94,0 36-15,18-19-16,0 1 16,-17-1-1,17 1 17,0 0-32,0-1 15,-18 1-15,18 0 16,0-1-1,0 1-15,0 0 32,0-1-17,18-17 32,-18 18-31,17-18 15,1 0 0,-18 18-15,18-18 0,35 0-1,-36 0 1,1 0 15,17 0-31,-17 0 31,-1 0 47,-17-18-78,18 0 32,-18 1-17,0-1 17,0 0-17,0 1 1,0-1-16,0 0 15,0 1 1,0-1 15,0 0-15,0-17 0,0 18-1,0-1 16,-18 18 1,18-18-1,-17 18 110,-1 0-126,0 0 16,1 0-15,-1 0 15,1 0-15,-1 0 15</inkml:trace>
  <inkml:trace contextRef="#ctx0" brushRef="#br2" timeOffset="18">21625 15117 0,'0'17'157,"0"18"-142,0 1-15,0-19 16,0 1-1,0 0 1,0-1 31,0 1-31,18-18 15,-18 18-31,18-18 15,-1 0 32,-17 17-15,18-17-17,-1 0 1,-17 18-1,36-18 1,-19 0 15,1 0-15,0 0 0,-1 0-1,1 0-15,0 0 16,-1 0 15,1 0 0,-1-18 110,-17 1-125,18-1-16,-18 0 15,0-17 1,0 17-16,0 1 15,0-1 1,0 0 0,0 1 31,0-1-16,0 1-16,0-1 110,0 36 16,0 34-125,0-16-1,0-1 1,0 0-16,0-17 16,0 17 15,0 18-16,0-18-15,0 18 16,0 18 0,0-54-1,0 19 1,0-1-16,0-17 31,0-1-31,0 1 16,0 0-1,0-1 1,0 1 15,0 0-15,-18-1 15,18 1-15,0-1-1,-17-17 32,17 18-31,-18-18-16,18 18 16,-17-18-1,-19 0 1,19 0-1,-36 0 1,35 0 0,0 0-1,1-18 1,-1 0 0,1 1 15,17-1-31,0 1 31,0-1-15,0 0-1,0 1 1,0-1 0,0 0 15,17 1 16,1 17-47,17-18 15,0 18 17,-17 0-32,35-18 31,-35 18 0,-1 0 16,1 0-31</inkml:trace>
  <inkml:trace contextRef="#ctx0" brushRef="#br2" timeOffset="19">22066 15628 0,'0'18'31,"0"-1"31,0 19-46,0-19 0,0 1 15,0 0-31,0-1 31,0 1-15,0-1-1,0 1 1,0 0 15,0-1 79,0 1-95,0 0 32,0-1-16,0 1 16,-17-18 0,-1 0 156,0 0-172,1-18 1,-1 1 15,0 17-32,1 0 16,-1 0 16,0 0-31,1 0 15,-1 0 16,1 0-31,17 17 93,0 1-109,0 0 31,0-1 1,0 1 14,0-1-30,0 1 15,17-18-15,1 0 0,-1 0 15,1 0 0,0 0 0,-1 0 16,1 0-31,0 0 93,-1 0-109,1 0 31,0 0-31,-1-18 32,-17 1-17,18 17 1,0 0 31</inkml:trace>
  <inkml:trace contextRef="#ctx0" brushRef="#br2" timeOffset="20">22243 15787 0,'0'17'32,"0"1"30,0 17-46,0 1 15,0-1-15,0-17-1,0-1 1,0 18 0,0-17-1,0 0 16,-18-1-15,18 19-16,0-19 31,0 1-15,0 17 0,0-17 15,0-1-16,0 1 17</inkml:trace>
  <inkml:trace contextRef="#ctx0" brushRef="#br2" timeOffset="21">21625 16704 0,'0'18'125,"0"17"-110,0 18 1,0-18-1,0 18 1,0 0 0,0-18-16,0 1 15,0-19 1,0 1 0,0 17-1,18-35 32,0 0-31,-1 0-1,1 0 1,-1 0 0,1 0-1,17 0 16,-17 0-15,17 0 15,1-53-31,-19 0 16,1 0 0,-1 18-1,-17 0 1,0-1-1,0 19 1,0-1 0,18 1-1,-18-1 95,0 36 77,0 34-171,0 1-1,0-35-15,0 35 16,-18-18 0,18-17-1,0 17 1,0 18-16,0-35 16,0 17-1,0-17-15,0 17 16,0 0-1,0-17 1,0 17 0,-17 18-1,-1-18 17,18-17-17,-17 0 1,17-1-1,-18-17 1,18 18 0,-18-18 359,1 0-344,-1 0 16,18-18-32,0 1 1,-18 17 0,18-18 46,0 0-31,-17 18 1,17-17-1,0-1 78,17 18-62,1 0-31,0 0-1,17-18 1,-17 18 0,-1 0 15,1 0-15,-1 0 46,1 0-31</inkml:trace>
  <inkml:trace contextRef="#ctx0" brushRef="#br2" timeOffset="22">22066 17268 0,'0'18'125,"0"0"-109,0 17-16,0 0 15,0-17 1,0 52 15,0-34-15,0 17-1,0 17-15,0-52 16,0 0 15,-17-18 32,-1 0 109,0 0-141,1-18 0,-1 0-15,18 1-1,-18-1 1,1 18 0,-1 0-1,18-18 1,-18 18 15,1 0-31,-1 0 47,1 0-31,-1 0 62,18 18-47,0 0-15,0-1-1,0 1 17,0 0-1,0-1 63,35-17-79,-17 18-15,-1-1 31,1-17-15,0 0 0,-1 0 15,1 0-15,0 0 77,-1 0-61,1 0 93,0 0-79,-1 0 33</inkml:trace>
  <inkml:trace contextRef="#ctx0" brushRef="#br2" timeOffset="23">22190 17604 0,'0'-18'156,"0"0"-109,0 1-16,17 17 47,-17-18-78,36 18 32,-19 0-17,1 0 1,0 0-1,-1 0 32,1 0 31,-1 0-62,-17 18 15,0-1-15,18 1 15,-18 0-31,0-1 16,0 1 15,0 0-15,0-1 15,-18 1 0,1-18-15,-1 0-1,18 17 1,-17-17 0,-1 18-1,0-18 1,1 18 0,-1-18-1,0 0 1,1 0-1,17 17 1,-18-17 0,0 18 46,36-18 79,17 0-110,-17 0-15,17 0 15,-17 0-15,0 0 15,-1 0-31,1 0 47,-1 0 15,1 0-15,0 0 125,-1 0-63,-17 18-15,18-18 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7:09.16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1464 15416 0,'-18'0'31,"1"0"32,-1 0-16,-17 0-47,17-17 15,-35 17 1,-17 0-1,52 0 1,-52 0 0,-1 0-1,0 0 17,36 0-17,17 0 1,-17 0-1,35 17 157,18 1-156,-18 0 0,17-1-1,1 36 1,0-18-16,-1-17 31,1 17-31,-18 1 16,0-19-16,18 19 15,-18-1 1,0-17 0,0 34 15,0-34-16,0 35 1,0-18-16,0 1 16,0-1-16,0 0 15,0-17 1,0 35 0,0 0-16,0-18 31,0 0-16,0-17-15,0-1 16,0 19-16,0-19 31,0 19 360,0 34-391,0 18 16,0 1-1,0 16 1,0-52-1,0 0 1,0 18 0,0-36-1,0 18 1,-18 0-16,18-35 16,0 17-1,0-18 1,0 1-1,0 0 17,0-1-17,0 1 360,0 53-359,0-1-16,0-17 16,0 0-1,-18 0 1,18-36-1,0 19 1,0-19-16,-17 1 31,17 0-15,0-1 0,0 1 15,0 0-16,0-1 1,0 1 0,0 0-1,0-1 1,0 18 0,0-17 15,0 0-16,0-1 1,0 1 0,0 0 124,0-1 32,0 1-156,0 0 15,0-1-15,0 1 109,0-1-94,0 1 266,0 0-282,0 17 1,0-17 0,0 17-16,0-17 15,0-1 1,0 1 15,-18-18 32,18 17-48,0 1 32,0 0 0,0-1 0,0 1-31,0 0 124,0-1-93,35-17 187,1 0-218,-1 0 15,0 0-31,-17 0 16,17-17 0,-17 17-1,-1 0 1,1 0-1,0 0 48,-1 0-47,1 0-1,0 0-15,17 0 47,-17 0-47,-1 0 16,18 0-1,-17 0 1,35 0 0,-18 0-1,-17 0 1,0 0-1</inkml:trace>
  <inkml:trace contextRef="#ctx0" brushRef="#br0" timeOffset="1">7902 15363 0,'0'-17'47,"35"-1"47,1 18-79,17 0 1,0-17 15,17 17-15,-35 0 0,36 0-16,-18 0 15,-18 0 1,18 0-16,-18 0 15,-17 0 1,0 0 0,-1 0-1,1 0 1,0 0-16,-1 0 16,1 0 15,-18 35 109,0-18-124,-18 1 0,18 0-1,0-1 1,-17 36 0,-1 18-1,0 17-15,-17 0 16,17-35-1,18 18-15,-17-18 16,17 0 0,0-18-1,0 35 1,-18 1 0,18-36 15,-18-17-16,18 17 329,0 18-328,0 35-1,0 18-15,0 53 16,0-53 0,0-1-1,-17 19 1,17 88 0,0-159-1,0 17 16,0-35-15,0 1 0,0-1 124,0-17-124,0 17 0,0-18 15,0 1-16,0 0 1,0-1 265,0 19-265,0 17 0,0 52-1,-18-34 1,18 35-1,0-36 1,0-52 0,0 35-1,-17-18-15,17-17 32,0-1-17,0 1 251,-36-18-94,1 0-141,17 0-15,1 0 15,-19 0-16,19 0-15,-1-18 16,-17 18-16,17 0 31,1 0-15,-1 0 0,0 0-1,-17-17 1,17 17-1,1 0 17,-1 0-17,0 0 1,1 0 0,-1 0-1,1 0 1,-1 0 31,18-18-16,-18 18 47,1 0-47,-1 0 16,0 0-31,1 0 15,-1 0 0,0 0 1,1 0-17,-1 0 16</inkml:trace>
  <inkml:trace contextRef="#ctx0" brushRef="#br0" timeOffset="2">9190 14464 0,'-18'0'63,"1"0"-32,-1 0-16,0 0 1,-17 0 0,17 0-1,1 0 1,-1 0 0,0 0-1,1 0 1,-1 0-16,1 0 31,-1 18-15,0-18 15,18 17-15,0 1 15,-17-18-16,17 17 1,-18 19 125,18-19-126,0 36 1,0-17 0,0-19-1,0 36 1,0-18-16,0 1 15,0-1 1,0 0-16,0 36 16,0-18-1,0 35 1,0-35 0,-18 0-1,18 0 1,0-18-16,0 0 15,0 18-15,0 0 16,0 0 0,-17 0-1,17 0 1,0 0 0,0 0-1,0-18 16,0-17-31,0-1 32,0 18 280,0 18-296,0 106-1,-53 35 1,53-53 0,-35-17-16,35-1 15,-18-17 17,18-53-17,-18 17-15,18-17 16,0-17-1,-17 17-15,17-18 16,0-17 15,0-1 16,0 1-47,0-1 31,0 1-31,0 0 282,0 70-267,0 35-15,0 36 16,-18-71 0,18-17-1,0-18 1,-18-18-1,18 18 1,0-18-16,0 18 16,0-18-1,0-17 1,0 0-16,0 17 16,-17-17 124,17-1-140,0 1 16,-18 17-1,18 0 1,-18-17 0,18 0-1,0-1-15,0 1 32,0 0 218,0 17-235,-17 36 1,17-1-1,-18 18-15,18-17 16,-18-18 15,18-18-31,-17 18 32,17-35-17,0-1 1,0 1-1,0 17-15,0 0 16,0-17 0,0 0-1,0-1 126,0 1-110,0 0 47,0-36 94,17 18-172,-17-18 16,36 18-1,17 0 1,-36 0 0,19-17-1,-1 17-15,-17 0 32,-1 0-17,1 0 141,-1 0-124,1 0-1</inkml:trace>
  <inkml:trace contextRef="#ctx0" brushRef="#br0" timeOffset="3">10248 14446 0,'35'0'250,"-17"0"-234,17 0-16,18 0 15,-35 0 17,35 0-17,-36 0 1,19 0-16,-19 0 15,-17 18 189,0 0-173,0-1-31,0 36 15,0-18 1,0 54 0,0-19-1,0 18 1,0 53 0,0-88-1,0 18 1,0-18-1,0 0 1,0-18-16,18 18 16,-18-18-1,0-17 17,0-1-17,0 36 329,0 36-344,0 34 16,0 18-1,0 0 1,0 18-1,0-36 1,0-17-16,0-35 31,0-1-15,18 1 0,-18-53-1,0-1 1,0 19 265,0 52-265,0 53-1,-18 18 1,18 17-16,0-53 16,0 1-1,0-18 1,0-36-1,0-17 1,0-35-16,0 0 16,0-1-1,0 18 282,0 36-281,-18 17-1,18 36-15,0-36 16,-17 0 0,17-35-1,0 0 1,0 17 0,-18-34-1,18-19 1,0 1 31,0 0-32,0-1 32,0 1-16,0 0-15,0-1 15,0 18-15,0-17 0,0 0-1,0-1 1,0 1 281,0 17-297,0-17 15,0 17 1,0 0 0,0-17-1,0 0 1,0-1-1,0 1 1,0 0 0,0-1-1,0 1 1,0 0 46,0-1-46,0 1 15,0 0 47,-18-18 79,1 0-126,-18 0-15,17 0-1,-17 0 1,17 0-1,-17 0-15,-1-18 16,1 18 15,18 0-31,-1 0 16,0 0 0,1 0-1,-1 0 16,0 0 48</inkml:trace>
  <inkml:trace contextRef="#ctx0" brushRef="#br0" timeOffset="4">10830 16316 0,'53'-18'265,"0"1"-249,-18 17 0,36-18-1,52 18 1,-105 0-1,35 0 1,-18 0 0,-17 0-16,0 0 15,-1 0 1,1 0 78</inkml:trace>
  <inkml:trace contextRef="#ctx0" brushRef="#br0" timeOffset="5">10813 16633 0,'0'-17'31,"17"17"-15,1 0 15,-18-18-15,18 18-1,-1 0 17,1 0-32,17 0 15,-17 0 1,-1 0-1,1 0 1,0 0 0,17-17-16,18 17 31,-18 0-15,-17 0-1,17 0 1,0 0-16,-17 0 31,0 0 0,-1 0 172,1 0-171,0 0 15,-1 0 15</inkml:trace>
  <inkml:trace contextRef="#ctx0" brushRef="#br0" timeOffset="6">9366 14693 0,'0'18'156,"0"-1"-140,0 1 15,0 17-16,0 1 17,0-19-17,0 19 1,0-1-16,0-18 31,0 1-31,0 0 47,0-1-16,0 1-15,0 0 15,0-1-15,0 1 31,18 0-32,-18-1 17,18-17-32,-18 18 62,17-18-31,1 0-15,-1 0 0,1 0 15,0 0-31,-1 0 15,1 0 32,0 0 0,-18-18 16,0 1-48,0-1 1,17 0-16,-17 1 16,18-1-1,-18-17 1,18 17-1,-18 0 1,0 1 0,0-1-1,17 1 1,-17-1-16,0 0 16,0 1 15,18-1-16,-18 0 1,0 1 15,0-1 1,0 36 155,0-1-156,0 1-15,0 0-16,0-1 16,0 19-1,0-19 1,-18 18-1,18 18 1,0-17 0,0-19-16,0 19 15,0-1 17,0 0-17,-17 0 16,17-17-15,0 53 0,-18-18-16,18-36 15,0 1-15,-18 17 16,18 0 15,0-17-15,0 0-1,-17 17 1,17-17-16,0-1 16,0 1 15,0-1-15,-18 1 15,18 0 0,0-1 0,-18 1-15,1 17 0,17-17-1,-18-18 1,18 18-1,-18-1 17,1-17-17,-1 18 17,-17 0-17,17-18-15,1 0 16,-19 17 15,1-17-15,17 0-1,-17-17 1,17 17 0,18-36-16,0 1 31,0 0-16,-17 35 1,17-18 0,0 0-1,0 1 1,0-1 31,17-17-32,1 35-15,0-35 16,-1-1 0,19 36-1,-36-17 17,17 17-17,1-18-15,0 18 0,-18-18 16,35 18-1,0 0 1,-17-17 0,-1 17-1,1 0 17,0 0-17,-1 0 1,1 0-1,17 0 17,1 0-1,-1 0-15,-18 0-1,1 0 1,17 0 15</inkml:trace>
  <inkml:trace contextRef="#ctx0" brushRef="#br0" timeOffset="7">9825 15628 0,'0'35'140,"0"18"-124,-18-35-1,18 17 1,0-17 0,0-1-16,0 1 15,0 0-15,-17-18 16,17 17 0,0 1 15,0 0 0,0-1 47</inkml:trace>
  <inkml:trace contextRef="#ctx0" brushRef="#br0" timeOffset="8">9719 14534 0,'0'-17'140,"0"-1"-140,0 1 32,0-1-17,18 18 32,-18-18-16,17 18-31,1-17 32,0 17-32,-18-18 15,17 18 17,1 0-17,-1 0-15,1 0 125,-18 18-62,0-1-48,0 1 1,0 0 0,0-1-1,0 1 1,0 17-1,-18-35 1,18 18 0,0-1-1,-17-17 1,17 18 0,-18 0-1,18-1 16,-17-17 1,-1 0-1,18 18-15,-18-18 15,1 18 0,34-18 157,1 0-188,17 0 15,-17 0 1,17 0-16,-17 0 15,-1 0 1,19 0 0,-19 0 15,1 0-31,0 0 16,-1 0-1,1 0 16</inkml:trace>
  <inkml:trace contextRef="#ctx0" brushRef="#br0" timeOffset="9">9225 16334 0,'0'35'141,"0"-17"-126,0 17 1,0 0 0,0-17-1,0 17-15,0-17 32,0-1-32,0 1 15,0 0 32,0-1-16,0 1 1,0-1 30,0 1 1,18-18-17,-1 0-14,1 0-32,0 0 47,-1 0-32,1 0 1,0 0 31,-1 0-47,1 0 31,0 0-15,-1 0-1,1 0 16,-1 0 16,-17-18-31,0 1 0,18 17 15,-18-18-16,0 1 1,18-1 15,-18-17-31,0-1 32,0 19-17,0-1 1,0-17-1,0 0 1,0 17 15,17 18 1,-17-18-17,0 1 32,0 34 172,0 1-204,0 0 1,0-1 0,0 18-1,0 1 1,0-1 0,0 0-16,0 1 31,0-19-31,0 1 15,0-1 1,0 1 0,0 17-1,0-17 1,-17 17 0,17-17-1,-18 0 1,18 17-1,0-18 1,0 19 0,-18-1-1,1 36 1,17-36 0,-18-17-1,18-1 1,-17-17 296,17 18-296,-18-18 0,0 35-1,1-17 1,-1-18 15,0 17-31,18 1 31,-17-18-15,-1 0 0,0 0-1,1 0 63,-1 0-78,18-18 47,0 1-31,-18 17-1,18-36-15,0 19 16,0-1 0,0-35-1,0 36 1,0-1 0,0 0-1,18 1 48,0 17-48,-18-18 1,17 18 0,-17-18-1,18 1 16,-18-1-15,18 18 0,17-18 15,-35 1-31,35-1 31,1 18-31,-19-17 16,1 17-1,-1-18 1,1 18 15,0 0 94,-1 0-47,1 0 110,0 0-79,-1 0-46</inkml:trace>
  <inkml:trace contextRef="#ctx0" brushRef="#br0" timeOffset="10">9666 16175 0,'35'-18'204,"-17"1"-189,0 17 1,-1-18-1,1 18 32,0 0-15,-1 0-17,1 0 16,-1 0-15,1 0 62,0 18-15,-18-1-32,0 1 16,0-1-47,0 1 31,0 17-15,0-17-1,0 17 1,0-17 0,0 0-1,0-1 1,-18-17-1,0 0 1,1 18 15,-1-18-15,18 18 0,-17-18 15,-1 0 0,18 17-31,-18-17 31,1 0 1,-1 0-1,0 0 0,1 0 0,34 0 172,19 0-187,-1 0 15,0 0-15,0 0 0,-17 0-1,0 0 1,-1 0-1,1 0 1,0 0 31</inkml:trace>
  <inkml:trace contextRef="#ctx0" brushRef="#br0" timeOffset="11">9560 17110 0,'18'-18'156,"0"0"-140,-1 1-16,1-1 16,-1 1-1,1-1 1,0 18-1,-1 0 1,1 0 78,0 0-47,-18 18 15,0-1-46,0 1 31,0-1-47,0 1 47,0 0-47,0-1 15,-18-17 16,18 18-15,-18 0-16,1-18 16,-1 17-1,0-17 1,-17 36 0,18-36-1,-1 0 1,0 17 93,1-17-93,-1 0-1,53 0 189,18 0-189,0 0 1,-18 0-1,1 0 1,-1 0-16,18 0 16,-36 0-1,19 0 1,-1 0 0,-17 0-1</inkml:trace>
  <inkml:trace contextRef="#ctx0" brushRef="#br0" timeOffset="12">9190 17727 0,'0'35'157,"0"18"-157,0-35 15,0 0 1,0-1 0,0 1-1,0-1 1,0 1 203,0 0-141,17-1-47,1-17-31,17 0 16,1 0-1,-19 0 1,1 0-1,0 0 1,-1 0 109,1 0-109,0 0-1,-1 0 17,1 0-17,-18-17 63,17-1-62,-17 0 15,0 1-15,0-1-1,0 1 1,0-1 15,0 0 47,0 1-62,0-1 0,0 0-16,0 1 47,0-1-47,0 0 62,0 36 157,0 0-188,0-1 0,0 1-31,0 17 16,0-17 0,0 0-1,0-1-15,0 1 16,0-1-1,0 19 1,0-1 0,0 18-16,0-35 15,0 17 1,0-18 0,0 1-1,0 0 313,0 35-312,-17-36 0,17 19-16,-18-1 15,1-17 16,17-1-15,-18-17 0,18 35-1,0-17 1,0 0 0,-18-1-1,1 1-15,17 0 47,0-1-16,-18-17-15,0 0 31,1 0-32,17-17 32,-18-1-47,18-17 47,-18 35-47,18-18 16,0 0-1,0 1 1,0-1 0,0-17-1,0 17 17,0 1-1,0-1 31,18 0-46,-18 1 0,18 17 62,-18-18-47,35 18-31,-35-18 16,18 18-1,-1 0 16,1 0-15,0 0 31,-1 0-16</inkml:trace>
  <inkml:trace contextRef="#ctx0" brushRef="#br0" timeOffset="13">9596 17551 0,'0'-18'110,"17"18"30,1 0-124,-1 0-1,1 0 17,0 0 46,-1 0-16,-17 35 16,0-17-46,0 0-17,0-1 17,0 1-32,0 0 15,0-1 1,0 18-1,0-17 1,0 17 0,0-17 15,-17-18-31,-1 18 31,0-1 0,1-17-15,-1 0 31,1 0-16,34 0 188,36 0-203,-35 0-1,-1 0 1,1 0-1,0 0 1,-1 0 15,1 0 16,0 0-31,-1 0 15,1 18 16,-1-18 0</inkml:trace>
  <inkml:trace contextRef="#ctx0" brushRef="#br0" timeOffset="14">9578 18309 0,'0'-17'141,"0"-1"-94,18 18-16,-1 0-15,1 0-1,-1 0 1,1 0 0,0 0 15,-1 0 0,1 0-15,0 0 31,-1 0-1,-17 18-30,0-1 0,18 18-1,-18-17 1,0 0 0,0-1 15,0 1 0,-18-18 63,1 18-63,-1-18-31,0 0 16,-17 0-1,17 0-15,1 0 32,34 0 264,1 0-280,0 0 0,-18 17 327,0 1-280,0 0-1,0-1-15,-18-17-31,0 0-16,1 18 31,-1-18-15,1 0-1,-1 0 1,0 0 0,1 0 140,-1 0-140</inkml:trace>
  <inkml:trace contextRef="#ctx0" brushRef="#br0" timeOffset="15">1358 15787 0,'0'53'187,"18"0"-171,-1-18-16,19 18 15,-19 0 1,19 17 0,-19-34-1,1-19 1,-18 1 0,18-18-1,-1-35 141,18-1-140,-35 19 0,18-36-16,0 17 15,-18 19 1,17-54 0,1 71 15,-18-35-16,18 0 1,-18 17 0,0 36 234,0-1-235,0 19 1,0 17 0,17-36-1,1 18-15,-18 1 16,18-1-1,-1 0 17,19 18-32,-36 0 0,17-35 15,-17 17 1,18-17 0,-18-1 15,0 1-16,17-18 1,-17 18 62,18-71 63,0 53-141,-1-36 15,-17 19 1,18-1 0,0-88-1,17 53 1,-17 0 0,-1 36-1,1-18 1,-18 17-1,0 0 32</inkml:trace>
  <inkml:trace contextRef="#ctx0" brushRef="#br0" timeOffset="16">2170 15469 0,'0'18'125,"0"0"-94,-18-18-15,18 35-16,-18 0 16,18-17-1,0 17 1,0-17 15,0-1-15,0 1-1,0 0 17,0-1-17,0 1 32,0 0-16,0-1-15,18-17 0,-18 18-1,18-18 16,-1 0 16,1 0-31,-1 0 46,1 0-30,0 0 15,-1-18 15,-17 1-31,18-1-15,-18 0 46,0 1-46,0-1 0,0 0-1,0 1 1,0-1 0,0 0-1,0 1 1,0-1-1,0 0 32,0 1-15,0-1-1,0 1 109,-18 17-93,1-18 16,-1 18-32,0 0-15,1 0 46,-1 0 1,1 0 77</inkml:trace>
  <inkml:trace contextRef="#ctx0" brushRef="#br0" timeOffset="17">2046 16192 0,'0'18'140,"0"0"-124,0-1-1,0 19 1,0-19 0,0 1-1,0 0-15,-18-18 16,18 17 0,0 1-1,0 0 32,0-1 0,0 1 0,0-1 0,0 1-32,0 0 17</inkml:trace>
  <inkml:trace contextRef="#ctx0" brushRef="#br0" timeOffset="18">2205 16228 0,'0'17'156,"0"1"-140,0 17-16,0-17 15,0 17 1,0 1 0,0-1-1,0 0 1,0-17-1,0-1 17,0 1 61</inkml:trace>
  <inkml:trace contextRef="#ctx0" brushRef="#br0" timeOffset="19">2981 15840 0,'0'17'125,"0"19"-110,35 34 1,-17-17-16,0 18 15,-1-18 17,1-1-32,-1 1 15,1-35-15,0 35 16,-18-35 15,0-1 0,17 1 1,1-18 46,-18-18-47,18 1-31,-1-36 31,1 0-15,0 0 0,-1 35-16,-17 1 31,0-1-16,18-17 1,-1 17-16,-17 0 31,0-17-15,18 35 0,-18-18 15,18 1 0,-18-1-15,0 1-1,17-1 1,-17 0 15,0 1 0,0 52 94,0 0-109,0 18-16,0 0 31,18 0-15,0 0-16,-18-18 16,17 18-1,1-18 16,0 18-15,-18-35-16,0 0 16,17-18 46,1 0 282,-1-18-344,-17 0 16,18 18-1,0-35 1,-1 17-1,1 1 1,0-19 0,-18 19-1,17-1 1,1 0 0,0 1-1,-1-36 16,1 18-15,-18 17 0,18 0-1,-1 1 17,-17-1-1,0 0 16,18 18-16,-18-17-31,0-1 141,17 18-110</inkml:trace>
  <inkml:trace contextRef="#ctx0" brushRef="#br0" timeOffset="20">3881 15469 0,'-18'18'94,"18"0"-79,-18-1 1,1 18 0,-1 1-16,0-19 31,18 1-15,0 0-1,0-1 16,0 1-15,0 17 15,0-17 1,0 0-17,0-1 1,0 1-1,18-18 64,0 0-33,-1 0-14,1 0-1,-18-18 125,18 1-140,-18-1-1,0 0 1,0 1 0,0-1 31,0 0-32,0 1 16,0-1 1,0 0-1,0 1 0,0-1 0,0 0 63,0 1-16,0-1-46,0 1 46</inkml:trace>
  <inkml:trace contextRef="#ctx0" brushRef="#br0" timeOffset="21">3687 16334 0,'0'-18'93,"17"18"79,-17-18-156,18 18-16,-1 0 15,1 0 17,0 0-17,-1 0 17,-17 18 108,0 0-93,18-18-47,-18 17 16,0 1 15,0 0 16,0-1-16,0 1 63,-18-18-63,1 17 860,-1-17-844,18 18-32,-18-18 32,1 0-31,17 18-16,0-1 15,-18-17 32,1 0-31,17 18-1,17-18 329,1 0-328,-1 0-16,1 0 15,0 0 17,-1 0-17,1 0 17,0 0-17,-1 0 32,1 0-31,0 0-1,-1 0 32,1 0-16</inkml:trace>
  <inkml:trace contextRef="#ctx0" brushRef="#br0" timeOffset="22">3581 16387 0,'0'17'203,"0"1"-188,0-1 17,0 1-17,0 0 17,0-1-1,0 1 16,0 0 0,0-1-32,0 1 1,-18 0 15,18-1 16</inkml:trace>
  <inkml:trace contextRef="#ctx0" brushRef="#br0" timeOffset="23">4657 15998 0,'-18'0'94,"18"36"15,0-1-93,18 18-16,-1-18 16,1 0-1,0 18 1,-1 0-1,1-17 17,-18-19-17,17 19-15,-17-19 16,18-17 156,-18-17-141,18-1-31,-18 0 16,17-17 15,1 35-15,0-35-1,-1-18 1,1 17-1,0-16-15,-1 16 16,-17 19-16,18 17 31,-18-18-31,0 0 32,0 36 124,0 17-141,0 1 1,0-19 0,0 36-1,0-35 1,0 17 0,35 36-16,-17-36 31,-18-17-16,17-1 1,-17 1 0,0-1-1,18-17 17,-18 18 30,18-18 313,-18-18-359,0 1 15,17-1-15,1-35-1,0 0 1,-18 36-16,17-19 15,-17 19-15,0-1 16,0 0 15,18 1-15,0-1 15,-18 1-15,17 17-1,-17-18-15,0 0 47,18 1-31,-1 17-16,-17-18 16,0 0-1,0 1 32,18 17 94,-18-18-94,0 0 124</inkml:trace>
  <inkml:trace contextRef="#ctx0" brushRef="#br0" timeOffset="24">5380 15646 0,'0'17'63,"0"1"-16,0 0-32,0-1 1,0 1-1,-18 0 1,1-1 31,17 1-47,0-1 47,0 1 47,0 0-48,0-1 1,0 1-15,17-18-17,1 0-15,-1 0 63,-17 18-48,18-18 17,0 0 46,-1 0-63,1 0 17,0 0 30,-1 0-31,1-18 16,0-17-31,-1-18-1,19 35 1,-36-17 0,0 17-1,0 1 95,0-1-48,-18 18 94,0 0-124,1 0-17,-1 0 1,0 0 62,1 0-62,-1 0 31,0 0-32,1 0 32,-1-18-16,0 18 63</inkml:trace>
  <inkml:trace contextRef="#ctx0" brushRef="#br0" timeOffset="25">5168 16439 0,'0'18'172,"0"0"-157,0-1 1,0 36-1,-17-35 1,17 35 0,-18-36-1,18 1-15,0 0 32,-18-1-1</inkml:trace>
  <inkml:trace contextRef="#ctx0" brushRef="#br0" timeOffset="26">5292 16475 0,'17'0'141,"19"-18"-125,-19 0-1,1 1-15,-1 17 16,1 0 15,0 0 78,-1 0-77,1 17-1,0-17-15,-18 18-16,17 0 15,-17-1 1,0 1-1,0 0 142,0-1-95,-17 1-15,-1-18-47,0 0 31,1 0-15,-19 0 15,36 18-31,-17-18 16,-1 0 31,1 0-16,-1 0-15,0 0 15,1 0-31,34 0 234,1 17-218,0-17 15,-1 0 0,1 18 1,-1-18-32,1 0 15,0 0 32,-1 17 31,-17 1-62,0 0 15,0-1 0,0 1-15,0 0 15,0-1-31,0 1 63,0 0-63,0-1 15,-17 1 17,17-1-1,-18-17 0,0 0-15,1 0-1,-1 0 17,1 0-32,-1 0 62,0 0-15,1 0 47,17-17-32</inkml:trace>
  <inkml:trace contextRef="#ctx0" brushRef="#br0" timeOffset="27">1323 17498 0,'0'17'125,"0"1"-109,0 35-16,0 0 31,18 0-15,-1-18-1,-17 18 1,18 0-1,-1 0 1,1 0 0,0-18-16,-18-17 15,0-1 17,17 1 14,19-18 95,-1-35-110,18-1-31,-36 1 32,1 17-32,0 1 15,-1-18 1,1-1 15,0 19-31,-18-1 16,17-17-16,1 35 47,-18-18-16,0 0 0,0 36 141,0 0-156,0 17-1,0-17 1,0 17-1,0 0 1,0-17-16,0 17 16,0-17 15,0-1-15,18-17-1,-18 18 1,0 0 15,0-1 16,0 1 140,17-18-30,1-35-157,17-18 15,-35 17 1,35 19 0,-17-18-1,-18-1 1,18 19-1,17-36 1,-17 0 0,-18 0-16,0 35 15,0 1 1,0-1-16,17 18 31,-17-18-15,0 1-1,18-1 1,-18 0 0,0 1-1,18-1 17,-1 0 14,-17 1-14,18-1-17,-18 1 1,0-1 31,17 18-32</inkml:trace>
  <inkml:trace contextRef="#ctx0" brushRef="#br0" timeOffset="28">1940 17921 0,'18'0'219,"0"0"-203,-18-18-1,17 18 16,1 0-15,-1 0 0,1 0 15,0 0-15,-1 0-1,1 0 1,0 0-1,-18 18 64,0 0-48,0-1-31,0 1 31,0 0-15,0-1-1,0 1 1,0 0 0,-18-18-1,18 17 1,-18 1-1,1-1 1,-1-17 0,0 18-1,-17-18 1,35 18 0,-17-18-1,-1 0 1,0 0 15,36 0 172,0 0-187,-1 0-1,1 0 1,-1 0 15,1 0-31,0 0 32,-1 0-1,1 0-16,0 0 64,-1 0-33,1 0-14,0 0 46,-1 0-78,1 0 31,-1 0-15,1 0-1</inkml:trace>
  <inkml:trace contextRef="#ctx0" brushRef="#br0" timeOffset="29">2381 17868 0,'-17'0'78,"17"18"-63,0 17 48,0-17-48,0-1 1,-18 19 0,18-19-1,0 19-15,0-1 16,0-18 31,0 1 15,0 0 16,0-1-15,0 1 140,0 0-78</inkml:trace>
  <inkml:trace contextRef="#ctx0" brushRef="#br0" timeOffset="30">2293 17198 0,'-18'0'94,"1"0"-78,-1 18 30,0-18-46,18 35 16,-17-18 0,-1 1-1,1 17 1,17 1-16,0-19 31,0 1-15,0 0 15,0-1-15,0 1-1,0-1 1,0 1 0,0 0-1,0-1 16,0 1-15,0 0 31,17-18-31,1 0 46,-1 0-62,19 0 31,-19 0-15,1 0 15,0 0 32,-1-18-32,-17 0-15,0 1 15,0-1 16,0 0-47,0 1 15,0-1 1,0 1 0,0-1-1,0 0 32,0 1 0,0-1 0,0 0-16,0 1 0,0-1-31,0 0 47,0 1 31,0-1 0,-17 18 110,-1 0-141</inkml:trace>
  <inkml:trace contextRef="#ctx0" brushRef="#br0" timeOffset="31">2787 17551 0,'0'17'94,"0"1"-78,0 0-1,18 17 1,-1 0 0,-17-17-1,18 17 1,-1 18-16,1-18 0,0 1 16,-1-1-1,-17-18 1,0 1-16,18-18 31,-18 18-15,0-1 15,0-34 125,18-1-156,-1 0 31,1-17-15,-18 18-16,18-19 16,-18 19-1,17 17 1,-17-36 0,18 19-1,-18-1-15,0 0 16,0 1-1,18 17 1,-18-18 0,0 1-1,17 17 1,-17 17 468,18 1-468,-1-1 0,-17 1-1,18 0 1,-18-1-16,0 1 15,0 0 1,35 17 15,-35-17 1,18-1-17,-18 1 16,0-1-15,18-17 15,-18 18-15,17 0 0,-17-1 30,18-17 189,0-17-204,-1-19-15,18 1-1,-17-35-15,0-1 16,-1 18 0,1 18-1,0 0 1,-18 17-1,17 18 1,-17-18 47,0 1-48,0-1 16,18-17-15,-18 17 0,18 0 15,-18 1-15</inkml:trace>
  <inkml:trace contextRef="#ctx0" brushRef="#br0" timeOffset="32">3422 17921 0,'0'-18'78,"0"1"-62,0-1-1,0 1 16,0-1 32,0 0-47,18 1-16,-1 17 31,1-18-16,-1 18 17,-17-18-17,18 18-15,0 0 16,-1 0-16,1 0 16,0 0 15,-1 0-16,-17 18 95,0 0-95,0 17 1,0 35 0,0-52-16,0 35 15,0-35 1,-17-1 15,17 1-15,-18-18-1,18 18-15,-18-1 16,-17 1 0,17-18 31,1 17-47,-1-17 15,1 18 1,-1-18-1,0 0 1,1 0 0,-1 18 15,0-18 0,1 0-15,34 0 156,19 0-141,-19 0-15,1 0-16,0 0 15,-1 0 16,1 0-15,-1 0 15,1 0 79,0 0-48,-1 0-31,1 0 1,0 0 77,-1 0-62,1 0-47</inkml:trace>
  <inkml:trace contextRef="#ctx0" brushRef="#br0" timeOffset="33">3739 17886 0,'0'-18'78,"0"1"-47,0-1-15,0 0 15,0 1-15,0-1 15,18 0 32,17 18-63,-35-17 15,18 17 1,0 0 15,-1 0 79,-17 17-79,18 1-16,-18 0-15,0-1 32,0 1-1,0 0-31,0-1 31,0 1 0,0-1-15,0 1 15,0 0-31,0-1 16,-18 19 15,1-1-15,17-17-16,-36 17 15,19-18 1,-1 1 0,18 0-1,-18-18 17,18 17-17,-17-17 1,-1 0 15,1 0-31,-1 18 47,36-18 140,17 0-187,-18 0 16,19 0 0,-19 0-1,1 0 1,0 0 0,-1 0-1,1 0 16,0 0 1,-18 18 327</inkml:trace>
  <inkml:trace contextRef="#ctx0" brushRef="#br0" timeOffset="34">3704 17198 0,'-17'0'47,"-1"0"0,0 35 0,1-17-16,17-1-15,0 1-1,0 0 1,0-1 0,0 1 187,0 0-188,17-18 32,1 0 16,0 0-63,-1 0 31,1 0 0,-1 0-15,1 0 78,0 0-79,-1 0 173,-17-18-126,0 0-31,18 1-15,-18-1 0,0 0-1,0 1 17,18-1-17,-18 1 32,0-1-16,0 0 110,-18 1-79,0 17-15,1 0 0,-1 0-31,0 0 62,1 0-31,-1 0 47,18 17-48,-17-17-30,17 18 47</inkml:trace>
  <inkml:trace contextRef="#ctx0" brushRef="#br0" timeOffset="35">4480 17533 0,'0'18'125,"0"17"-125,18 0 15,0 1 1,-1 16 0,18 1-1,-17-17 1,-18-1 0,0-17-1,18-18 1,-1 0 156,1 0-157,0-18 1,-1 18 0,-17-35-1,53-36 1,-35 71 15,-18-35-15,35 0-1,-17 17 1,-1 0 0,-17 1 15,18 17-16,-18-18 17,0 36 265,0-1-282,0 1 1,0 0-1,0-1 17,0 1-17,0-1 48,0 1-48,18 0 32,-18-1-15,0 1-17,0 0 126,0-1-79,0 1 16,0 0-62,0-1 0,0 1 31,0-1-16,0 1 188,17-18-141,-17 18-63,18-18 188,-18-18-187,18 18 0,-18-18-16,17-17 31,1 18 0,0-1 0,-1-17 1,1 17-17,-18 0 17,0 1-17,17 17 1,-17-18 46,0 0-46,0 1 0,18 17-1,-18-18 173,0 1-141</inkml:trace>
  <inkml:trace contextRef="#ctx0" brushRef="#br0" timeOffset="36">5009 18045 0,'0'-18'47,"0"0"31,0 1-15,0-1-32,18 18 16,0 0-31,-1 0 31,1 0-16,0 0 16,-1 0-16,1 0 0,-18 18 141,0-1-172,0 1 63,0 0-48,0-1 1,0 18-1,-18-35 1,18 18 0,-17 0-1,17-1 17,-18-17-1,0 0-31,1 18 31,-1-18-15,0 0-1,1 0 1,-1 18 15,1-18 0,-1 0 1,0 0-1,18 17 0,18-17 157,17 0-173,0 0 17,-17 0-17,0 0 1,17 0-1,-17 0 17,-1 0-17,1 0 188,0 0-171,-1 0-1</inkml:trace>
  <inkml:trace contextRef="#ctx0" brushRef="#br0" timeOffset="37">5274 17956 0,'18'0'110,"-1"0"-95,19 0 1,-19 0 15,18 0-31,-17 0 32,17 0-32,-17 0 15,0 0 1,-1 0-1,1 0 126,-18 18-110,0 0 1,0-1 14,0 1-30,-18 0 15,1-18-15,17 17 0,-18-17 15,0 0-16,1 0 1,-1 0 15,0 0-15,18 18 0,-17-18 15,-1 0 0,1 0-15,-1 0 46,36 0 141,17 0-187,18 0 0,-36 0-1,19 0 1,-1 0-16,-17 0 15,-1 0 1,1 0 0,0 0-1,-1 0 17,-17 17 233,0 1-218,0 0 62,0-1 16,0 1-46,0 0 483,-17-18-499,-1 0-32,18 17-16,-18-17 1,1 0 0,-1 0 15,0 0 0,1 0-15,-1 0 15,0 0 16,1 0 31,-1 0-31,0 0 390,1 0-327</inkml:trace>
  <inkml:trace contextRef="#ctx0" brushRef="#br0" timeOffset="38">5362 17357 0,'-17'0'93,"-1"0"-46,0 0-31,1 0 31,-1 0-32,18 17 1,-18 1 0,1-18-1,17 18-15,-18-1 16,18 1 0,0-1 15,0 1 0,0 0 16,0-1-16,0 1 0,0 0 32,18-18-32,-18 17-15,17-17-16,1 0 47,0 0-32,-1 0 32,1 0-47,0 0 31,-1 0 16,1 0-15,-1 0 77,-17-17-93,0-19 30,0 19-30,18-1 0,-18 0-1,0 1 1,0-1 15,0 1-15,0-1 15,0 0 0,0 1 16,0-1 47,0 0-32,-18 18-15,1 0 63,-1 0-79,1 0 110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7:09.20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6615 16034 0,'0'17'172,"17"1"-156,18 17-16,1 18 31,-19-18 0,1 1-31,0-1 16,-1-17-16,-17-1 15,0 1 63,0 0 344,0-1-390,18 1-1,0 0-16,-18-1 48,17-17-63,-17 18 62,18-36 235,0-17-265,-1 0-17,1 17 1,-18 0-1,0 1 1,17 17 0,1-18 31,-18 0-32,0 1 16,0-1 1,0 36 186,0-1-202,0 19-16,18-1 31,-18-17-31,17-18 16,-17 17 0,0 1 15,18 0-16,0-18 1,-18 17 15,17-34 266,1-1-266,0-17-15,-1 17-16,1-17 16,-1-18-1,1 35 1,17-70 0,1 35-1,-19 35 1,-17 1-1,18-19-15,0 36 32,-1-17-17,-17-1-15,0 1 16,18 17 31,-1-18-16,-17 0 16</inkml:trace>
  <inkml:trace contextRef="#ctx0" brushRef="#br0" timeOffset="1">7302 16334 0,'-17'0'94,"17"35"-63,0-17-15,0-1 15,0 1-31,0-1 15,0 1 17,0 0-1,0-1 31,0 1 1,-18-18-16,18 18 0,0-1-32,0 1 1,0 0 31,0-1-16</inkml:trace>
  <inkml:trace contextRef="#ctx0" brushRef="#br0" timeOffset="2">7532 16316 0,'0'18'94,"-18"17"-79,1 0 1,-1-35 0,0 18-16,18-1 15,0 1 1,-17 17 0,-1-17 15,18 0 0,0-1 16,-18-17-16,18 18-15,0 0 31,18-18 125,17 0-157,1 0 1,-19 0-1,1 0 1,17 0 0,-17 0 15,-1 0-15,1 0-16,-18-18 453,0 0-406,0 1-32,0-1 95,0 0-95,0 1 1,0-1 31,0 53 187,0 1-203,-18-19-15,18 19-16,-17 16 16,17-16 15,0-19-16,-18-17 1,18 18 0,0 0 15,0-1 125,0 1-93,0 0-32</inkml:trace>
  <inkml:trace contextRef="#ctx0" brushRef="#br0" timeOffset="3">6297 17533 0,'18'18'156,"-1"17"-140,19-17-1,-1 17-15,18 18 16,-53-18 0,35 0-1,-17-17 1,-1 0-1,-17-1 1,18-34 156,-18-1-156,18-35-1,-1 18-15,-17 17 31,18 1-15,0-19 0,-18 19-16,0-1 31,0 0-15,17 18-16,1 0 218,-1 36-202,-17-1 15,18 0-15,0-17-1,-1 35-15,19 0 32,-36-18-17,0-17 1,17-1 0,1-34 249,0-36-265,-1 17 16,-17 1-1,18 0 1,-18 0 0,0 17-1,18 0 1,-18-17 15,17 35-31,1-18 16,-18 1-1,17-1 95,1 0-95,-18 1-15,18-1 32,-1 0-17,1 18 32,-18-17-31</inkml:trace>
  <inkml:trace contextRef="#ctx0" brushRef="#br0" timeOffset="4">7056 17745 0,'0'-18'219,"17"18"-188,18 0-16,1 0 1,-1 0 0,-17 0 15,-1 0 31,-17 18 1,0 17-32,0-17-15,0-1-16,0 19 15,-17-1 1,-1 0 0,18-17-1,-18-18 1,18 17 15,0 1-15,-17-18-1,-1 0 1,0 18 0,1-1-1,-1-17 1,1 18 0,-1-18-1,0 0 1,1 0 15,-1 0 0,36 0 110,17 0-125,-17 0 15,-1 0-31,18 0 31,-17 0-15,0 0 46,-1 0-46,1 0 15,0 0-15,-1 0 15,1 0 16,0 0 15</inkml:trace>
  <inkml:trace contextRef="#ctx0" brushRef="#br0" timeOffset="5">7444 17762 0,'0'18'62,"0"0"-15,0-1-31,0 1-1,0 0 1,0-1 0,-18 18-1,0 1-15,1-1 16,17 0-1,-18 1 1,18-19 0,0 18-1,-18-17 1,18 0 0,0-1-1,-17-17 16,17 18-15,17-18 156,1 0-156,0 0-1,-1-18 1,1 18 15,0 0-15,-1 0-16,1 0 15,0 0 17,-1 0-1,-17-17 31,0-1 1,0 0-32,0 1-15,0-1 15,0 1 16,0-1-32,0 0 79,0 54 31,0-19-109,0 1-16,0 17 15,-17 18 1,17-35-16,0 17 16,-18-17 15,18 35-15,0-36 30,0 1-14,-18-18-17,18 17 63</inkml:trace>
  <inkml:trace contextRef="#ctx0" brushRef="#br0" timeOffset="6">7479 15646 0,'-18'0'15,"1"0"17,-1 0 14,18 17 1,-18-17-31,18 18-16,-17-18 31,17 18-15,0-1-1,0 1 1,0 0 0,-18-1-1,18 1 1,0-1 0,0 19 15,0-19-16,0 1 1,0 0 0,0-1-1,0 1 1,0 0 0,0-1-1,0 1 16,18-18 16,-18 17-31,17-17 0,1 0 62,0 0-63,-1 0 1,-17-17 0,0-1 15,0 1-16,0-1-15,0 0 32,18-17-32,0 0 31,-18 17-15,0 0 15,17 1-31,-17-1 31,0 1 0,0-1 1,0 0 14,0 1-30,0-1 0,0 0 46,18 18-46,-18-17-1,-18 17 267,1 0-235,-1 0-1</inkml:trace>
  <inkml:trace contextRef="#ctx0" brushRef="#br0" timeOffset="7">7108 17251 0,'0'17'156,"-17"-17"-156,17 18 47,-18 17-47,18-17 16,-17 0 0,17-1-1,0 1 1,0 0 156,0-1-141,17-17 16,-17 18-32,0-1 1,18-17 31,-1 0 0,1 0 15,0 0-46,-1 0 0,1 0 46,0 0-46,-1 0 46,1 0-31,-18-17 16,18 17-31,-18-18 15,0 1-15,0-19 15,0 19 0,0-1 1,0 0-1,0 1 16,0-1-32,0 0 1,0 1 15,0-1-15,0 1 15,-18 17 0,0 0 79,1 0-32,-1 0-63,0 0 32,1 0-31,-1 0 0,0 0 93</inkml:trace>
  <inkml:trace contextRef="#ctx0" brushRef="#br0" timeOffset="8">9366 18591 0,'0'18'125,"0"17"-109,0-17 15,0 17-15,0 0 15,0-17-31,0 17 16,0 18 15,0-35-16,0 0-15,0-1 0,0 1 32,0 0-17,0-1-15,0 1 32,0-1-17,0 1 63,0 0 16,0-1-31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7:09.21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11783 15134 0,'-18'0'140,"-17"0"-108,0 0-17,17 0-15,0 0 16,1 0 0,-1 0-1,0 0 1,1 0-1,17 18 95,0-1-95,0 19-15,0-1 16,0 18 0,17 0-1,-17-18 1,18 18 0,0 0 15,-18-18-31,0 0 15,17 18-15,-17 0 16,0-17 0,0-1-1,0 0 1,18-17 0,-18 35-1,0-36 1,0 19-1,0-19 1,0 19 0,0-19-1,0 1 17,0-1 249,0 19-281,-18 34 15,18 54 1,-17-1 0,-1-35-1,18 36 1,0-54 0,-18 36-1,18-53 1,0-35-1,-17-1 1,17 19-16,0-1 16,0 0 31,0 1-47,0-1 15,0 0 1,0 18-1,0-18-15,0 1 16,0-19 0,0 1-1,0 0 1,0-1 0,0 18 265,-18 36-266,0 52 1,1 1 0,-1-71-1,18 53 17,0-71-32,-17 18 15,17-18-15,0-17 16,-18-1-1,18 1 1,0 0 0,0-1-1,0 1 17,0 0-17,0-1 1,0 19-1,-18-19 1,18 1 31,0-1-31,18-17 280,0-17-280,-1-1 0,1 18-1,17 0 1,-17 0-16,-1 0 16,1-17 15,0 17-31,-1 0 15,1-18 17</inkml:trace>
  <inkml:trace contextRef="#ctx0" brushRef="#br0" timeOffset="1">12929 15117 0,'36'0'125,"16"0"-109,-16 0-1,-1 0 1,0 0 0,-17 0-16,17 0 15,-17 0-15,-18 17 219,0 18-188,0-17-15,0 17 0,0 54-1,-18-19 1,1 1-16,-1-1 15,18-35-15,0 18 16,-18 0 0,18 18-1,-17-18 17,17 17-17,-18 36 1,18-53-1,0 0 1,0 18 0,0 17-16,0 0 15,0 0-15,0 0 16,0-35 0,0 0-1,0-35 1,0 17-1,0-17 32,0-1 219,0 19-266,0 34 16,0 71-1,0-17 1,0-36-1,0 0 1,0-17 0,0 17-16,0-70 15,0 34 17,0 19-17,0 0 1,0-36-1,0 18 17,0-36-32,0 1 62,0 0-62,0-1 31,0 1 63,0 0-63,0-1 204,0 1-235,0 0 15,0-1 1,0 1 312,0 17-312,0 18-1,0-35 1,0 17 0,0 0-1,0-17 17,0-1-1,-35-17 328,17 0-343,-17 0-1,0 0 1,17 0 0,-17 0-1,17 0 17,0 0-32,1 0 31,-1 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7:09.2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11942 15434 0,'0'-18'172,"17"18"0,1 0-126,-1 18 33,-17 0-79,18 17 15,-18-17 1,0 17-1,0-18-15,0 1 16,0 0 0,0-1-1,0 1 17,0 0-17,0-1 1,0 1 15,0 0-15,18-18-1,-18 17 1,0 1 0,0 0-1,0-1 1,0 1-1,17-18 1,1 0 31,0 0 0,17 0-32,0 0 1,0 0 0,-35-18-1,18 1 1,0 17 0,-18-18-1,17 0 1,1 1-1,0-19-15,-1-17 16,1 36 0,-18-1-1,0 0 1,0 1 0,0-1-1,0-17 1,0 0-1,0 17 1,0 0 0,0 1 15,-18 17 110,1 0-95,34 0 64,19 0-110,16 0 15,1 0 1,0 0 0,-35 0 15,0 0-31,17 0 16,-17 0-1,-1 0 1</inkml:trace>
  <inkml:trace contextRef="#ctx0" brushRef="#br0" timeOffset="1">12471 15769 0,'0'35'156,"0"1"-140,0-1-1,0-17 1,0-1-1,0 1 1,0 0 0,0-1-1</inkml:trace>
  <inkml:trace contextRef="#ctx0" brushRef="#br0" timeOffset="2">12612 15134 0,'-18'0'93,"1"0"-46,-1 35-31,0-35 0,18 36-1,0-19 1,0 1 15,0 0 0,0-1 1,0 1-1,0 0-16,18-1 17,0 1-17,-1-18 17,1 0-1,-1 0 47,1 0-78,0 0 16,-1 0 15,1 0-16,-18-18 1,18 18 0,-1 0-1,-17-17 1,0-1 31,0 0-47,0 1 47,0-19-32,0 19 1,0-1 0,-17 0 15,17 1 0,-18-1 16,0 18 0,1 0 0,-1 0-16,0 0-15,1 0 30,-1 0-14</inkml:trace>
  <inkml:trace contextRef="#ctx0" brushRef="#br0" timeOffset="3">11906 17127 0,'-17'0'15,"17"-17"64,0-1-64,0 0 1,0 1 15,17 17 0,1 0 32,0 0-32,-18 17 0,17 1-15,1 17 0,-18 18-1,0-17 1,0-1-16,0 0 31,0 0-31,0 1 0,0-19 16,0 19-1,0-1 1,0-18 0,0 36-1,0-17-15,0-1 16,0 0-16,0-17 31,0 0-15,0-1-1,35-34 126,18-36-125,35 0-1,-35 0 1,-35 0-1,17 0 1,0 35 0,1-52-1,-1 17 1,-35 18 0,0-54-1,0 72 1,0-19-1,0 19 1,0-1 0,0 1-1,0-1 32,-18 0-16,1 18 1,-1 0-17,0 0 1,1 0 0,-1 0-1,0 0 1,1 0 15,-1 0 47,18 18-47,18-18 63,-1 0-78,19 0-1,-1 0 1,-17 0-16,-1 0 16,18 0-1,1 0 1,-1 0 0,-17 0-1,-1 0 16</inkml:trace>
  <inkml:trace contextRef="#ctx0" brushRef="#br0" timeOffset="4">12330 17657 0,'0'-18'156,"0"0"-124,17 18 14,1 0-30,-1 0 0,1 0-1,0 0 17,-1 0-1,1 0 31,-18 18 32,0 0-63,0 17-15,0-18 0,0 1-1,0 0 1,0-1 15,0 19-31,0-19 31,-18 1 1,1 0-32,-1-18 15,-17 0 1,35 17-1,-18-17 1,1 0 0,17 18-1,-18-18 1,36 0 250,17 0-235,-18 0-16,1 0 1,0 0 31,17 0-31,-17 0-1,-1 0 1,1 0 15,0 0 16</inkml:trace>
  <inkml:trace contextRef="#ctx0" brushRef="#br0" timeOffset="5">12559 16616 0,'-18'17'78,"18"1"-46,-17 0-17,17-1 1,-18 1-1,18 17 1,-18-35 0,18 53 15,0-35 0,0-1-15,0 1-1,0 0 17,0-1-1,18-17 47,0 0-62,-1 0 31,1 0-32,0 0 32,-1 0 16,-17-17-32,18 17-16,-18-18 1,0 0-16,0 1 16,17-1 46,-17 1-62,18 17 31,-18-18-15,0 0 0,0 1-1,0-1 48,0 0-32,0 1 94,-18 17-47,1 0-15,-1 0-48,1 0 17,-1 0 30</inkml:trace>
  <inkml:trace contextRef="#ctx0" brushRef="#br0" timeOffset="6">13370 16422 0,'18'0'172,"52"-35"-157,-34 17-15,34 0 16,1 1 15,-18-1-15,17 0 0,-34 18-1,87 0 1,-88 0-1,1 0 1,-1 0 0,-17 0-16,17 0 15,-18 0 1,19 0 0,-36 18-1,35-18 1,-17 0-1,-1 18 1,1-18 0,-18 17-1,18-17 1,-1 0 0,1 18 15,-18 0-16,17-18-15,1 0 16,0 17 15,-18 1 47,-18-18 126,0 0-189,1 17-15,-18-17 31,17 0 1,-17 0-17,17 0 1,0 0 0,1 0-16,-1 0 15,0 0 1,1 0-1,-1 0 1,1 18 15,-1 0-15,0-18 15,54 0 141,-1-18-156,18 0-1,17 1 1,1-1 0,-36 1-1,18-1 1,-18 18-1,-17 0 17,0 0 30,-18-18 110,-36 1-156,-17-19-1,0 19-15,-17-19 16,35 19 0,-1-1-1,-17-17 1,36 35-1,-1-18-15,1 1 16,-19 17-16,36-18 47,-17 18-31,-1 0 46</inkml:trace>
  <inkml:trace contextRef="#ctx0" brushRef="#br0" timeOffset="7">14958 15064 0,'-18'0'78,"0"0"-63,1 0 1,-18 0 0,17 0-1,-17 0 1,-18 17-1,17-17 1,19 18 0,-1 0 31,18-1-16,0 1-16,0 35 1,0-18 0,0 0-1,0 36 1,0-18 0,0 0-1,18 70 1,-1-88-1,-17 18 17,36 18-17,-36-1 1,17-17 0,-17 18-1,0-18-15,0 17 16,0-17-1,0-17-15,0 16 16,0 1 0,0-35-1,0 35 1,0 18 0,0-1 15,0-17-16,0 18 1,0-36-16,0 18 16,0 0-1,0-18-15,0 35 16,0-17 0,0-17-1,0-1 1,0 0 234,0 1-235,0 34-15,0 18 16,0 53 0,-17-17-1,17-54 1,0 19 0,0-72 15,0 1-16,0 0 1,0-1 0,0 1-1,-18-1 1,18 36 0,0-35-1,0 0 1,0 17 15,0 0-15,0-17-16,0 17 31,0-17-15,0-1-1,0 1 1,18-18 171,17 0-187,0 0 16,1 0 0,-1 0 15,0 0-16,-17 0 1,-1 0-16,1 0 16</inkml:trace>
  <inkml:trace contextRef="#ctx0" brushRef="#br0" timeOffset="8">16122 15134 0,'18'0'125,"17"0"-110,-18 0 1,19 0 0,-19 0-1,36 0 1,-35 0-16,0 0 15,35 0 1,-36 0 62,-17 18-47,0 17-31,0-17 16,0 17 15,0 18-15,-17 17-16,-1 19 0,0-19 16,18 1-1,-17-1 1,17-17-1,-18 0 1,18 0 0,0 0-16,0-18 0,0 1 15,0-1 1,0 0 0,-18 0-1,18-17 1,0 17-1,0-17 1,0 0 0,0 17 265,0-18-265,0 54-1,0 35 1,0 106-16,18-89 15,17-17 17,-35-18-32,0-53 0,0 1 15,0-1 1,0-17 0,0 52-1,0-17-15,0-18 16,0 18 15,0 0-15,0-18-1,0-17 1,0 0 15,0-1-31,0 1 16,0 17-16,0-17 0,0-1 15,0 1 17,0 0 249,0 17-265,0 18-1,0 0-15,0 17 16,0-17-1,0-35 1,0 35 0,0-35-1,0-1 1,0 1 0,0-1 30,0 1-30,0 0 0,0-1-1,0 1 17,0 0 14,0-1 48,-17-17 16,-1 0-95,0 0-15,-17 0 16,0 0-1,-1 0 1,19 0 0,-1 0-16,1 0 15,-1 0 1,-17 0-16,17 0 62,0 0 1</inkml:trace>
  <inkml:trace contextRef="#ctx0" brushRef="#br0" timeOffset="9">15117 15363 0,'-18'0'32,"18"18"46,0 0-63,0-1 1,0 1 0,0 17-1,0 1-15,0-1 31,0 0-31,0 0 16,0-17-16,0 0 31,0-1 1,18-17-17,-1 0 32,1 0-16,-1 0-15,19 0 31,-19 0-47,1 0 47,17 0-32,-35-17 1,18 17 0,0 0-1,-18-18-15,17-17 16,1 17-16,17-35 15,-17 18 1,-18 0 0,17 35-1,-17-18 1,0 0 0,0 1-1,0-1 1,0 0 46,0 54 32,0 34-78,0-17-1,0 0-15,0 35 16,0-17 15,0-18-15,0-18-16,0 0 15,0-17-15,0 17 32,0 1-32,0-19 15,0 1 1,0-1 15,0 1-15,-17 17-1,17 1 1,-18 17 0,0-36-16,18 18 31,0-17-15,-17 0-1,17-1 1,-18-17 31,1 0-16,-1 0-15,0 0-16,1 0 15,-19 0 16,19-35-31,-1 17 32,18 1-17,0-18-15,-18 17 0,18 0 16,0-35 0,0 18-1,0 0 16,0 17 1,0 1-17,0-1 1,18 0 15,0 18-31,-1-17 31,1 17-15,-18-18 0,18 18 15,-1 0-15,1 0-1,0 0 16,-1 0-31,1 0 32,-1 0-1,1 0-15</inkml:trace>
  <inkml:trace contextRef="#ctx0" brushRef="#br0" timeOffset="10">15610 16122 0,'-17'0'78,"17"18"1,0-1-48,0 18-16,0-17 1,0 0 0,0 17-1,0-17 1,0-1 0,0 1 62,0 0-31,0-1 15,0 1-46,0 0-1</inkml:trace>
  <inkml:trace contextRef="#ctx0" brushRef="#br0" timeOffset="11">15716 15187 0,'-17'18'141,"-1"-1"-125,0 1-16,1 0 15,-1 17 1,0-17 0,18-1-1,-17 1 1,17-1-1,0 19 1,0-19 15,0 1-15,0 0 31,0-1-32,17-17 1,1 18 15,0-18-31,-1 0 47,1 0-31,0 0-16,-1 0 31,1 0-15,0 0-1,-1-18 1,1 1 0,-1-1 15,1 0-16,-18 1 1,18-1 0,-18 0-1,17 18 1,-17-17 0,0-1 15,0 1-16,0-19 1,0 19 15,0-1 16,0 0 0,-17 18-31,-1 0-1,0 0 1,18-17 15,-17 17-15,-1 0-1,1 0 17</inkml:trace>
  <inkml:trace contextRef="#ctx0" brushRef="#br0" timeOffset="12">15081 17286 0,'0'18'109,"0"-1"-78,0 1-15,0 0-16,0-1 15,0 1 1,0 0 15,0 17-31,0-18 32,0 19-17,18-19 32,0-17-47,-1 18 16,1-18 15,-1 0-15,1 0 30,0 0-14,-1 0-17,1-18 17,0 18-32,-1-35 15,1 0 1,0 17-1,-1-17-15,-17 17 16,0 1 0,18 17-1,-18-18 1,0 0 0,0 1 15,0-1-16,0 0 32,0 36 31,0 17-62,0-17 0,0 53-1,0-19 1,-18 19 0,1 53-1,17 17 1,-18-88-1,18-1 1,0-16 0,0-19-1,0 1 1,0 0 0,-18-1-1,18 1 1,-17 0-1,17-1-15,0 1 16,0-1 0,0 1-1,0 0-15,-18-1 32,18 1-17,-18-18 1,18 18-1,0-1-15,-17-17 16,-1 0 15,0 0-15,1-17 0,-18-36-1,17 0-15,0 18 16,1-1-1,17-17 1,0 18 15,0 17-15,0 1 0,0-1-1,0 1 1,0-1-1,0 0 1,17-17 15,-17 17-31,18 18 16,0-17 0,-18-1 15,17 18-16,1 0 1,-1 0 0,1 0 15,0 0-15,-1 0 15,1 0-16,0 0 1,-1 0 0,1 0-1,0 0 1,-1 0 0,1 0 15</inkml:trace>
  <inkml:trace contextRef="#ctx0" brushRef="#br0" timeOffset="13">15434 17992 0,'0'0'0,"0"-18"16,0 0-1,0 1 1,0-1-1,0 0 1,18 18 15,-1-17 1,1 17-17,-18-18 1,18 18-1,-1 0 17,1 0 15,-1 0-1,1 0-14,-18 18 15,0-1-16,0 1-16,0 0 1,0 35 0,0-18 15,-18 18-31,1-36 16,-1 1 15,1 0-16,-1-18 1,18 17 0,-18-17-1,18 18 17,18 0 233,0-18-234,-1 0-31,1 0 16,-1 0 31,1 0 0,-18 17 203,18-17-110</inkml:trace>
  <inkml:trace contextRef="#ctx0" brushRef="#br0" timeOffset="14">15663 17163 0,'-17'0'125,"17"17"-110,-18-17 17,18 36-17,-18-1-15,18-18 31,0 1-31,0 0 32,0-1-17,0 1 17,0 0-17,18-1 1,0-17-1,-18 18 17,17-18-17,1 18 1,0-18 0,-1 0-1,1 0 1,0 0 31,-1 0 0,1 0 46,-18-18-61,17 0-17,-17 1 1,0-1-1,0 0 1,0-17-16,0 0 31,0 17-15,0 1 15,0-1-15,-17 0 93,-1 18-46,1 0-16,-1 0 78,0 0-94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8:11.2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19068 10583 0,'-18'0'219,"0"0"-219,1 0 15,-1 0 1,0 0-1,-17 0 1,17 0 0,-17 0-1,18 0 17,-19 18-1,19-18 16,-1 0-32,0 0 17,1 0-17,17 18 235,0-1-219,0 1-15,0 0 15,0-1-15,0 1-16,0-1 16,0 1 15,0 17-16,0-17 1,0 0 0,0 17 15,0-17 0,0-1 0,0 1 1,0-1 15,0 1-32,0 0 16,0 17-15,0-17 0,0 17-1,0-17 1,0 34-16,0-16 16,0-1-1,0-17 1,0-1-1,0 1 17,0 0-1,0-1 563,0 1-579,0 0 1,0 17 0,0-18-16,0 19 15,0-19 1,0 1-1,0 0 1,0-1 0,0 1-1,0 17-15,0-17 32,0-1-17,0 1 1,0 0 15,0-1-15,0 1-16,0 17 31,0 1-15,0-1-1,0-18 1,0 1 15,0 0 32,0-1 265,0 19-328,-18-1 15,18 18 1,-18 0 0,18 0-1,0 0 1,0-18-1,0 35 1,0-52 15,0 17-15,0-17 15,0 0 0,0-1 16,0 1 328,0 17-359,0 0 0,0 18-1,0-17 1,0-19-16,0 36 15,0-35 1,0 17 0,0 0 15,0-17-15,0 0 15,0-1-31,0 1 15,0 0 1,0-1 15,0 1 297,0 17-312,0 18 0,0 18-1,0-1 1,0 1-16,0-36 31,-17 0-15,17 36-1,0-53 1,0-1 0,0 1-1,0-1 1,0 1 31,0 35 265,0-18-312,0 36 16,0-18 15,0-36-15,0 19-16,0-1 15,0-17 17,0-1-17,0 1 17,0-1-17,0 1 48,0 0-48,0-1 1,0 1 0,0 0-1,0-1 32,0 1-31,0 0 15,0-1-15,0 1 15,0 0 0,0 17-15,0-18 15,0 1-31,0 0 31,0-1 16,0 1 141,0 0-157,0-1-31,0 1 31,0 0-15,0-1-1,0 18 423,0-17-423,0 17 1,0-17-16,0 0 31,0-1-15,0 1 62,17-18 1344,1 0-1406,0 0-1,-1 0 1,1 0-1,0 0 1,-1 0 0,1 0 109,0 0-110,-1 0 1,1 0 15,-1 0-15,-17-18 31,18 18-32,0 0 17,-1 0 14,1 0 33,0 0-17,-18-17-15,17 17-16,1 0 0,0 0-15,-1 0 15,1 0-15,-1 0 171</inkml:trace>
  <inkml:trace contextRef="#ctx0" brushRef="#br0" timeOffset="1">27234 10477 0,'17'0'219,"1"0"-204,17 0-15,-17 0 16,0 0-1,-1 0 1,36 0 15,-35 0-15,-1 0 15,1 0 16,-18 18 234,0 17-234,0-17-31,0 35-16,0-18 15,0 1 1,0-1 0,0 18-1,0-36 1,0 19-16,0-19 16,0 19-1,0-1-15,0-18 31,0 1-15,0 0 15,0-1-15,0 1 0,0 0-16,0 17 15,0 0 32,18-17-31,-18 35 343,0-18-343,0 18-16,0 18 15,0 17 1,0-53 0,0 18 15,0-35 0,0 17-31,0 0 31,0-17-15,0-1 0,0 1-16,0 0 46,0-1 17,0 1 249,0 17-296,0 36-16,0-36 16,0 36-1,0-18 1,0-1 0,17 1-1,-17-35 1,0 0-1,0-1 1,18 1-16,-18 0 375,0 17-375,0 18 16,0 0-1,0-18 1,0 18 0,0 0-1,18-36-15,-18 19 31,0-1-31,17-17 16,-17-1 15,0 1 16,0 0 250,0-1-297,0 18 16,0 18-1,0 18 1,0-1 0,0 1-1,-17-36-15,17 1 31,0-1-31,0-18 16,0 19 0,0-19-1,0 1 1,0 0 0,0-1-1,0 36 313,0 0-312,0 18-16,0 17 16,0-35-1,0 0 1,0-18 15,0 18-15,0-35-16,0 17 15,0 0 1,0-17 0,0 17-1,0 0 1,0-17-1,0 0 1,0-1 0,0 1-1,0 0 251,0 34-250,0 1-1,0 18 1,0-18 15,0 0-15,0 0-1,0-36-15,0 19 16,0-1 0,0 0-1,0-17 16,0 17-15,0-17 15,0-1 1,0 1 46,0 0-31,0-1-16,0 1 0,0 0-15,0-1 46,0 1 1,-18-18 1030,0 0-1077,1 0 0,-1 0-1,0 0-15,1 0 16,-1 0 0,0 0-1,1 0 1,-1 0-1,1 0 95,-19 0-95</inkml:trace>
  <inkml:trace contextRef="#ctx0" brushRef="#br0" timeOffset="6.514">28045 9560 0,'-18'0'156,"1"0"-140,-1 0 15,1 0-15,-1 0 15,0 0-15,1 0-16,-1 0 62,0 0-46,1 0 62,-1 0 0,18 18-62,-18-18-1,1 0 1,-1 18 0,1-18 31,-1 0 15,18 17 110,0 1-94,0-1-78,0 1 31,0 0-15,0-1 0,18 1-1,-18 17 1,0 1-1,0-19 1,0 1 0,0-1-1,0 1 17,0 17-17,0 18 1,0-35-1,0 0 1,0 17 0,0-17-1,0-1 1,0 1 15,0-1-15,0 1-1,0 0 17,0-1-17,0 1 32,0 0-31,0-1 296,0 36-296,0 18 0,0-1-1,0-17 1,0 18-1,0-18 1,0 17 0,0-52-1,0 17-15,0-17 16,0 17 0,0-17-1,0-1 1,0 1 15,0 0 297,0 35-312,0-1-1,0 37 17,0 34-32,0-35 31,0-17-15,0 17-1,0-35 1,0-35-1,0-1-15,0 1 16,0 0 0,0-1 31,0 1 249,0 17-296,0 53 16,0 36 0,17-36-16,-17-17 15,0 17 1,18-35 15,-18-36-31,0 19 16,0-19-16,0 1 31,0-1-15,0 1 312,0 53-313,0 17 1,0 0 0,0-17-16,0-1 15,0-35 1,0 18 0,0-35-1,0 0 1,0-1-1,0 1 1,0 0 297,0 17-298,0 18 1,0 0-16,0 35 15,0 0 1,0 18 0,0-53-16,0 0 15,0 0 1,0-36 0,0 1-1,0 17 313,0 18-312,0 53-16,0 17 16,0 1-1,0-36 1,0-17-16,0-54 15,-18 19 1,18-19 0,0 18 296,0 18-296,0 0-16,0 35 15,0 1 1,0 87 0,-17 0 15,17-123-15,0-17-1,0-1 1,0-17 31,0 17 234,0 0-281,0 53 31,0 1-15,0-1-16,0-18 15,-18 1 1,18-36 0,0-17-1,0-1 1,0 1 0,0 0-1,0 17 298,0-17-298,0 17 1,0-18-16,0 19 31,0-1-15,0-17-1,0 17 1,0 0-16,0-17 16,0 0-1,0-1-15,0 1 16,0-1 0,0 1 15,0 0-16,0-1 1,0 1 15,0 0-15,0-1 0,0 1-1,0 0 1,0-1 15,0 1-15,0-1-1,0 1 32,0 0-16,0-1 16,18 1 0,-18 0-16,0-1 94,0 1-93,0 0 936,0-1-952,0 1 0,0-1 15,0 1 297,0 0-265,0-1-32,0 1 16,17-18 1140,1 0-1171,-1 0-1,1 0-15,0 0 16,-1 0 0,1 0-1,17-18 1,-17 18 15,0 0-31,-1 0 16,-17-17 31,18 17 78,-1 0 15</inkml:trace>
  <inkml:trace contextRef="#ctx0" brushRef="#br0" timeOffset="7.514">28998 9596 0,'52'0'172,"-16"0"-156,34 0-1,-17 0 1,-35 0-1,-1 0 1,1 0 0,0 0-1,-18 17 220,0 1-220,0 17 1,0 0 0,0 1-1,0 17 1,0 17-16,0-17 15,0 0 17,0 0-17,0-18 1,0-17 0,0-1 15,0 1-31,0 0 359,0 35-343,0 0-16,17 17 15,-17 1 1,0-1 15,0-35-31,0 18 16,0-17 0,18-1-1,-18 0 1,0-17-16,18 0 15,-18-1 1,0 1 0,17-18-16,-17 17 328,0 19-313,0 34 1,0-17 0,0 18-1,0-18 1,0 35 0,0 18-1,0-71 1,18 36-1,-18-36-15,0-18 16,0 19-16,0-19 16,18-17 15,-18 18-15,0 0 280,0 35-264,0-18-17,0 88 1,0-35 0,0 1-1,0-1 1,0-18-16,0 1 15,0-53 1,0 17-16,0-17 16,0-1 15,0 18 297,0-17-312,0 53-1,0 34 1,0 54 0,0-53-1,0 0 1,0 17-1,0-70 1,0-35 0,0 35-1,0-18-15,0-17 32,0-1-17,0 1 298,0 53-298,0 17-15,0 53 16,35 18 0,-35-89-1,17 18 1,-17-17-1,18-36-15,-18 18 16,0-35-16,0-1 16,0 19 296,0-1-296,0 53-16,0 36 15,-18-1 1,18-35 0,0 1-1,0 34 1,0-52 0,0-1-16,0-52 15,0 17-15,0-17 16,0-1 31,0 1 234,0 17-265,0 53-1,0 36 1,0-1-1,0-34 1,0 87 0,0-106-1,0-52 1,0 35 0,0-18-16,0-17 31,0 17 234,0 1-249,0 34 0,-35 54-1,35-54 1,-17-17 0,17-18-1,0 1 1,0-19 15,0 1 16,0-1 15,0 1 1,0 0-32,0-1 922,0 1-875,0 0 32,-18-18 515,0 0-610,1 0 1,-1 0 0,0 0-16,1 0 47,-1 0-1,0 0-14,1 0-32,-1 0 15,1 0 63,-1 0-62,0 0 47</inkml:trace>
  <inkml:trace contextRef="#ctx0" brushRef="#br0" timeOffset="8.514">29597 12347 0,'18'0'250,"17"0"-234,-17 0-16,35 0 15,-18-17 1,0 17-1,18 0 1,-35 0 15,17 0-15,0-18 0,1 18-1,-19 0 1</inkml:trace>
  <inkml:trace contextRef="#ctx0" brushRef="#br0" timeOffset="9.514">29615 12665 0,'35'0'281,"-17"0"-265,17 0-1,-17 0-15,-1 0 32,1 0-1,0 0-16,-1 0 64,1 0 30,-1 0-31,1 0-31,0 0-31,-1 0 187,1 0-188,0 0 32,-1 0 31,1 0 16,0 0 62,-1 0-124</inkml:trace>
  <inkml:trace contextRef="#ctx0" brushRef="#br0" timeOffset="10.514">30620 10619 0,'-17'0'140,"-1"0"-140,0 0 16,-17 0 0,17 0-1,-17 0 1,17 0 15,1 0-15,17 17 109,0 1-110,0 35-15,0-36 16,0 1 15,0 17-15,0-17-16,0 0 0,0 17 16,0 0 15,0 0-16,0 1 1,0 17 15,0 0-31,17-36 0,-17 1 16,0 17 0,0-17 374,0 35-374,0 17-1,0 18-15,0 36 16,0-54 0,0-17-1,0 18-15,0-18 16,0-36 0,0 19-1,0-19 1,0 1-1,0 0 32,0 35 250,0 35-281,0 0-16,0 53 15,0-17 1,0-19 0,0-16-1,-17 34 1,17-105 0,0 17-1,0-17 1,0 17 249,0-17-249,0 52 0,0 18-1,17 18 1,1 18 0,-18-36-1,0-18 1,0-34-1,0-1-15,0-17 16,18-1 15,-18 1 235,0-1-250,0 54-16,0 0 15,0 17 1,0-35-1,0 53 1,0-89 0,0 1-1,0-1 17,0 1-17,0 0 79,0-1-78,0 1-1,0 17 16,0-17 1,0 0-17,0-1 79,0 1-63,0-1-15,0 19 0,17-1 15,1 0-16,-18-17 1,0 0 0,0-1-1,0 1 1,18-18 0,-18 17 359,0 19-375,0 17 31,-18-18-16,0-17 1,18-1 0,0 1-16,0 0 15,0-1 48,0 1-16,0-1 46,0 1-30,0 0 296,18-18 32,17 0-391,-17 0 16,17 0-1,0 0 1,-17 0-1,17 0 1,18 0 0,-17 0-1,-19 0 17,1 0-17</inkml:trace>
  <inkml:trace contextRef="#ctx0" brushRef="#br0" timeOffset="11.514">31449 10636 0,'18'0'187,"-1"0"-187,19 0 16,-19 0 0,1 0-1,0 0 1,-1 0-1,54 0 1,-54 0 0,-17 53 249,0-35-265,0 35 16,0-18 0,0 0-1,0 18 16,0-35-15,0 35-16,0-36 16,0 1-1,0 0 1,0-1 312,0 19-312,0 16-1,0 1 1,0 18 0,0 0-1,0-19-15,0-16 31,0-1-31,0 0 16,0-17 0,0 0-1,0-1 1,18 1 0,-18-1 280,0 36-280,18 18-16,-18 17 16,17-17-1,-17-1 1,0-34 0,0-1-1,0 0-15,0-17 328,0-1-312,0 36-16,0 35 16,0 1-1,0-1 1,18 35-1,-18-52 1,0-1 0,0-34-1,0-19 1,0 1 15,0 17 282,0-17-298,0 35-15,0-18 16,0-17 0,0 17-1,0 0 1,0-17-1,0 17 1,0-17 0,0-1-1,0 1 1,0 0 328,0 17-329,0 18-15,0 0 16,0 35 0,0 36-1,0-54 1,0-35-1,0 1 1,0-1 0,0-17-1,0-1 32,0 18 219,0 36-251,0-36 1,0 54-16,0-19 16,0 1-1,0-36 1,0 18-16,0-18 16,0-17 15,0-1-16,0 1-15,0 0 79,0-1-48,0 1 16,0 0-16,0-1 0,0 18 0,0 1-15,0-19 0,18 19-16,-18-19 15,0 1 17,0 0-32,0-1 31,0 1-16,0 0 1,17-18-16,-17 17 47,0 1 47,0-1-16,0 1-31,0 0 500,0-1-469,0 1 31,-17-18 610,-1 0-688,0 0-15,1 0-1,-1 0 32,0 0-31,1 0-1,-1 0 1,1 0 0,-1 0-1,0 0-15,-17 0 16,17 0 15,1 0 0,-1 0-15,0 0 15,1 0 1</inkml:trace>
  <inkml:trace contextRef="#ctx0" brushRef="#br0" timeOffset="12.514">19085 10866 0,'0'35'282,"0"-18"-251,18 19-16,-18-1 17,0 0-17,17-35 1,1 18 0,-18 17-1,18-35 1,-18 18-1,0-1 1,0 1 62,0 0 110,0-1-141,17-17-1,-17 18-14,0 0-1,18-18 0,-18 17-31,0 1 16,0 0-1,18-18 1,-18 17 0,17 1 15,-17 0 110,18-18 30,-18-18-139,18-17-17,-1 17-15,1-17 16,-1-1 0,1 19-16,-18-1 15,35-17 1,-35 17 15,36 1-15,-36-1 15,0 0-15,17 1 30,-17-1-30,18 18 31,-18 18 172,18-1-204,-1 19-15,-17-19 16,0 1 0,18-1-16,-18 1 15,0 0 1,0-1-1,0 1 1,0 0 0,17-1-1,-17 1 1,18-18 0,-18 18 15,0-1 16,0 1 218,0 0-233,18-18 30,-18 17-46,0-34 421,0-1-437,17 0 16,-17-17-1,18 17 1,0 1 0,-18-1-1,35-17 1,-17 17-16,-18 0 16,17 18-1,1-17 1,-18-1-1,0 1 1,17-19 0,1 36-1,-18-35 17,18 17-17,-18 1 1,0-1-1</inkml:trace>
  <inkml:trace contextRef="#ctx0" brushRef="#br0" timeOffset="13.514">19808 11201 0,'0'17'171,"0"36"-155,0 0 0,0-35-1,0-1 1,0 1-16,0 0 31,0-1 16</inkml:trace>
  <inkml:trace contextRef="#ctx0" brushRef="#br0" timeOffset="14.514">19985 11236 0,'0'18'172,"0"-1"-157,0 1 16,0 0-15,0-1 31,0 1-31,0-1-1,0 1 48,0 0 15,0-1 16,0 1-32,0 0 47,0-1-93,0 1 31</inkml:trace>
  <inkml:trace contextRef="#ctx0" brushRef="#br0" timeOffset="15.514">19914 10742 0,'0'-18'219,"0"1"-172,0-1-32,0 1 17,18 17 171,-1 0-156,1 0-32,0 0 1,-1 0 15,1 0 16,0 0-16,-1 0 16,-17 17 16,0 1-48,18-18 1,-18 17-1,0 1 1,0 0 0,0-1 15,0 1-15,0 0 15,0-1-16,0 1 17,-18-18-1,1 18-15,-1-1 15,0-17 16,1 0 0,17 18-16,-18-1 31,0-17-46,1 0 0,17 18-1,-18-18 1,0 0 15,36 0 172,17 0-156,1 0-31,-19 0-16,19 0 15,-19 0 1,36 0 0,-35 0-1,-1 0 1,1 0-1,0 0 1</inkml:trace>
  <inkml:trace contextRef="#ctx0" brushRef="#br0" timeOffset="16.514">20620 10971 0,'17'18'250,"1"17"-219,0-17-15,-1 0-16,-17 17 16,18 18-1,17-18 1,-35-17-1,18-1 1,-18 1 31,0 0 15,0-1 63,0 1-62,17-18-32,-17 18 63,18-18-63,-18 17 16,18-17 234,-1-17-249,1-19-32,0 1 15,-18 17 1,0 1-1,17-1-15,-17 0 16,0 1 109,18 17-109,-18-18-1,0 0 48,17 18 656,-17 18-704,0 0 1,18-18-1,0 35 1,-18-17 0,17-18-1,-17 17 17,18-17-17,-18 18 1,18-18-1,-18 18 32,0-1-15,17 1 14,1 0 17,-18-1-63,0 1 31,18-1 0,-1 1-15,1-18 62,-18 18-62,0-1 78,17-17-32,-17-17 126,0-19-188,18-16 15,-18 16 1,0 1-1,18 0 1,-18-1 0,0 19-16,0-1 15,0 0 32,0 1-31,0-1-1,0 1 1,0-1 109,0 0-109,0 1 140,0-1-109,0 0-32,0 1 32,0-1-47</inkml:trace>
  <inkml:trace contextRef="#ctx0" brushRef="#br0" timeOffset="17.514">21290 11201 0,'0'17'109,"0"54"-93,0-1-1,0-34 1,0-1-16,0-17 16,0-1 15,0 1-15,0 0 15</inkml:trace>
  <inkml:trace contextRef="#ctx0" brushRef="#br0" timeOffset="18.514">21484 11254 0,'0'-18'250,"18"18"-47,-1 0-109,1 0-63,-1 0-31,-17 18 313,0-1-282,0 1-16,0 0-15,0-1 32,0 1 124,-17-1-94,17 1 48,-18-18-95,18 18 32,-17-18 0,17 17-31,-18 1-16,18 0 94,-18-18-79,18 17-15,-17-17 31,17 18-15,-18-18 0,18 18 15,0-1 0,-18-17 16,54 0 219,-19 0-251,1 0 1,17 0 0,-17 0-1,-1 0 1,1 0-1,0 0 1,-1 0 0,1 0-1,0 0 17,-1 0-17</inkml:trace>
  <inkml:trace contextRef="#ctx0" brushRef="#br0" timeOffset="19.514">21308 10689 0,'0'-17'109,"0"-1"-31,0 0-78,0 1 16,0-1 31,0 0-32,17 18 17,1 0 15,-1 0-16,1 0-16,0 0 64,-1 0-79,1 0 31,-18 18-16,18 17 17,-18-17-17,0 0 17,0-1-17,0 1 1,0-1 93,0 1-78,0 0 32,0-1-16,0 1 47,-18-18-63,0 0-16,1 18 17,17-1-1,-18-17-15,18 18 30,-18-18-30,18 18 31,0-1 15,-17-17 1,34 0 187,1 0-234,0 0-1,-1 0 16,1 0-15,0 0 62,-1 0-62</inkml:trace>
  <inkml:trace contextRef="#ctx0" brushRef="#br0" timeOffset="20.514">22242 10866 0,'0'17'203,"18"1"-203,-18-1 16,0 1-1,0 0 1,18-1-1,-18 1 1,0 0 0,17 35-1,-17-36 1,0 1 15,0-1-15,0 1-1,0 0 17,18-1-17,-18 1 17,0 0-17,17-18-15,-17 17 63,0 1 15,0 0 203,18-18-265,-18 17 15,0 1-15,0 0 46,0-1-15,18-34 156,-1 17-187,-17-18-1,18-17 1,-18 17 15,0 0-31,18 1 16,-1 17-1,-17-18 1,0 0 15,18-17 1,-18 17-17,18 1 1,-18-1-1,0 1 1,0 34 265,0 18-281,0-17 16,0 0 0,0-1-1,17 1 1,-17 0-1,0 17 1,0-17 0,18-18-1,-18 35 1,0-53 296,17 1-296,-17-1 0,0 0-1,0 1 1,0-1 0,0 0-1,0 1 1,18-1-1,-18 0-15,0 1 16,0-1 0,0 1-16,0-1 15,0-17 17,18 35-17,-18-36 1,17 36-1,-17-17-15,0-1 63,18 0-47,-18-17-1,0 0 1,18 0-1,-18 17 32,17 18-31,-17-18 0,0 1-1</inkml:trace>
  <inkml:trace contextRef="#ctx0" brushRef="#br0" timeOffset="21.514">22701 11218 0,'0'36'141,"0"-1"-125,0-17-1,0-1 1,0 1 125,0-1-95,0 1-30,0 0 15,0-1 1,0 1 14,0 0 17,0-1-1,0 1-15,0 0 16</inkml:trace>
  <inkml:trace contextRef="#ctx0" brushRef="#br0" timeOffset="22.514">22771 10601 0,'0'-18'187,"0"1"-140,0-1 0,18 18-16,17 0-15,-35-18-1,18 18 17,0 0-17,-1-17 1,1 17 171,0 17-140,-18 1-31,0 17 0,0-17-1,0 0-15,0 17 16,0-17-1,0 17 1,-18-18 0,0 1-1,18 0 48,-17-18-48,-1 17 1,36-17 297,-1 0-298,19 0 1,-19 0-1,1 0 17,-1 0-32</inkml:trace>
  <inkml:trace contextRef="#ctx0" brushRef="#br0" timeOffset="23.514">22860 11254 0,'0'-18'266,"0"0"-188,17 18 78,19 0-140,-19-17 31,1 17 109,-1 0-78,1 0-46,0 0 30,-18 17-15,0 1-16,0 0 0,0-1-15,0 1 15,0 0-15,0-1 0,0 1 30,0-1 33,-18-17-17,0 0 1,1 0 30,-1 0-46,1 0 31,-1 0-46,36 0 218,-1 0-204,1 0-30,-1 0 15,1 0-15,0 0 0,17 0-1,-17 0 1,-1 0-1,1 0 17,0 0-17,-1 0 63,-17 18 1,0 0-64,0-1 1,0 1 15,0 0-31,0-1 31,0 1-15,0 0 0,0-1 30,0 1-14,-17-18-17,-1 17 1,0-17 15,1 18 0,-1-18 1,0 0-1,1 0-15,-1 0-1,0 0 95,1 0-95,-1 0 79,1 0-32,17-18 1,-18 18-63</inkml:trace>
  <inkml:trace contextRef="#ctx0" brushRef="#br0" timeOffset="24.514">23724 10883 0,'0'18'266,"0"17"-266,0 0 15,0-17 1,0 17-1,0-17 1,0 0 0,0-1-1,0 18-15,18 1 16,-1-1-16,-17-17 16,0-1-1,18 1 1,-18 0 46,0-1-46,17 1 31,-17 0-16,0-1 235,18-17-219,-18 18-47,0-1 859,0 1-797,0 0-30,0-1 233,0-34 454,0-1-719,0 0 31,18 18-15,-18-17 0,0-1-1,17 1 1,1-1-1,-18 0 17,0 1-17,18 17 1,-18-18 0,17 18 15,-17-18 47,0 1-31,18-1 0,-18 0-16,0 1 78,0-1-93,0 0 15,0 1 141,0 52 78,0-17-234,0 17-1,0-17 1,0-1-16,18 19 16,-1-19-1,1 1 1,-18 0-1,0-1 1,0 1 15,17-1-15,1-17 0,-18 18 30,0 0 267,0-1-297,18-17-1,-18 18 110,0 0-94,17-36 282,-17 0-313,18 1 16,0-19-1,-18 19 1,0-18-1,35-18 1,-17 35 15,-18 0-15,0 1 0,0-1-16,17 0 62,-17 1-62,0-1 16,18 0-1,-18 1 1,0-1 0,0 1-1,0-1 16,0 0-15,0 1 47,0-1-63,0 0 15,0 1 16,17-1-31,-17 0 32,0 1-17</inkml:trace>
  <inkml:trace contextRef="#ctx0" brushRef="#br0" timeOffset="25.514">24253 11201 0,'0'35'125,"0"36"-110,0-1-15,0 1 16,0-36-1,0 18 1,0-36-16,0 1 31,0 0-15,18-1-16</inkml:trace>
  <inkml:trace contextRef="#ctx0" brushRef="#br0" timeOffset="26.514">24518 11271 0,'-18'0'157,"0"36"-126,18-19 16,-17 18-47,17-17 31,0 0-15,0-1 15,0 1 16,0 0 0,0-1 46,0 1-14,-18-18-33,0 18 17,18-1-16,-17-17-32,17 18 1,0-1 62,0 1 32,17-18 155,1 0-249,0 0-1,-1 0 1,1 0 31,0 0-31,-1 0-1,1 0-15,-1 0 16,1 0-1,0 0 17,-18-18 358,0 1-155,0-1-220,0 1 1,0-1 93,0 0-77,0 1-1,0 52 297,0 18-328,0-36 16,0 36-1,-18-17 1,18-19-1,0 19 17,0-1-17,0-18 1,0 1 0,0 0-1,0-1 110</inkml:trace>
  <inkml:trace contextRef="#ctx0" brushRef="#br0" timeOffset="27.514">24941 10989 0,'35'35'141,"-17"18"-141,17 0 16,-17-18-1,-1 18 1,-17-17-16,36 34 16,-19-52-1,1 35 1,0-18-1,-18 0 1,0-17-16,17 0 31,-17-36 266,0-17-281,18-18-1,-18 35 1,17-35-16,1 18 16,0 35-1,-18-35 17,0 17-17,17 18-15,-17-18 16,0 1-1,0-1 1,0-17 0,18 35-1,-18-18 1,0 0 0,0 1 93,18 17 297,-1 35-375,1-35 1,-18 18-17,18 17-15,-1-17 16,-17 17 0,0-17-1,18-1 1,-18 1 171,0 0-155,0-1-1,0 1 0,0-1 0,0 1 16,17 0-31,-17-1 93,18 1-93,-18 0-1,0-1 1,0 1 31,0-53 969,0 17-1001,18-35 1,-18 0-1,0 36 1,17-19 0,-17 19-1,0-1 1,0-17 46,18 35-46,-18-18 0,0 0-1,0 1 1,18-1 0,-18 0-1,0 1 1,0-1 15,0 1-31,0-1 31,0 0-15,0 1 31,0-1 109,0 0-125,0 1 313,0-1-281,0 0-17,0 1-14</inkml:trace>
  <inkml:trace contextRef="#ctx0" brushRef="#br0" timeOffset="28.514">25629 11395 0,'0'17'172,"0"1"-172,0 17 31,0-17-15,0 0-16,0-1 15,0 1 17,0-1-17,0 1 1,0 0 0,0-1-1,0 1 157,0 0-172,0-1 16,0 1 187,0 0-172,0-1 110</inkml:trace>
  <inkml:trace contextRef="#ctx0" brushRef="#br0" timeOffset="29.514">25858 11448 0,'18'0'266,"17"0"-251,-17 0 16,-1 0 141,1 0-125,-1 0 16,1 0 30,0 0-61,-1 0-17,1 0-15,0-18 16,-1 18 0,-34 0 515,-1 0-500,-17 0-15,17 0 15,0 0-31,1 0 219,17 18 109,0 17-313,0-17-15,0 17 16,0-18 0,0 1 15,0 17-31,0-17 47,0 17-47,0-17 47,0 0-32,17-54 360,1 36-375,-18-17 16,18 17 0,-1-18-1,1 18 251,0 0-188,-18 18-16,0-1 79,0 1-125,0 0-1,-18-18 142,-17 0-142,17 0 1,0 0-1,1 0 1,-1 0 62,1 0-62,-1 0-1,0 0 32,1 0-15,-1 0-17,0 0 1,1 0-1,-1 0 32,0 0 63</inkml:trace>
  <inkml:trace contextRef="#ctx0" brushRef="#br0" timeOffset="30.514">24271 10495 0,'0'-18'219,"17"1"-172,1 17-32,0 0 17,-1 0-17,1 0 16,-1 0-15,1 0 15,0 17 32,-1-17-1,-17 18-62,0 0 32,0-1 14,0 1-46,0 0 16,0-1 0,0 1-1,0 0 32,0-1-47,0 1 31,-17-18-15,17 18 0,-36-1-1,19-17 1,17 18 15,-18-18 0,18 17 32,0 1-1,-17-18-46,17 18 47,0-1-32,-18-17-16,36 0 142,17 0-142,-18 0 17,1 0-17,0 0-15,-1 0 16,1 0-1,0 0 48,-1 0-63,1 0 16,0 0 15,-1 0 47</inkml:trace>
  <inkml:trace contextRef="#ctx0" brushRef="#br0" timeOffset="31.514">25576 10530 0,'-18'-17'78,"18"-1"16,0 0-63,0 1 1,18 17 15,-1 0-16,1 0 0,0 0-15,-1 0-1,1 0 17,0 0 14,-1 0 33,1 17-48,-18 1-16,0 0 17,0-1-17,0 19 17,0-19-17,0 19 1,0-19-1,0 1 17,0 0-17,-18-1 63,1-17-31,17 18-31,-18-18 15,0 0-15,18 17-1,36-17 345,-1 0-345,-17 0-15,-1 0 16,1 0 0,-1 0-1,19 0 1,-19 0 0,1 0-16,0 0 15,-1 0 1,1 0-1,0 0 126,-1 0-63</inkml:trace>
  <inkml:trace contextRef="#ctx0" brushRef="#br0" timeOffset="32.514">19015 12418 0,'0'17'172,"17"19"-156,-17-19-1,18 19-15,17-1 16,-17 0 15,-1-35-15,-17 35-1,36-17 1,-19 0 0,-17-1-1,0 1 1,0 17 0,18-35-1,-18 18 32,0 0 0,18-18-31,-18 17 46,0 1-31,0-1 32,17-17 437,1-17-485,0-1 1,-18 1 0,17-1-1,1 18 1,-18-18 15,17 1-15,-17-1-1,18 0-15,-18 1 16,0-1 0,18 18-1,-18-18 1,0 1 0,17 17-1,-17-18 1,18 1 15,-18-1 0,0 36 204,0-1-220,18 1-15,-18 17 16,17-35 0,1 35-1,0 1-15,-18-19 16,17 19 15,1-1-31,-1-35 16,-17 35-1,18-35 1,-18 18-16,0-54 422,0 1-391,0 18-31,0-1 16,0-35-1,18 35 1,-1-35-16,1 1 16,0 16-1,-18 19 16,0-19-31,17 36 16,-17-17 93,0-1-93</inkml:trace>
  <inkml:trace contextRef="#ctx0" brushRef="#br0" timeOffset="33.514">17374 18503 0</inkml:trace>
  <inkml:trace contextRef="#ctx0" brushRef="#br0" timeOffset="34.514">19685 12841 0,'-18'0'329,"36"0"327,-18-18-437,0 1-157,0-1 63,17 18 63,1 0-157,0 0 94,-1 18-78,-17-1-16,18-17-31,0 0 31,-18 18 0,17-18-15,-17 18 15,0-1 47,0 1-46,0 0-17,0-1 32,0 1-31,0 0 78,0-1-32,-17-17-62,-1 0 31,18 18-15,-18-18 15,1 0 0,-1 0 32,0 0-32,1 0 16,-1 0-31,1 17-1,-1 1 32,0-18-31,36 0 265,0 0-265,-1 0-1,1 0-15,-1 0 16,1 0 0,0 0-1,17 0 1,-17 0-1,-1 0 17,1 0-17</inkml:trace>
  <inkml:trace contextRef="#ctx0" brushRef="#br0" timeOffset="35.514">20002 12806 0,'0'17'219,"0"1"-204,-17-18 1,17 18 0,0-1-1,0 1 1,0 0 31,0-1-16,0 1 63,0 0-79,0-1 32,0 1 0,0-1-16,0 1 266,0 0-141,0-1-77</inkml:trace>
  <inkml:trace contextRef="#ctx0" brushRef="#br0" timeOffset="36.514">19738 12347 0,'0'-17'141,"0"-1"-94,0 0-32,0 1 48,0-1-16,17 18 125,-17-18-172,18 18 47,0 0 31,-1 0 0,1 0 0,-18 18 31,0 0-93,0-1 15,0 19-31,0-1 31,0-18 1,0 1-32,0 0 31,0-1 47,0 1-15,0 0 30,-18-18-46,18 17-31,-17-17-1,-1 0 32,0 0 16,36 0 234,0 0-235,-1 0-31,1 0 1,0 0 108,-1 0-62,-17-17-15,18 17 31,-1 0-16</inkml:trace>
  <inkml:trace contextRef="#ctx0" brushRef="#br0" timeOffset="37.514">20549 12577 0,'18'17'187,"-1"18"-171,1 1-16,0-19 16,-1 19-1,19-1 1,-19-17 0,1 17-1,17 0 1,-17-17-1,-18-1 1,0 1 0,17-18-16,1 0 47,-18 18 156,18-36-125,-18-17-63,17-1 1,-17 19-16,18-36 16,-18 35-1,18 1 1,-18-19 0,0 19 30,17-1-30,-17 0 15,0 1-15,0-1 15,0 36 125,0-1-109,0 1-47,0 17 32,0-17-17,0 0 1,0-1-1,0 1-15,0 0 16,0-1-16,0 1 16,18-18-1,-18 17 1,0 1 15,17-18 0,-17 18 32,18-18-32,-18 17 172,18-17-125,-1-17 63,19-36-141,-19-18 16,19 18-1,-19 18 1,1 17 0,-18 1-1,0-18 1,0 17-1,17 0 1,-17 1 93</inkml:trace>
  <inkml:trace contextRef="#ctx0" brushRef="#br0" timeOffset="38.514">21166 12806 0,'18'0'328,"0"0"-250,-18-18-31,17 18 0,1 0 16,0 0 46,-1 0 141,1 0-203,-18 18 0,0-1-16,0 1 0,0 0 16,0-1 0,-18-17-31,1 0 30,-1 18-14,0-18-1,1 18 31,-1-18-46,0 0 78,1 0-63,17 17-15,-18-17-1,18 18 48,-18-18-48,18 18 17,-17-18 140,17 17-157,17-17 235,1 0-187,0 0-32,-1 0 0,-17-17-31,18 17 16,0 0 15,-18-18 16,17 18-16,1 0-15,0 0 15,-1 0 47,1 0 32</inkml:trace>
  <inkml:trace contextRef="#ctx0" brushRef="#br0" timeOffset="39.514">21413 12823 0,'0'-17'296,"18"17"142,0 0-282,-1 0-78,1 0-31,0 0 0,-1 0-16,1 0 32,-1 0-16,-17 17 125,0 1-79,0 0-46,0-1-16,-17-17 32,17 18-47,-18-18 30,18 18-30,-17-18 0,-1 0 31,18 17-47,0 1 31,-18-18-16,18 18 1,-17-18 0,-1 17 62,0 1-47,1-18 16,34 0 187,1 0-218,0 0 0,-1 0-1,1 0 1,0 0 15,17 0-15,-18 0-16,1 0 15,0 0 1,-1 0 0,1 0-1,17 0 16,-17 0-15,0 0 109</inkml:trace>
  <inkml:trace contextRef="#ctx0" brushRef="#br0" timeOffset="40.514">21237 12330 0,'0'-18'312,"18"18"1,-18-18-297,17 18 93,1 0-109,0 0 47,-1 0-32,1 0-15,-1 0 79,1 0 14,-18 18-77,0 0 31,0-1-16,0 1 16,0-1-31,0 1 46,0 0-31,-18-18 16,18 17-31,-17-17 46,-1 0-30,18 18-1,-17-18-16,17 18 48,-18-18-32,36 0 204,-1 0-220,1 0 1,-1 0 15,1 0-15,0 0 77,-1 0-46,1 0 0</inkml:trace>
  <inkml:trace contextRef="#ctx0" brushRef="#br0" timeOffset="41.514">22189 12665 0,'0'17'156,"36"1"-140,-19-18-1,1 18 1,-18 17 0,18-17-16,-1 17 15,18-18-15,-17 19 32,-18-19-1,0 1-16,18 0 48,-1-1 249,-17 1-280,18-18 15,-18 18-16,0-36 750,0 0-765,0 1 15,0-1-15,0 0 15,0 1 16,0-1-32,0 0 95,0 1-32,0-1-31,0 1 62,0-1-15,18 0-32,-18 1-46,0-1 15,0 36 188,0-1-188,0 1 16,0 0-31,17-1 15,-17 1-31,18-1 16,0-17-1,-18 36 1,52-1-1,-34-17 1,0 17 0,-1-17 15,-17-1-15,18-17-1,-18 18 48,18-53 280,-18-1-327,17 36 0,-17-35-16,0 17 31,0 1-15,18-1-1,-18 0 16,0 1-15,0-1 62,0 1-47,0-1-15,0 0 31,0 1-16,0-1 16,0 0-31,0 1-1,0-1 32,0 0-31,0 1 31,0-1-32,0 1 48</inkml:trace>
  <inkml:trace contextRef="#ctx0" brushRef="#br0" timeOffset="42.514">22736 12400 0,'0'-18'281,"0"1"-250,0-1-15,0 1 15,18-1-31,-18 0 31,17 18-15,-17-17 0,0-1 46,18 18 1,0 0 15,-1 0-47,1 0 94,0 0-94,-18 18-15,0-1 0,0 1-1,0 0 16,0-1 16,0 1-15,0-1-1,0 1 63,0 0-48,-18-18 1,18 17 188,0 1-173,0 0 48,0-1 46,-18-17-141,18 18 32,-17-18 94,17 18-110,-18-1 63,36-17 234,-1 0-312,1 0-1,0-17 1,-1 17 0,19 0-1,-1 0 32,-18 0-31,1 0 124</inkml:trace>
  <inkml:trace contextRef="#ctx0" brushRef="#br0" timeOffset="43.514">22736 12929 0,'0'0'0,"0"-17"62,0-1 32,0 0-32,18 18-15,-18-17-15,17 17-1,1 0 47,0 0-78,-1 0 78,1 0-62,0 0 31,-18 17 31,0 1-63,0 0 17,0-1-17,0 1 1,0 0-1,0-1 1,0 1 15,0-1-15,0 1 46,-18-18 95,0 0-142,1 18 1,-1-18 15,36 0 329,-1 0-329,1 0-16,0 0 1,-1 0 468,1 0-452,0 0 30,-1 0-46,1 0 15</inkml:trace>
  <inkml:trace contextRef="#ctx0" brushRef="#br0" timeOffset="44.514">23054 12859 0,'0'-18'250,"17"18"63,1 0-266,0 0 15,-1 0-15,1 0 31,-1 0 47,-17 18-47,0-1-15,0 1-1,0 0 16,-17-18-46,17 17-17,-18-17 1,1 0-1,17 18 1,-18-18 31,0 0-31,1 0 46,17 18-46,-18-18 31,36 0 234,-1 0-234,1 0-16,0 0 31,-1 0 17,1 0-17,-1 0 32,-17 17-16,18-17-78,-18 18 31,0-1-15,0 1-16,0 0 62,0-1-30,0 1 93,-18-18-110,1 0 63,-1 0-62,1 0 0,-1 0 15,0 0 0,1 0 32</inkml:trace>
  <inkml:trace contextRef="#ctx0" brushRef="#br0" timeOffset="45.514">23706 12700 0,'0'18'172,"18"-1"-157,0 19 16,-18-19-15,17-17 0,1 35-1,-1-17 1,-17 0 31,0-1-32,0 1 32,18-18 0,-18 18 31,0-1-46,0 1 93,18-18-94,-18 18 47,0-1 0,0-34 531,0-1-593,17 0 0,-17 1-1,18-1-15,-18 0 16,18-17 0,-18 17 15,0 1-16,17-1 1,-17 1 0,18 17-1,-18-18 1,18 36 437,-18-1-437,17-17-1,1 18 1,-18-1 0,17 1 15,-17 0-16,18-1-15,0 1 16,-18 0 0,0-1-1,0 1 17,0 0-17,17-18-15,1 35 16,-18-18-1,0 1 32,0 0-15,18-18 14,-1 0 126,1-18-156,-18-17 15,18 17-15,-18 1-1,17-1-15,1 0 32,-18 1-1,0-1-15,0 0-1,17 18 1,-17-17-1,0-1 17,18 18-32,-18-18 62,18 1-62,-18-1 78,17 18-62,-17-17 0,0-1-16,0 0 15,0 1 16,0-1 1</inkml:trace>
  <inkml:trace contextRef="#ctx0" brushRef="#br0" timeOffset="46.514">24271 13000 0,'0'-18'188,"0"1"-173,0-1 17,0 0-32,0 1 15,17 17 1,1 0 125,0 0-126,-1 0 32,1 0 31,-18 17 78,0 1-140,0 0 15,0-1-15,0 1-16,0-1 16,0 1 15,0 0-16,0-1 1,0 1 0,0 0 15,0-1-15,-18-17-1,18 18 1,0 0-1,-17-1 17,-1 1-17,18 0 17,-18-18-17,1 0 16,17 17-15,-18-17-16,18 18 47,-18-18-47,1 0 16,-1 0 77,18 17-46,18-17 172,-1 0-203,1 0 46,0 0-46,-1 0 15,1 0 328,-18-17-218,18 17-94,-1 0 187,-17-18-187,18 18 62,-1 0 110</inkml:trace>
  <inkml:trace contextRef="#ctx0" brushRef="#br0" timeOffset="47.514">24570 12947 0,'-17'0'94,"17"18"-31,-18-18-48,18 17-15,0 1 16,-17-1 0,17 1 15,0 0-31,0 17 15,0-17-15,-18-1 16,18 1 15,0 0 47,0-1 219,0 1-281,-18-18 46,18 18 32,18-18 109,0 0-187,-1 0 0,1 0-1,-1 0 1,1 0-1,0 0-15,-1 0 16,1 0 0,17 0-1,-35-18 1,18 18 31</inkml:trace>
  <inkml:trace contextRef="#ctx0" brushRef="#br0" timeOffset="48.514">24641 13053 0,'0'17'78,"0"1"-47,0 17-15,0 1-1,0 17 1,0-18 0,0-18-1,0 36 1,0-35-1,0 17 1,0-17 0,0 0 15,0-1 0</inkml:trace>
  <inkml:trace contextRef="#ctx0" brushRef="#br0" timeOffset="49.514">24376 12453 0,'0'-18'219,"0"1"-157,0-1-62,0 0 47,18 18-16,0 0 48,-1 0-33,1 0 48,0 0-47,-1 0-16,-17 18 16,0 0-31,0-1 31,0 1-47,0 0 47,0-1-32,0 1 1,0 0 15,0-1-15,-17-17 15,17 18 0,-18-18 0,18 18-15,-18-18 15,18 17-15,-17-17 0,17 18 62,-18-18-47,18 17 16,18-17 125,-1 0-157,-17-17 1,18 17 15,0 0 32,-1 0-32,1 0 47,0 0-31,-1 0 156,1 0-140</inkml:trace>
  <inkml:trace contextRef="#ctx0" brushRef="#br0" timeOffset="50.514">25241 12823 0,'17'0'93,"-17"36"-77,18-19-16,-18 1 16,0 17-1,18 1 1,-1-19-1,-17 18 1,18 1-16,0-36 31,-18 35-31,0-17 16,17-18 0,-17 17-1,0 1 16,18-18 1,-18 18 61,17-18 111,-17-18-158,18 0-30,0 1 0,-1-19-1,-17 1-15,0 17 16,18 1 0,-18-1-1,18 1 1,-18-1-1,17 18 1,-17-18-16,0 1 31,0-1 1,0 0-1,18 18 0,-18-17-15,0-1 62,0 36 78,0-1-125,0 1-15,0 0 0,0-1-1,0 1 1,0 0-16,0-1 31,0 1 0,0-1 32,0 1-16,0 0-16,0-1 16,0 1-32,0 0 64,0-1-48,18-17 0,-18 18 16,0 0 140,17-36-93,1 0-94,-1-35 16,1 0-1,-18 36 1,18-18-16,-1-1 16,-17 19-1,0-1 17,0 0-1,18 18-16,-18-17 32,18-1-47,-18 0 32,17 1-1,-17-1-16,18 18 32</inkml:trace>
  <inkml:trace contextRef="#ctx0" brushRef="#br0" timeOffset="51.514">25699 13088 0,'0'-18'141,"0"1"-110,0-1 32,18 18 15,-18-18-62,18 18 15,-1 0 16,1 0 0,-1 0-1,1 0 17,0 0 62,-18 18-94,0 0 16,0-1-31,0 1-1,0 0 17,0-1-17,0 1 1,0 0-1,0-1 1,0 1 0,0 0 15,-18-18-15,0 0-1,18 17 32,-17-17-31,-1 0-1,18 18 17,-17-18-17,-1 0 16,18 17-15,18-17 250,-1 0-204,1 0-15,-1 0 78,1 0-31,0 0-32,-1 0 95,1 0 77</inkml:trace>
  <inkml:trace contextRef="#ctx0" brushRef="#br0" timeOffset="52.514">25999 13017 0,'-18'0'16,"36"0"124,0 0-108,-1-17-17,1 17-15,0 0 47,-1 0-16,-17-18-15,18 18 31,0 0-31,-1 0 140</inkml:trace>
  <inkml:trace contextRef="#ctx0" brushRef="#br0" timeOffset="53.514">25752 12577 0,'0'-18'187,"0"0"-140,0 1 0,18 17-31,-1 0 15,1 0-31,0 0 78,-1 0-31,1 17 94,-18 1-110,0 0-16,0-1 17,0 1-17,0-1 1,0 1 15,0 0-15,0-1-1,0 1-15,0 0 47,0-1 31,0 1-15,-18-18 93,36-18-31,0 18-109,-1 0-1,1 0 32,0 0-31,-1 0 78,1 0-47,-1 0-32,1 0 79</inkml:trace>
  <inkml:trace contextRef="#ctx0" brushRef="#br0" timeOffset="54.514">25981 13017 0,'0'18'344,"0"0"-329,0-1 1,0 1 31,0 0-32,0-1 48,0 1-32,0 0 16,0-1 31,18-17 297,-18-17-312,18 17-32,-18-18-16,0 0 79,17 18 62,1 0-93,-18-17-47,18 17 30,-1 0-30,-17-18 0,18 18 77,-18 18 17,18-18-95,-18 17 32,0 1-15,17 0-17,-17-1 32,0 1 0,0 0 15,0-1-30,0 1-1,0-1 16,0 1-16,-17-18 47,17 18-78,-18-18 16,0 0 31,1 0-32,-1 0 32,0 0 0,1 0 16,-1 0-17,0 0 33</inkml:trace>
  <inkml:trace contextRef="#ctx0" brushRef="#br0" timeOffset="55.514">19120 13794 0,'0'17'187,"0"19"-156,0-19-15,18 1 0,17 17-16,-17 0 15,0 1 17,-18-19-17,17-17 1,-17 18-1,0 0 17,18-18-17,-18 17 267,0 1-220,18-18-31,-18 17 1,17-17 139,-17 18-124,18-18 31,-1 0-46,1-35-1,0 0-15,-18 17-1,17 0-15,1-17 16,0 0-1,-18 17 1,17 0 0,-17 1-16,0-1 78,0 53 219,0 1-282,0-19 1,0 19 0,0-19-1,18 19 1,0-1-16,-18-18 15,17 1 1,-17 0 0,0-1-1,18-17 48,-18 18-48,35-36 267,0-17-282,-35-18 15,18 0 1,0 18 0,-1 17-1,1 1 1,-18-1-16,0 0 47,0 1-32,18-1 32,-18 1 47,0-1-32,17 18 1,-17-18-63,0 1 31,0-1-15,18 18-1,-18-18 17,0 1-17,0-1 63</inkml:trace>
  <inkml:trace contextRef="#ctx0" brushRef="#br0" timeOffset="56.514">19738 14058 0,'-18'0'16,"18"-17"218,18 17-187,-1 0 0,1 0-16,0 0 110,-1 0-32,-17 17-15,0 1-47,0-1-16,0 1 16,0 0-16,0-1 47,0 1-46,-17-18-1,17 18 0,-18-18-31,0 0 47,1 0 47,-1 0-16,36 0 203,-1 0-250,1 0-15,0 0 15,-1 0-15,1 0 0,0 0-1,-1 0 1,1 0 62,-18 35 31,0-17-93,0-1 0,0 1 15,0-1-16,0 19 17,0-19 15,0 1-32,-18-18 48,-17 18-48,17-18 1,1 0 0,-1 0 15,0 0-31,1 0 47,-1 0 15,0 0-46,1 0 15,-1 0-15,1 0 15</inkml:trace>
  <inkml:trace contextRef="#ctx0" brushRef="#br0" timeOffset="57.514">20002 14093 0,'0'18'172,"0"0"-156,0-1 0,0 1-1,0 0 1,0-1-1,0 1 1,0 0 15,0-1-31,0 1 47,0-1-16,0 1-15,0 0 62,0-1 16</inkml:trace>
  <inkml:trace contextRef="#ctx0" brushRef="#br0" timeOffset="58.514">20461 13811 0,'18'18'172,"-18"17"-156,17-17-1,-17-1 1,18 1 0,-18 0-1,0-1 17,17-17-17,-17 18 1,18 0-1,0-1 1,-1 1 15,-17 0 16,18-18-31,-18 17-1,18-17 1,-18 18 47,17-18-48,-17 17 16,0 1 1,18-18 218,0-18-219,-18 1-15,0-1-1,0 1 1,0-1-1,17 18-15,-17-18 16,0 1 15,0-1-15,18 0 0,-18 1 124,0 34 79,0 1-219,0 0 31,0-1 0,0 1 32,0 0 281,0-1-297,17-17-1,-17 18-30,0-1 15,0 1 313,18 0-250,-18-1-47,18-17 46,-1 0 173,1-35-250,0 17-1,-18 1 1,17-18 0,-17 17-1,0-17 1,0 17-1,18 0 1,-18 1 0,0-1-1,18 0 17,-18 1-17,0-1 63,0 1 47,0-1-78,0 0 141,0 1-157,17 17 0,-17-18-31</inkml:trace>
  <inkml:trace contextRef="#ctx0" brushRef="#br0" timeOffset="59.514">20902 14076 0,'17'0'156,"-17"-18"-125,18 18 0,-18-17-31,18 17 63,-1 0-48,1 0 1,17 0 0,-17 0-1,0 0-15,17 0 16,-18 0 0,19 0-1,-19 0 32,-17 35 172,-17 0-204,-19-17 1,19-1 0,-1 1-1,1 0 1,-1-18 15,-17 17-15,17-17-1,0 0 1,18 18 0,-17-18-1,-1 0 1,0 0 0,1 0-1,-1 0 1,1 0 15,34 0 188,1 0-141,-1 0-31,1 0-16,0 0 32,-1 0-32,1 18 109,-18-1-77,18 1-47,-18-1 62,0 1-63,0 0 17,0 17-1,0-17 0,-18-1-15,18 1-1,-18-18 1,1 18-16,17-1 16,-18-17-1,-17 0 1,17 0 15,1 0-31,-1 0 47,0 0-16,1 0-15,17-17 124,-18 17-93</inkml:trace>
  <inkml:trace contextRef="#ctx0" brushRef="#br0" timeOffset="60.514">21202 14182 0,'0'-18'188,"0"0"-188,0 1 15,0-1 17,17 0-17,1 18 16,-18-17 63,18 17-78,-1 0-1,1 0 1,0 0 15,-1 0 1,-17 17 155,0 1-171,0 0 15,0-1-15,0 1-1,0 0-15,0-1 16,0 1-1,0 0 1,0-1-16,0 1 47,0-1-16,0 1-15,-17-18-1,-1 0 32,18 18-47,0-1 32,-18 1-1,1 0 16,17-1-32,-18-17 32,18 18-31,-18-18-1,18 18 17,18-18 124,17 0-140,1-18-1,-1 0 16,-18 18-31,1 0 32,0 0-1</inkml:trace>
  <inkml:trace contextRef="#ctx0" brushRef="#br0" timeOffset="61.514">22154 13847 0,'18'17'141,"-1"1"-126,-17 17 1,36 0 0,-19-17-1,-17 0 1,18 17 15,0-35-15,17 35-1,-35-17 1,0-1-16,0 1 16,17-18-1,-17 18 1,18-18 171,0-18-140,-18 0-31,0 1-1,17-18 1,-17 17 0,0 0-16,0 1 15,18 17 17,-18-18-1,0 0 0,0 1-15,18 17 15,-18-18-15,0 0-1,0 54 251,17-19-235,-17 1-31,0 17 16,18-17-1,-18 0 17,18-1-32,-1 1 31,-17-1 16,0 1 234,0 0 16,0-36-94,0 0-187,18 1-1,-1-1-15,1 1 31,-18-1-15,18 0 0,-18 1-1,17-1 1,-17 0 78,0 1-16,0-1-16,18 18-46,-18-18-16,0 1 31,0-1-15,18 1-1</inkml:trace>
  <inkml:trace contextRef="#ctx0" brushRef="#br0" timeOffset="62.514">22630 14129 0,'0'-18'297,"0"0"-235,0 1 63,18-1-78,17 1-16,-17 17-31,0 0 32,-1 0-1,1 0-15,-1 0 46,1 0 1,0 0-1,-18 17-31,0 1 1,17-1-32,-17 1 15,0 0 16,0-1 1,0 1-1,0 0 0,-17-1 0,-1-17-15,0 0 15,1 0 16,-1 0-16,36 0 282,-1 0-251,1 0-46,0 0 31,-1 0 0,1 0 15,-18 18 1,0 0-32,0-1 0,0 1-15,0-1-16,0 1 47,0 0-32,-18-1 48,1 1-16,-1-18 15,18 18-62,-18-18 16,1 0 46,-1 0-30,1 0-32,-1 0 47,0 0-16,1 0 31,-1 0 63,18-18-62</inkml:trace>
  <inkml:trace contextRef="#ctx0" brushRef="#br0" timeOffset="63.514">23001 14041 0,'17'0'188,"-17"-18"-173,36 18-15,-19 0 16,-17-18 0,18 18-1,0 0 1,-1 0 15,1 0-15,-1 0-1,1 0 17,0 0-1,-18 18 109,0 0-124,0-1 31,0 1-16,0-1 16,0 1-16,-18-18 1,18 18-1,-18-18-31,1 0 31,-1 0 0,1 0 16,-1 0-16,0 0 48,1 0-33,-1 0 17,36 0 140,-1 0-187,1 0-1,0 0 1,-1 0 15,1 0-15,-1 0-16,1 0 109,0 0-15,-18 17-63,0 1 0,0 0 16,0-1-31,0 1 0,0 0 15,0-1 0,0 1 0,0-1-15,0 1 15,-18 0 32,0-18-32,1 0-15,-1 0 15,1 0-16,-1 0 17,0 0-1,1 0 0,-1 0 16,0 0 94</inkml:trace>
  <inkml:trace contextRef="#ctx0" brushRef="#br0" timeOffset="64.514">23759 13864 0,'0'18'93,"0"-1"-30,0 1-63,18 17 31,17 1-15,0 17-1,1-18 1,-1 0 0,0 18-1,-35-35 1,18-18-16,-18 17 16,0 1-1,17-18 1,-17 18-1,0-36 189,18 0-189,-18 1 16,18-1-15,-18 0 0,17 1-1,-17-19-15,0 19 16,18-1 0,0 18 312,-18 18-297,17-1 0,-17 1-15,0 0-1,18-1 1,-18 1 15,18-18 32,-18 18-1,0-1 63,0 1-78,0 0-16,0-1-15,17-17 15,-17 18 16,0-36 219,0-17-251,18 17 1,-18-17-16,0 17 16,17 1 15,-17-1-15,0 0-1,0 1 16,18-1-31,-18 1 16,18 17 0,-18-18-1,0 0 1,0 1 31,0-1-47,17 0 15,-17 1 32,0-1 0,18 0 0,-18 1-16,0-1-15</inkml:trace>
  <inkml:trace contextRef="#ctx0" brushRef="#br0" timeOffset="65.514">24271 14129 0,'17'0'203,"1"0"-156,0 0 0,-1 0-31,1 0-1,-1 0 17,1 0-17,-18 17 251,0 19-235,0-19 0,0 1 1,0 0-1,-18-1-15,1-17 15,-18 0-16,17 0 1,0 0 15,36 0 251,0 0-251,-1 0-16,1 0 17,-1 0-1,1 0-15,0 0 15,-18 18 125,0-1-140,0 1 15,0 0-15,0-1 140,-18-17-141,0 0 1,1 18 0,-1-18-16,1 0 15,-1 0 17,0 0-17,1 0 1,-1 0-1,0 0 1,1 0 62</inkml:trace>
  <inkml:trace contextRef="#ctx0" brushRef="#br0" timeOffset="66.514">24588 14076 0,'0'17'141,"0"1"-125,0 0-1,0 17 1,0 0 15,0-17-31,0 17 31,0-17-15,0 35-16,0-18 16,-18-17-1,18-1 1,0 1-1,0 0 1,18-18 343,0 0-343,-1 0 15,1 0 1,0 0-1,-1 0 31,1 0-46,-18-18 218,0 0-218,0 1 15,0-1-31,0 0 31,0 1-15,0-1 0,0 0 15,0 1 0,0-1-15,0 1-1,0-1 32,0 36 172,0-1-203,0 1 15,0-1-15,0 1-1,0 0 16,0-1-15,0 1 15,0 0 1,0-1-1,-18-17-16,18 18 1,0 0 78,0-1 0,0 1-48,0 0 79,0-1-78,0 1-15,0-1-17,0 1 1,0 0 109</inkml:trace>
  <inkml:trace contextRef="#ctx0" brushRef="#br0" timeOffset="67.514">25188 14041 0,'17'0'141,"1"17"-126,0 18-15,-1-17 16,-17 0-1,18 17 1,17 0 0,1 18 15,-19-18-15,-17-17-1,18 0 1,-18-36 249,0-17-249,17 0 15,-17 17-31,0 0 32,18 1-32,-18-1 140,0 0-124,0 36 359,0 0-328,0-1-16,0 1 141,18 0-157,-18-1 1,0 1 218,0-1-202,17-17 30,-17 18-15,0 0 94,0-1-94,18-34 765,-18-1-812,18 0 31,-18-17-15,17 35 0,-17-35-1,0 17 1,0 1-16,0-1 15,0 0-15,0 1 172,0-1-140,0 0 30,0 1-31,0-1 1,0 1 30,0-1-31,0 0-15,0 1 0,0-1-1,0 0 16</inkml:trace>
  <inkml:trace contextRef="#ctx0" brushRef="#br0" timeOffset="68.514">25682 14111 0</inkml:trace>
  <inkml:trace contextRef="#ctx0" brushRef="#br0" timeOffset="69.514">25611 14217 0,'0'-18'282,"18"1"-251,17-1-15,-17 18-1,-1 0 1,1 0-1,0 0 17,-18 18 108,0-1-124,17 1 0,-17 0-1,0-1 1,0 1-1,0-1 1,0 1 0,0 0-1,0-1 1,0 1 0,0 0-1,0-1-15,0 1 47,0 0-16,-17-18-15,-1 0 0,0 0-16,1 0 46,-1 0-14,18-18 249,18 18-187,-1 0-47,1 0-16,0 0 47,-1 0-47,1 0-15,-18 18 46,0-1 32,0 1-47,0 0-47,0-1 47,0 1-16,0-1 0,0 1-31,-18 0 16,1-18 125,-1 0-126,0 0-15,1 0 47,-1 0 0,18-18-47,0 0 94,-18 18-32</inkml:trace>
  <inkml:trace contextRef="#ctx0" brushRef="#br0" timeOffset="70.514">25893 14182 0,'18'0'94,"0"0"-63,-1 0-31,1 0 31,17-18-15,0 18 0,-17 0-1,17 0 1,-17 0 0,0 0-1</inkml:trace>
  <inkml:trace contextRef="#ctx0" brushRef="#br0" timeOffset="71.514">25893 14164 0,'0'18'157,"0"-1"-126,0 1-31,0 0 15,0-1 1,0 1 0,18-18-1,-18 17 17,0 1-17,0 0 79,18-18 562,-1 0-546,1 0-79,-18-18 16,17 18 0,1 0-1,0 0-14,-1 0-1,1 0-15,0 0 109,-1 0-94,1 0 31,-18 18-46,0-1 46,0 1-30,0 0-1,0-1 16,0 1-32,-18-18 48,18 18-63,-17-18 31,17 17-15,-18-17 62,0 0-62,1 0 15,-1 0-16,0 0 17,1 0 15,-1 0-16</inkml:trace>
  <inkml:trace contextRef="#ctx0" brushRef="#br0" timeOffset="72.514">19755 13564 0,'0'-17'188,"0"-1"-110,18 18-16,-18-18-46,18 18 0,-1 0 62,1 0-47,0 0 63,-1 0-63,-17 18 0,18 17 0,-18-17-15,0 0-16,0-1 16,0 1-1,0-1 32,0 1-31,0 0 31,-18-1 0,18 1-1,-17-18-30,-1 0 0,0 0 31,36 0 265,0 0-281,-1 0-15,1 0 0,-1 0 15,1 0-16,0 0 17,-1 0 15,1 0-32,0 0 16,-1 0-15</inkml:trace>
  <inkml:trace contextRef="#ctx0" brushRef="#br0" timeOffset="73.514">20955 13529 0,'0'-18'31,"0"1"-15,0-1 15,0 0 16,0 1-16,17 17 63,1 0-31,0 17 93,-18 1-140,0 17-16,17 1 31,-17-19 0,0 1-31,0 0 31,0-1-15,0 1 0,0-1 46,0 1 1,-17-18-1,17 18-46,-18-18 46,18 17-62,-18-17 47,1 18 16,34-18 218,1 0-281,0 0 31,17 0-15,0 0-1,-17 0 1,-1 0 15,1 0-15</inkml:trace>
  <inkml:trace contextRef="#ctx0" brushRef="#br0" timeOffset="74.514">22613 13511 0,'17'0'468,"1"0"-436,0 0-1,-1 0 78,1 0-46,-18 18 93,18 0-125,-18-1 47,0 1-46,0 0-17,0-1 63,0 1-62,-18-18 140,0 17-109,1-17 16,-1 0-48,0 0 16,18 18 16,-17-18 31,17 18-62,17-18 234,1 0-234,0 0-1,-1 0 1,19 0 0,-19 0-1,18 0-15</inkml:trace>
  <inkml:trace contextRef="#ctx0" brushRef="#br0" timeOffset="75.514">24235 13547 0,'18'-18'203,"0"18"-203,-1 0 15,1 0 1,0-18 0,-1 18 15,1 0 141,-1 0-157,-17 18 157,0 0-140,0-1-1,-17 1 109,-1-18-124,18 18 297,0-1-63,0 1-219,0-1 0,0 1-15,0 0-1,0-1 220,35-17-32,-17 0-172,0 0-31,-1 0 16,1 0 499,0 0-468</inkml:trace>
  <inkml:trace contextRef="#ctx0" brushRef="#br0" timeOffset="76.514">25523 13652 0,'0'-17'187,"0"-1"-155,0 1 61,18-1-77,-1 18 0,1 0-1,-18-18 1,17 18-1,1 0 189,-18 18-142,0 0-46,0-1-1,0 1 95,-18-18-95,1 17 110,-18-17-109,35 18 140,-18-18-125,18 18 1,-18-18-17,18 17 1,-17-17 0,17 18-1,-18-18 1,0 18 31,18-1-16,-17 1 0,-1-18 0,18 18 1,18-18 186,17 0-171,0-18-31,-17 18 0,17 0-1,-17 0 1,-1 0-16,1 0 15,0 0-15,17 0 32,0 0-17,18 0 1,-18 0 0,-17 0-1,0 0-15,-1 0 0,1 0 16,-18-18-1</inkml:trace>
  <inkml:trace contextRef="#ctx0" brushRef="#br0" timeOffset="77.514">28186 9948 0,'0'18'438,"0"0"-422,0-1-1,0 1 32,0 0-16,0-1-31,0 1 266,0-1-219,18-17-32,-1 18 1,1 0 15,0-1-15,-1-17 0,1 0 359,0 0-344,-1 0 0,1 0-15,-18-17 109,0-19-110,0 19 17,18-18-32,-18 17 15,0 0 1,0 1-1,0-1 1,0 0 156,0 1-156,0 34 249,0 1-265,0 17 16,0-17-1,0 17 1,0-17 0,0 17-16,0 0 15,0-17 1,0 0-16,0-1 16,0 1-1,0 0 1,0-1-1,0 1 1,0 17-16,0-17 31,0-1-31,0 1 16,0 0 62,0-1-62,0 19-1,0-19 1,0 1 93,0 17-15,-18-17-78,0-18 93,1 0-93,-1 0-1,0 0 1,1-18 0,-1 0-1,18 1 1,-18 17-1,18-35 1,0 17 62,0-17-62,0 17 15,0 0-15,18 18 109,0 0-110,-1 0 1,1 0 218,0 0-218</inkml:trace>
  <inkml:trace contextRef="#ctx0" brushRef="#br0" timeOffset="78.514">28521 9596 0,'0'35'125,"-17"-18"-110,17 1 1,0 0-1,0-1 1,0 1 0,0 0-1</inkml:trace>
  <inkml:trace contextRef="#ctx0" brushRef="#br0" timeOffset="79.514">28592 10195 0,'0'18'63,"0"0"-63,0-1 31,0 18-31,0-17 16,0 0 15,0-1 16,0 1-32,0 0 1</inkml:trace>
  <inkml:trace contextRef="#ctx0" brushRef="#br0" timeOffset="80.514">28186 11165 0,'0'-17'109,"0"-1"-62,18 18 0,-1 0-16,19 0-31,-19 0 47,1 18-16,-18 17 1,0-17-17,0 17 1,0 18 0,0-18-1,0-17 1,0-1 15,0 1-15,0 0-1,0-1 1,0 1 0,0 0 15,0-1 16,18-17 15,-1 0-62,1 0 16,17 0 15,-17 0-15,-1 0-1,1 0 1,0 0 0,-18-17-16,17 17 15,1-36-15,0 1 16,-1 0-1,-17 0 1,18-1 0,-18 19 15,18-1-15,-1 0-1,-17 1 1,0-19-1,0 19-15,0-1 16,0 0 125,0 36-1,0 35-108,0-18-17,0 54-15,0-37 16,0 1-1,0-35 1,0 0 0,0-1-1,0 1-15,0 0 16,0-1 0,0 1-16,0-1 15,0 1 1,0 0 15,0-1-31,-17 19 31,17-19-15,-18 1 0,18 0-1,0-1 1,0 1-1,0-1 1,0 19 15,-18-19-15,1-17 0,17 18-1,-18 17-15,0-35 110,1 0-95,-1 0 1,0-17 31,1-19-32,17 19 1,-18-19-16,18 19 16,0-1 15,18 1 156,-1 17-171,1 0 0,0 0-1,-1 0 1,1 0-1,0 0 1,-1 0 0,1 0-1,0 0 235</inkml:trace>
  <inkml:trace contextRef="#ctx0" brushRef="#br0" timeOffset="81.514">28733 11747 0,'18'0'219,"-1"-35"-204,1 35 1,-18-17 0,18-1-1,-1 18 1,1 0 140,-1 0-109,-17 18 15,0-1-30,0 1-17,0-1-15,0 1 32,0 0-17,0-1 1,0 1-1,0 0-15,0-1 16,-17 1 0,17 0 31,-35-18-32,17 17 1,18 1-1,-18 0 1,1-18 0,17 17 77,17-17 157,1 0-234,0 0 47,-1 0-48,1 0 235,-1 0-62,1 0 30,0 0 626,-1 0-797,1 0 16,0 0 249</inkml:trace>
  <inkml:trace contextRef="#ctx0" brushRef="#br0" timeOffset="82.514">28751 10901 0,'0'17'78,"0"1"-62,0 0 0,0 17-16,0 0 15,0-17 16,0 17-15,0-17 0,0-1-1,0 1 1,0 0 31,0-1 15</inkml:trace>
  <inkml:trace contextRef="#ctx0" brushRef="#br0" timeOffset="83.514">28186 12647 0,'0'-35'125,"0"17"-109,18-35-1,17 18 1,-17-18 0,-1 35-1,1 1 1,0 17-1,-1 0 95,-17 17-95,0 19 1,18 17 0,-18-36-16,0 19 15,0-19 1,0 36 0,0-18-1,0-17 1,0 17-16,0-17 15,0 0 1,0 17 0,0-18 15,-18 19-15,18-19 15,0 1 16,18-36 78,17 1-110,-17-19 17,-1 19-17,1 17 1,-18-18-1,53-17 1,-53 17 0,18 1-1,-1-1 1,-17 0 0,18 1-1,-18-1 1,0 0-1,0 1 17,18 17-17,-18-18 1,0 1 0,0-1-1,0 0 1,17 1-1,-17 70 235,0-36-234,0 36 0,0-35-1,0 17 1,0 18-16,0-35 16,0 17-16,-17 18 15,17-36 1,0 19-1,0-19 17,0 1-17,0 0 1,0-1 0,0 18-1,-18 1 1,18-1-1,0-17 64,-18-1-64,-17-17 110,0 0-109,-1 0-1,19 0 1,-1 0 0,1 0-1,17-17 48,0-1-32,0 0-15,0 1 15,0-19-15,0 19-1,17-1 1,1 18-1,-1 0 17,1 0-17,0-17 1,-1 17 0,19 0-1,-19 0 1,1 0-1</inkml:trace>
  <inkml:trace contextRef="#ctx0" brushRef="#br0" timeOffset="84.514">28751 13035 0,'0'-18'79,"0"1"-48,0-1-16,0 1 1,0-1 15,0 0-15,17 18 0,19 0 46,-19 0-31,1 0-15,-1 0 0,-17 18 124,0 0-124,0-1-1,0 1 1,0-1 0,-17-17 93,-1 0-93,1 0-1,-1 0-15,36 0 219,-1 0-203,1 0-1,-1 0 1,1 0 0,0 0-1,-1 0 1,-17 18 187,0 0-203,0-1 62,-17 1 32,-1-18-78,0 0-1,1 0 1,-1 0 0,1 0-1,-1 0 32,0 0-16,1 0-15</inkml:trace>
  <inkml:trace contextRef="#ctx0" brushRef="#br0" timeOffset="85.514">28768 12294 0,'0'0'0,"0"36"32,0-19-17,0 1 235,0-1-234,0 1 203,0 0-204,0-1 32,0 1 16,0 0-32,0-1 219,0 1-203</inkml:trace>
  <inkml:trace contextRef="#ctx0" brushRef="#br0" timeOffset="86.514">28221 13811 0,'0'-17'94,"0"-1"-47,0 0 0,0 1 0,18 17-32,-18-18 1,18 18 0,-1 0 31,-17 18-16,0-1-16,0 19 1,0-1 0,0-17-1,0 17 1,0 0-16,0 0 16,0 1-1,0-1 16,0-17-15,0-1 0,0 1 109,18-18-94,17 0-15,-17 0-1,17 0 1,0 0-16,-17 0 15,35-18 1,-35 1 15,-1-1-15,1-17 0,-18-1 15,18 1-16,-1 0 1,1 17-16,-1-35 16,-17 36 15,0-1-31,0 0 0,0 1 141,0-1-110,0 53 94,0-17-110,0 17 1,0 18-16,0-35 16,0 17-1,0-17 1,0-1 0,0 1-1,0 0 1,0 17 15,0-17-31,0 17 31,0-18-15,0 1 0,0 0-1,-17-1 1,17 36-1,0-17 1,0-19 15,0 1-15,0-1 0,0 1 46,0 0-62,-18-18 172,1 0-156,-1 0-1,0 0 1,1 0-1,-1 0 1,0 0 31,18-18-16,0 0-15,0 1 46,18-1 95,0 18-142,-1 0 141,1 0-140,0 0 437,-1 0-406</inkml:trace>
  <inkml:trace contextRef="#ctx0" brushRef="#br0" timeOffset="87.514">28786 14129 0,'0'0'0,"0"17"78,0 1-62,0 0 15,0-1-16,0 1 1,0 35 0,-18-18-1,18-17 1,0 17 0,0-17 140,0-1-94,18-17 470,0 0-470,-1 0-31,1 0 1,-1 0 61,1 0 298,0 0-375,17 0-1,-17 0 16,-18-17 360,0-36-375,0 17 15,0 19-15,0 52 280,0-17-280,0 52 0,0-34-1,0-1-15,0-17 16,0-1 0,0 1 15</inkml:trace>
  <inkml:trace contextRef="#ctx0" brushRef="#br0" timeOffset="88.514">28768 13564 0,'0'18'172,"0"0"-141,0 17-15,0-18-1,0 19 1,0-19 0,0 1-16,0 0 15,0-1 1</inkml:trace>
  <inkml:trace contextRef="#ctx0" brushRef="#br0" timeOffset="89.514">28257 15152 0,'0'-18'156,"0"-17"-140,0 0 0,17 17-1,-17 0 1,18 1 0,-18-1-1,0 36 110,18 17-94,-1 0-15,-17 1-16,0 16 16,0-34-1,0 0 1,0 35 15,0-36-31,0 1 16,0 0-1,0 17-15,0-18 32,0 1 108,36-18-77,-19 0-48,18 0 1,-17-18-16,-18 1 16,18 17-1,-1-18 1,-17 1 0,18 17-1,0-18-15,-18 0 31,17 1-15,-17-1 0,0-17-1,0 17 1,0-35 0,0 36-1,0-1-15,0 0 16,0 1-16,0 70 250,0-1-235,0 1 1,0 18-16,0-18 16,18-36-1,-18 36 1,0-35 0,0 17-1,18-17 16,-18 0 1,0-1 61,0 1-46,0-1 16,0 1-32,0 0 16,-18-1-31,0-17 30,18 18-30,-17-18 31,-1 0-16,0 0-15,1 0 15,-1 0 0,0 0 1,1 0 77,-1 0-78,18-18 79,0 1-95,18 17 110,-1 0-109,1 0-1,0 0 1,-1 0 0,1 0-1,0 0 1,-1 0 0,1 0-1,0 0 188,-1 0-78</inkml:trace>
  <inkml:trace contextRef="#ctx0" brushRef="#br0" timeOffset="90.514">28698 15487 0,'17'0'250,"1"0"141,0 0-375,-1 0 46,1 0 282,0 0-344,17-18 31,0 18-15,-35-17-1,18 17-15</inkml:trace>
  <inkml:trace contextRef="#ctx0" brushRef="#br0" timeOffset="91.514">28715 15487 0,'0'18'188,"0"-1"-173,0 1 1,0-1 0,0 1 187,0 0-78,0-1-78,0 1 62,0 0-46,0-1-17,0 1 111,0 0 124,0-1-234,0 1-47,0-36 359,18 18-218,0 0-94,-1 0-32,1 0 1,0 0 15,-1 0-15,1 0-1,-1 0 32,1 0-47,-18 18 375,0 0-343,-18-18 30,1 0-46,-1 0-1,1 17-15,-1-17 125,0 0-93,1 0 14,-1 0 64,0 0-48,1 0 110</inkml:trace>
  <inkml:trace contextRef="#ctx0" brushRef="#br0" timeOffset="92.514">28627 14587 0,'0'18'313,"0"0"-235,0-1-62,0 19 187,0-1-172,0-18-15,0 19-1,0-19 173,0 1-141,0 0 62,0-1-47,0 1 79,0 0-78,0-1 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28:29.89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30745 10971 0,'0'-17'31,"-18"17"16,18-18 15,18 18 16,-1 0-62,1 0 15,-1 0-15,1 0 31,0 35-16,-18 1-15,0-19 15,0 1-16,0 17 1,0 18 0,0-35-1,0 35 1,0-18 0,0-17-16,0-1 15,17 1 1,-17 0-1,0-1 1,0 1 15,0-1 1,18-17 14,-18 18-30,18-18 0,17 0 15,0 0 0,-17 0-31,17 0 16,-17 0-1,-1 0 1,1 0 0,0-18-16,-18-17 31,17 0-31,1 0 16,0-1 15,-1 1-16,-17 17 1,18 1 0,-18-1-16,0 0 15,0-17 1,0 18-16,0-1 31,0 0 157,-18 18-126,1 0 94,-1 0-109,36 0 78,-1 0-109,54 0 0,-18 0-1,-18-17-15,18-1 16,-18 18-16,-17-18 15,35 18 1,-36 0 0,1 0-1,0 0 1</inkml:trace>
  <inkml:trace contextRef="#ctx0" brushRef="#br0" timeOffset="1">31309 11395 0,'-18'0'110,"18"35"-79,0-17-16,0 17-15,0-17 16,0-1 0,0 1-1,0-1 1,0 1 15,0 0 0</inkml:trace>
  <inkml:trace contextRef="#ctx0" brushRef="#br0" timeOffset="2">31115 10689 0,'0'-17'156,"0"-1"-62,0 0 15,18 18-109,-1 0 16,1 0 78,0 0-48,-1 0 17,1 0-16,-18 18 187,0 0-218,0-1-1,0 1 1,0-1 47,0 1-48,-18-18 1,18 18 15,-17-18-15,-1 0-1,18 17 17,-18-17-17,1 18-15,-1-18 31,18 18-15,0-1 47,18-17 265,-1 0-313,1-17 17,0 17-32,17 0 15,-18 0 1,1 0-1,0 0 1,-1 0 15</inkml:trace>
  <inkml:trace contextRef="#ctx0" brushRef="#br0" timeOffset="3">30762 12118 0,'0'-18'172,"0"1"-157,0-1-15,18 0 16,-1 1 0,-17-1-1,18 0 1,0 1-1,-1 17 17,1 0-1,0 0 0,-18 35 0,0-17-15,0 17 0,0 0-1,0-17 1,0 17 0,0-17-1,0 35-15,0-18 16,0-17-1,0-1 1,0 19 172,17-36-48,1 17-124,0-17 312,-1 0-266,1-17 48,-18-1 62,0 0-172,0 1 0,0-1 15,18 0 17,-18 1-32,0-1 93,17 0-77,-17 1-16,0-1 62,0 1-46,18-19 15,-18 1-31,0 17 16,0 1 0,0-1-1,0 0 188,0 36-15,0 0-173,0-1 1,0 1 15,0 17-15,0-17 0,0 0 15,17-18 63,1 0-79,0 0 391,-1 0-374,1 0-1,17 0 485,-17 0-501,0 0 16,-1 0-15,1 0 0</inkml:trace>
  <inkml:trace contextRef="#ctx0" brushRef="#br0" timeOffset="4">31080 12506 0,'0'-18'125,"0"1"-110,0-1 16,0 0-15,0 1-16,17-19 31,19 19-15,-19-1 15,-17 1-15,18 17-16,0 0 140,-1 17-93,-17 1-15,0-1-17,0 1 1,0 0 15,0-1-31,0 19 16,0 17-1,0-36 17,0 19-32,-17-19 0,-1-17 31,18 18-31,-18 17 31,1-17-15,17-1-1,-36 1 1,19 17-16,-19-17 16,36 0-1,-17-1 16,-1-17 1,18 18-1,18-18 141,35 0-157,-36 0 1,36-18-16,-35 18 16,17-17-1,0 17 1,1 0 15,17 0-31,-18 0 31,-17 0 1</inkml:trace>
  <inkml:trace contextRef="#ctx0" brushRef="#br0" timeOffset="5">31150 11818 0,'0'-18'203,"18"1"-62,0 17-126,-1 0 1,1 0 0,-1 0 31,-17 17 328,0 1-344,0 0 0,0-1 0,0 1 16,0 0 16,-17-18-63,-1 17 15,1-17 32,34 0 297,1 0-328,17 0 15,-17 0-16,-1 0 1,1 0 15,0 0-15,-1 0 62,1 0-47,0 0-15,-1 0 0</inkml:trace>
  <inkml:trace contextRef="#ctx0" brushRef="#br0" timeOffset="6">30727 13705 0,'0'-17'47,"0"-1"15,0 0-62,0 1 16,0-1 15,0 1 0,18 17 47,-1 0-62,18 0 0,1 0-1,-1 0 1,-17 0-1,-1 0 1,-17 17 0,18 1-1,0-1 1,-18 1 0,0 0 15,0-1-31,0 1 31,0 0-31,0-1 16,0 1-1,0 17 1,0 18 15,0-18 0,0 1-15,0-19 0,0 1 93,0 0-93,0-1-1,0 1 1,0 17 15,0-17-15,0-1-1,17 1 1,-17 0-16,0-1 31,0 1-31,36-18 141,-1-35-125,-35-1-1,35 19-15,-35-18 16,18 17-1,-1 0 1,-17 1 0,0-1-1,0 0 1,0 1 93,0-1-77,0 0-1,0 1 0,0-18 0,0 17-31,0 0 32,0 1-17,0-1 1,0 0-1,0 1 17,0-1 30,36 18 282,-19 0-328,1 0-1,17 0 1,-17 0-1,-1 0 17,1 0-17</inkml:trace>
  <inkml:trace contextRef="#ctx0" brushRef="#br0" timeOffset="7">31221 14146 0,'0'-17'172,"0"-1"-157,17 18 1,1 0-1,0 0 173,-1 0-141,-17 18 140,0-1-171,0 1-16,-17-18 109,-1 0 94,0 0-109,1 0-47,-1 0 0,1 0-16,17 18 282,-18-18-298,0 0 48,36 0 202,0 0-265,17 0 16,0 0 0,0 0-1,-17 0 1,0 0 15,-1 0-15,1 0-16,-18 17 234,0 1-218,0 0-1,0-1 1,0 1 15,-18-1 79,1-17-95,-19 18 32,1-18-31,17 0-1,-17 0 1,0 0 0,17 0-1</inkml:trace>
  <inkml:trace contextRef="#ctx0" brushRef="#br0" timeOffset="8">31203 13476 0,'0'-18'234,"0"1"-187,0-1-15,0 1 30,18 17 110,-1 17-125,-17 1-47,0-1 31,0 1-15,0 17 15,0-17-31,0 0 31,0-1-31,0 1 31,0 0 110,0-1-110,0 1 1,18-18 311,0 0-343,-1 0 16,1 0 0,0 0-1,-1 0 1,1 0-1,0 0 17</inkml:trace>
  <inkml:trace contextRef="#ctx0" brushRef="#br0" timeOffset="9">32050 12488 0,'35'0'359,"-17"0"-343,-18-17-1,17 17 1,1 0 0,0 0-1,17 0 1,-17 0-1,-1 0 1,19 0 0,-19 0-1,1 0 1,-1 0 15,1 0-15,0 0-1,-1 0 1,1 0 1031,0 17-985,-1-17-30,-17 18 46,18-18-63,0 0 95,-18 18-48,17-18-15,-17 17-31,0 1 499,0 0-265,0-1-234,0 1 15,0-36 282,-17 18 327,-1 0-608,18 18-17,0-1 1,-18-17 0,1 0-1,17 18 1,0-36 421,17 1-437,1-1 32,0 1 171,-18-1 78,0 0-203,0 1-62,0-1 62,0 0-47,0-17 0,0 17-15,0 1 0,0-1-1,-18 18 626,0 0-563,1 0-47,17-18 47,-18 18-46,18-17 30,-18 17-31,1-18-15,-1 18 31,18-17-32,-18 17 32,18-18-47,-17 18 63,-1 0-1,18-18-46,-17 18 62</inkml:trace>
  <inkml:trace contextRef="#ctx0" brushRef="#br0" timeOffset="10">32826 10672 0,'-18'0'140,"1"0"-124,-19 0 0,19 0 15,-1 17-31,18 1 156,0 17-140,0-17-1,0 17 1,0 0 0,0 1-1,0-1-15,0-18 16,18 19 0,-1 17-1,-17-36 1,18 36-16,0-18 15,-18 18 1,0-35 0,17 17-1,-17-17 1,0 17 0,0 1-1,0 16 1,0-16-1,0-19 1,0 1 0,0 0-16,0 17 15,0 0 1,0-17-16,0 17 16,0-17 15,0 17-16,0 0 1,0 1 0,0-19-1,0 1 1,0-1 281,0 72-282,0 17-15,0-1 16,0 1 0,0-53-1,0 35 1,0-17 0,0 17-16,0 0 31,0-17-31,0-18 15,0-36 1,0 19 0,0-1-1,0 0 1,0-17 0,0 35-1,0-36 1,0 19-1,0-19 1,0 1 0,0 35 249,0 35-265,0 53 16,0 0 0,0-17 15,0-36-16,0 0 1,0 18 0,0-71-16,0 18 15,0 0-15,0-35 16,0 17 0,0-17-1,0-1 1,0 1-1,0 0 1,0-1 0,0 1 312,0 35-313,0 17 1,0 1 0,-17-1-1,17-17 1,-18-17 0,18 34-16,-18-35 31,18-17-16,0 17 1,0-17 250,18-18 15,0 0-265,-1 0 187,1 0-172,0 0-15,-1 0 30,1 0-30</inkml:trace>
  <inkml:trace contextRef="#ctx0" brushRef="#br0" timeOffset="11">33532 10672 0,'35'0'110,"0"0"-79,-17 0-31,17 0 16,-17 0-1,-18 35 345,0 0-345,0 18 1,0 0-1,17-35 1,-17 17 0,0 35-16,0-34 15,0 17 1,18-18-16,-18 0 16,0 0-1,0 1 1,18-19-1,-1 54 1,1-36 15,-18 0-15,0 1 15,0-1 266,0 18-281,0 35-1,0 18 1,0 0-16,0-18 16,0 0-1,0-17 1,0 17-1,0 35 1,0-70 15,0-17-15,0-1 0,0 0-1,0-17 1,0-1-1,17 1 1,-17 0 0,18-18-1,-18 88 282,0 35-281,0-17-16,0 0 15,0-18 1,0 0 15,0-35-15,0-17 0,0 17-16,0-1 15,0-34-15,0 17 16,18-17-1,-18 0 1,0-1 0,0 1-1,0 35 298,0 17-298,0-17 1,17 35 0,-17 18-1,0-70 1,18 17 0,-18 35-1,0-35 1,0-18-1,0-17 1,0-1 0,0 1 312,0 35-313,0 0 1,0-36 0,0 36-1,0-35-15,0-1 32,0 19-32,0-19 15,0 1-15,0 0 16,0-1 156,0 1-94,0 0 16,0-1 218,0 1-296,0 0-1,0-1 1,0 1 15,-18-18 485,-17 0-485,17 0 0,-17 0-15,18 0 15,-1 0-31,0 0 94,1 0-78,-1 0-1,0 0 188,1 0-140,-1 0 93</inkml:trace>
  <inkml:trace contextRef="#ctx0" brushRef="#br0" timeOffset="12">33002 10971 0,'0'18'203,"0"0"-156,0 17-31,0-17 15,0-1-15,0 1-16,0-1 31,0 1-15,0 0 15,0-1-31,0 1 15,0 0 17,0-1-17,18-17 32,-18 18-31,0 0-1,18-18 298,-1 0-282,1 0-31,-18-18 16,0 0-1,18-17 48,-1 17-32,-17 1-15,18-1 15,-1-17 0,1-18-15,-18 35 0,0 1-1,0-1 1,0 0-1,0 1 126,0-1-110,0 0 16,0 36 109,0 35-140,0 0 0,0 0-1,0 0 1,0 17-16,0-17 16,0-17-1,0 34 1,0-17-16,0-18 15,0 1 1,0-1 0,0-18-1,0 1 1,0 0 0,0-1-1,0 1 1,0 0-1,0-1-15,0 19 16,0-1 0,0-18-1,0 1 17,0 0-17,0 17 1,0-17-1,0 17 1,-18 0 0,18-17-1,0 0 1,-17-1 0,-1-17 30,1 0-30,-1 0 0,0 0-1,1 0 1,-1 0 0,0-53-1,18 36 1,0-19-16,0 19 15,0-19 1,0 19 0,0-1-1,0 0 1,0 1 0,0-1-1,0-17 1,0 17 46,0-17-46,0 0 0,18-1-16,0 1 31,-1 18 0,1 17 250,0 0-281,-1 0 32,1 0-17,-1 0-15</inkml:trace>
  <inkml:trace contextRef="#ctx0" brushRef="#br0" timeOffset="13">33373 11712 0,'0'35'172,"0"1"-157,0-19 1,17 36-1,1-17 1,0-19 0,-18 19-1,0-1 1,0-18 15,0 1 0</inkml:trace>
  <inkml:trace contextRef="#ctx0" brushRef="#br0" timeOffset="14">33179 10636 0,'0'-17'235,"0"-1"-204,17 0 0,1 18 0,-18-17-15,18 17 31,-1 0 0,1 0 0,-18 17 203,0 1-235,0 0 1,0-1-1,0 19 17,0-19-1,-18-17-15,1 0 124,17 18-109,-18-18-15,18 17 140,0 1-140,-18-18 0,18 18-1,-17-1 1,17 1 15,-18-18 0,18 18-15,18-18 218,-1 0-218,1 0-16,0 0 31,-1 0-15,1 0-16,0 0 15,-1 0 17,18 0-17,-17 0 110,0 0-109</inkml:trace>
  <inkml:trace contextRef="#ctx0" brushRef="#br0" timeOffset="15">32967 12471 0,'0'17'79,"0"1"-48,0 17-16,0 1 1,0-1 15,0-18-31,0 19 16,0-1 0,18-17-1,-18 17 1,17-17-16,-17-1 15,18 1 95,17-18-32,-17 0-78,0 0 16,17 0-1,-18 0 16,1 0-31,0 0 16,-1 0 0,1 0 77,-18-35-14,0-1-64,0 19 16,0-1-15,0 0-16,0 1 16,0-1 15,0 0-15,0 1-1,0-1 1,0 1-1,0-1 95,0 53 109,0-17-204,0 17 1,0-17-1,0 17 1,0 18 0,0-35 15,0 17-31,0 0 16,0-17-1,0-1 1,0 1-1,0 17 1,0-17 0,0 35-1,0-36 1,0 1 0,0 0 15,0-1-31,0 1 31,0 0 110,0-1-94,-35-17 78,-1 0-94,19 0-16,-1 0-15,18-17 500,0-1-468,0 0-32,18 1 140,-1 17-124,1 0 187,-18-18-156,18 18-47,17-18 16,-17 18 15,-1-17-31,1-1 234,-18 1-203,18 17-31</inkml:trace>
  <inkml:trace contextRef="#ctx0" brushRef="#br0" timeOffset="16">33408 13159 0,'0'-18'141,"0"0"-125,0 1-1,0-1 1,0 0 187,18 18-31,-1 0-110,1 0-15,0 18-15,-18 0-32,0-1 15,0 1 1,0 17-1,0 1 1,0-19 0,0 1 15,0-1-15,0 1-16,0 0 156,0-1-141,-18 1 32,0 0-47,1-18 47,-1 0 63,36 0 202,-1 0-281,1 0-31,0 0 32,-1 0-17,1 0 1,0 0-1,-1 0 1,18 0 0,-17 0-1,0 0 1,-1 0 0,1 0 46</inkml:trace>
  <inkml:trace contextRef="#ctx0" brushRef="#br0" timeOffset="17">33285 12294 0,'0'-17'297,"0"-1"-234,17 18-48,-17-18 1,18 18 15,-1 0 16,19 0-16,-19 0 94,1 0-46,0 0-1,-18 18-78,0 0 31,0-1-31,0 1 16,0 0-1,0-1 1,0 1-1,-18-18 95,0 17-110,1 1 31,-1-18-15,18 18-16,0-1 281,0 1-219,-18-18-46,36 0 203,17 0-204,1 0 1,-19 0 0,19 0-1,-19 0 1,1 0 0,0 0 15,-1 0 78</inkml:trace>
  <inkml:trace contextRef="#ctx0" brushRef="#br0" timeOffset="18">32949 13811 0,'0'18'125,"0"17"-109,0 18-16,0 0 16,0-35-1,0 17 1,0 0-16,0 0 16,0-17-1,0 0 1,18-1 93,0-17-109,-1 18 16,1-18-1,0 0 1,-1 0 0,-17 18-1,36-18 1,-19 0 31,1 0 0,-1 0 0,1-18-47,-18 0 15,0-17 79,0 17-78,0 1-1,0-1 16,0 1-31,0-1 16,0 0 0,0 1-1,0-1 1,0 0-16,0 1 172,0-1-125,0 0-16,0 36 141,0 17-157,0-17-15,0 35 16,0-35 0,0 34-1,0-16 1,0-1 0,0-17-1,0-1 1,0 19-1,0-1 17,0-18-32,0 1 15,0 0 17,0-1-17,0 1 1,0 0-1,0-1 17,0 1 77,0 0-62,0-1-16,0 1 16,0 0 31,0-1-15,-18-17-48,1 0 95,-1 0-79,1 0 16,-1 0-32,0 0 17,1 0 15,-1 0-32,0 0 16,1 0-31,17-17 204,0-1-189,0 0 1,17 1-1,-17-1 1,18 18 93,0 0-77,-1 0-1,19 0-15,-19-18 15,1 18 109,-1 0-124,1 0 93</inkml:trace>
  <inkml:trace contextRef="#ctx0" brushRef="#br0" timeOffset="19">33302 14358 0,'0'-18'157,"0"1"-142,18-1 1,-1 18 0,1 0 15,0 0 141,-1 0-94,1 0-63,0 0 32,-18 18 63,0-1-79,17 1-31,-17 0 16,0-1-1,0 1 157,0 0-125,-17-18-31,-1 0-1,0 0 407,1 0-406,-1 0 15,36 0 438,-1 0-454,1 0 282,-18 17-266,0 1 32,0 0 46,0-1-31,0 1-62,0-1 62,0 1-62,-18-18 93,1 0-109,-1 0 16,0 0-1,-17 0 1,18 0 15,-1 0 79,0 0-79,1 0 0,-1 0 0,0 0 16</inkml:trace>
  <inkml:trace contextRef="#ctx0" brushRef="#br0" timeOffset="20">33249 13635 0,'0'-18'437,"18"18"-233,0 0-173,-1 0 63,1 0-48,-1 0 1,1 0 16,0 0-16,-1 0 31,1 0-63,0 18 64,-18-1 30,0 1-78,0 0-15,0-1 62,-18 1-62,-17-18-1,35 18-15,-18-18 110,0 0-110,18 17 15,-17-17 173,-1 0-157,18 18-15,-17-18 46,17 18-46,35-18 296,-18 0-296,19 0-1,-19 0 1,1 0 0,0 0 109,-1 0-78,1 0 62,0 0 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32:37.62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26441 10989 0,'0'18'219,"0"-1"-204,17 19 1,1-1 0,0 18-1,17-18 1,-17-17-1,-1 17 1,-17-17 0,18-1-1,-18 1 1,17 0-16,1-18 16,-18 17-1,0 1 16,18-1-15,-1-17 15,-17 18-15,0 0-16,18-1 16,-18 1 15,0 0-31,0-1 62,18-17 95,-18-17-126,0-1-16,17 0 1,1-35-16,0 1 16,-18 16-1,17 1 1,1 17-16,-18-17 16,17 35-1,-17-18 32,0 1 31,0 34 141,0 19-203,0-19-1,0 1 16,0 17-31,0-17 47,0 0-31,18-1 0,-18 1-16,0 17 15,18-35 1,-18 18-1,0-1-15,17-17 16,-17 18 47,0 0 46,0-1-78,18-17 313,0-17-297,-18-19-32,0 19 1,17-19 0,-17 1-1,18-18 1,-18 18 0,18-18-1,-18 18 1,17 17-16,-17 0 15,0 1 1,18 17 0,-18-18 15,0 1 0,17 17-15,-17-18 46,0 0 63</inkml:trace>
  <inkml:trace contextRef="#ctx0" brushRef="#br0" timeOffset="1">27023 11483 0,'0'18'172,"0"-1"-172,0 1 16,0 17-1,0 0 1,0-17-16,0 0 16,0-1 15,0 19-15,0-19-1,0 1 1,0-1-1,0 1 64,0 0-48,0-1-31,0 1 31,0 0 0</inkml:trace>
  <inkml:trace contextRef="#ctx0" brushRef="#br0" timeOffset="2">27252 11501 0,'-18'17'157,"1"1"-142,-1 17 17,1-17-32,-1-1 31,18 1-16,0 0 1,-18-1-16,18 1 16,-17 0 15,17 17-15,0-18 15,0 1-31,0 0 31,0 17-15,0-17 15,0-1-31,0 1 31,0 0 32,17-18-32,-17 17-15,18-17 15,0 0 0,-1 0 0,1 0 1,-1 0-17,1-17 1,0-19 15,-1 36-15,1-17-1,-18-1 1,0 0 31,0 1-32,0-1 32,-18 18 31,1 0-62,-1 0 0,0 0 15,18-18-15,-17 18-1,-1 0 1,1 0-1,-1 0 17,0 0-17,1 0 17,-1 0-1,0 0 47,18 18-62</inkml:trace>
  <inkml:trace contextRef="#ctx0" brushRef="#br0" timeOffset="3">26952 10707 0,'0'17'94,"18"-17"156,-18-17-172,17 17 94,-17-18-125,18 18 0,-18-17-16,18 17 0,-1 0 16,1 0-15,0 0-1,-1 0-16,1 0 32,0 0 16,-18 17-1,0 1-30,0-1-17,0 1 1,-18 0 31,18-1 0,-18 1-16,1 0-16,17-1 1,-18-17 0,0 0-1,1 18-15,17 0 0,-18-18 16,0 0 0,18 17 15,0 1 31,-17-18 95,34 0-1,1 0-141,0-18-15,17 1 16,-17 17 15,-1 0-31,1 0 16,0 0 0,-1 0 15,1 0 0,0 0 0,-1 0 47</inkml:trace>
  <inkml:trace contextRef="#ctx0" brushRef="#br0" timeOffset="4">26423 12735 0,'0'36'172,"0"16"-156,18-16 0,17 17-1,0 17 1,-17-35-16,0 1 15,-18-1 1,17-17 0,1-18 15,-18 17 0,0 1 16,17-18 31,-17 18 0,18-1-46,-18 1-1,18-18-16,-18 18 1,0-1 31,0-34 62,0-1-109,0-17 16,17-18 15,-17 0-15,18 35-1,-18-17 1,0 17 0,18 1-16,-18-19 31,0 1-15,17 17-1,-17 1 1,0-1 15,0 0 94,0 54 31,18-19-156,-18 1 16,0 17 15,18 1-15,-1-19-1,-17 1 1,18-1 0,-18 1-1,0 0 1,17 17-16,1-35 31,-18 18-31,0-1 31,18 1-15,-18 0 31,0-36 312,0 0-343,0-17-16,0 17 16,0-35-16,0 18 31,0 18-16,17-19 1,-17 19 15,0-19-15,18 19 0,-18-1-1,0 0 1,18 1-1,-18-1 1,0 1 0,0-1 46,0 0-46,17 18 46,-17-17-15,0-1 172</inkml:trace>
  <inkml:trace contextRef="#ctx0" brushRef="#br0" timeOffset="5">26952 13106 0,'0'-18'63,"0"0"15,18 18-16,-18-17-62,17 17 32,1-18-17,0 18 1,-1 0 78,1 0-79,0 0 63,-1 18-46,-17-1 14,0 1-46,0 0 32,0 35-17,0 0 1,0-36-16,-17 18 16,17-17-1,-18 0 1,18-1-1,-18 1 17,1-18-17,17 18 1,-18-18 0,0 17-1,1-17 1,17 18-16,17-18 281,1 0-265,0 0-1,-1 0 32,1 0 359,0 0-327</inkml:trace>
  <inkml:trace contextRef="#ctx0" brushRef="#br0" timeOffset="6">27340 13035 0,'-17'0'78,"-1"0"-47,0 0 47,18 18-62,-17-18-16,17 17 15,0 1 17,-18 0-1,18-1-16,-18 1 17,18 0-32,0-1 15,0 1 17,0 17-17,0-17 1,0 17-1,0-17 1,0-1 0,0 1 31,0 0-32,0-1 1,0 1 46,18-18-15,0 0 31,-18 18-62,17-18 31,1-18 93,-18 0-93,18 1-31,-18-1 0,17 0 30,-17-17-30,0 17 15,0 1-15,0-1 31,0 1-16,0-1 110,-17 18-126,-1 0 17,0 0-1,1 0 47,17 18-16,-18-18-30,0 0 15,18 17-32</inkml:trace>
  <inkml:trace contextRef="#ctx0" brushRef="#br0" timeOffset="7">26917 12506 0,'0'-18'172,"0"1"-172,0-1 31,18-17-15,-1 17 0,-17 0 31,18 18-32,-1-17 32,1 17-31,0 0 15,-1 0 16,1 0-32,0 0 32,-18 35 31,0-17-62,0-1 0,0 1-1,0 0 1,0-1 0,0 1-1,0 17-15,0 1 31,-18-36-15,0 0 0,1 17-1,17 1 1,-18-18 15,0 0 0,18 17 1,0 1 30,-17-18-46,52 0 187,-17 0-187,35 0 15,-53-18-16,35 18 1,0 0 0,-17 0-16,0 0 15,-1 0 1,1 0 15</inkml:trace>
  <inkml:trace contextRef="#ctx0" brushRef="#br0" timeOffset="8">26423 14005 0,'0'18'125,"0"0"-109,0-1-16,0 1 15,35 17 1,-17 18 0,-18-35-1,18 35-15,-1-36 16,-17 1 0,0-1-1,18-17 1,-18 18-1,0 0 48,35-36 218,-17-17-265,-1 0 15,1-1-15,-18 19-1,35-19 1,1-17 0,-36 36 15,17 17-16,-17 17 282,0 1-281,0 0 0,0 17 15,18 0-31,-18-17 31,0 17-15,18-17-1,-18-1 1,17 19 0,-17-19 15,0 1-16,0 0 17,18-18 15,-18-36 187,17-17-218,-17 18-1,18-18 1,-18 18-1,0-18 17,18 18-17,-18 17 17,0 1-17,0-19 32,0 19-47,0-1 31,17 18-15,-17-18 0,0 1 62</inkml:trace>
  <inkml:trace contextRef="#ctx0" brushRef="#br0" timeOffset="9">26917 14340 0,'0'-17'125,"0"-1"-125,0 0 31,0 1-15,0-1-1,0 1 1,0-1 15,18 18 110,-1 0-110,1 0-15,-1 0 31,-17 18-1,0-1 1,0 1-31,0-1 15,0 19-15,0-19-1,0 19 1,0-19 0,0 1-1,0 0 17,0-1-1,0 1 63,0 0-16,18-18 406,0 0-468,-1 0 15,1 0 16,-18 17 62,0 1-93,0-1-1,0 1 17,0 0-32,0-1 172,-18 1-157,1-18 1,-19 0-1,36 18 1,-35-18 0,18 0-16,-1 0 15,0 0 1,1 0 0,-1 0 15,0 0-16,1 0 1</inkml:trace>
  <inkml:trace contextRef="#ctx0" brushRef="#br0" timeOffset="10">27234 14199 0,'-17'0'109,"-1"18"-46,18 0-48,-17-18 1,17 17-1,0 1 1,-18-1 0,18 1 15,0 0 0,-18-1 0,18 1-15,0 0 0,0-1-1,0 1 1,0 0 31,0-1-32,0 1 48,0 0-16,0-1 0,18-17-16,-18 18-15,18-18-16,-1 17 15,1-17 1,-1 0 31,-17-17 265,0-1-296,0 1-1,0-1 1,0 0 15,0 1 1,0-1 46,0 0 15,-17 1 173,-1 17-219,1 0-16,-1 0 16,0 0 0</inkml:trace>
  <inkml:trace contextRef="#ctx0" brushRef="#br0" timeOffset="11">26829 13741 0,'0'-18'234,"17"18"-187,1-18-16,0 1 0,-1 17 16,1 0-31,-18-18 15,18 18-31,-1 0 47,1 0-31,-1 0 46,1 0-46,0 0 46,-18 18-46,0-1 0,0 1-1,0 17 1,0-17-1,0 35 17,0-35-17,0-1 1,0 1 0,0-1-1,-18 1 16,0-18-15,18 18 0,-17-18 15,17 17-15,-18-17-1,36 0 220,-1 0-204,19 0-16,-1 0-15,0 0 16,-17 0 0,0 0-1,-1 0 1,1 0 0</inkml:trace>
  <inkml:trace contextRef="#ctx0" brushRef="#br0" timeOffset="12">28540 15893 0,'0'17'78,"0"1"-62,0 35-16,17 0 31,19 35-16,-36-35 1,17 0 0,1 0-1,0-18 1,-18-17 15,0-1 47,0 1 32,0 0-48,0-1-31,0 1 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33:59.3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8290 7108 0,'-17'0'203,"-1"0"-172,0 0-31,1 0 16,-19 0-1,19 0 1,-1 0-16,-17 0 31,17 0-31,-17 0 16,0 0 0,17 0-1,0 0 1,-17 0-1,0 18 17,17-18-17,1 0 1,-1 0 0,0 18-1,18-1 16,-17-17 1,-1 18-17,18 0 1,-18-1 0,1 1-1,-19 35 1,36-36-1,-17 1 1,-1 17 0,18-17-1,-17 0 17,17-1-17,-18-17 1,18 18-1,-18-18 1,18 18 0,0-1-1,-17 1 1,17 0 0,-18-1-1,18 1 16,0-1 1,0 1-17,-18 0 1,18-1-16,0 1 16,0 17-1,-17-17 1,17 0-16,0-1 15,0 18 1,0-17 0,0 0-1,0-1 1,0 1 0,0 17 15,0-17-16,0 17 1,0 0 15,0-17-15,17 0 0,-17-1-1,0 1 1,18 0-1,-18-1 1,18 1-16,-18 0 31,0-1-31,17-17 16,1 0 0,0 18-1,-18 0 1,17-1-1,18-17 17,-35 18-17,36-1 1,-19-17 0,1 18-1,0-18 1,-18 18-16,35-18 15,-17 17 1,-1-17-16,1 0 16,-1 0-1,19 0 1,-1 0 0,0 0 15,-17 0 250,17 18-265,-17-18-1,17 18 1,0-18 0,-17 17-1,0 1 1,17-18-16,-17 0 15,-1 0 1,1 0 15,0 18-15,-1-18 0,1 0 15,-1 0-16,1 0 1,0 0 0,-1 0-1,1 0 17,0 0-17,17 0 16,-17 0-15,-18-18 0,17 18 15,1-18-15,-1 1-1,1-1 1,-18 0-1,18 1-15,-1 17 16,-17-18 0,0 0-16,18 1 15,0 17 17,-18-18-32,17 1 15,-17-1 16,0 0-15,0 1 15,18 17-15,-18-18 0,18 0 15,-18-17-16,0 17 1,17 1 0,-17-19-1,0 19 1,0-1 0,18-17-1,-18 17 1,0 1-1,0-1 1,0 0 15,0 1-15,0-1 15,0 0-15,0 1-1,0-1 17,0 1-32,0-1 31,0-17-15,-18 35-1,-17-53 1,17 17-1,18 19 1,-17 17 0,-1 0-1,18-18 1,-18 1 0,1-1 15,-1 18-16,18-18 1,-18 1 0,1-1-1,-1 0 1,18 1 0,-17-1-1,-1 0 16,18 1 1,0-1-1,-18 0-15,18 1 15,0-1-16,-17 18 1,17-17 0,-18 17 15,18-18-15,0 0 62,-18 18-47,18-17 16,-17 17-16,17-18 0,-18 18 1,18-18-17,-18 18 16,18-17-15,-17-1 109,-1 18-94,18-18-15,-17 18 0,-1-17 77,0 17-61</inkml:trace>
  <inkml:trace contextRef="#ctx0" brushRef="#br1" timeOffset="11304.3021">864 11412 0,'-17'0'235,"-1"0"-220,18 18 1,-18 0 15,1 17-15,-1-17-1,18-1 1,-18 18-16,18-17 16,0 0 15,0-1-16,0 1 1,0 0 15,0-1 47,18-17 1,0 0-64,-1 0 16,1 0-15,17-17 15,-35-1-15,18 0 0,0 1-1,-1-1 1,1 0-1,-18 1 1,0-1 15,0 1 1,17 17-17,-17-18 1,18 0 15,-18 1-15,0-1-1,18-17 1,-18 17 0,0 0 30,0-17-30,0 18 0,0-1-16,0 0 31,0 1-15,-18-1-1,0 18 16,18-18-15,-17 18-16,-18-17 16,17 17 15,0 0-15,1 0-1,-19 0-15,19 0 16,-1 0-1,-17 0 1,17 0 0,1 0-1</inkml:trace>
  <inkml:trace contextRef="#ctx0" brushRef="#br1" timeOffset="13425.4023">1182 11130 0,'0'18'140,"0"-1"-124,0 19 0,0-19-1,0 19-15,0 17 16,0-36 0,0 36-1,0 35 1,0-52-1,0-19 17,0 18-17,0-17-15,0 0 16,0-1 15,0 1-15,0 0 15,-18-1 0,53-17 172,-17 0-187,35 0 0,-35 0-1,35 0-15,-36 0 16,1 0-16,-1 0 16,1 0 30</inkml:trace>
  <inkml:trace contextRef="#ctx0" brushRef="#br1" timeOffset="14797.648">1217 11377 0,'35'0'110,"1"0"-95,-1 0 1,0 0 0,-17 0-1,17 0 1,0 0 0,-17 0-1,0 0 1,-1 0 15</inkml:trace>
  <inkml:trace contextRef="#ctx0" brushRef="#br1" timeOffset="16075.0973">1217 11077 0,'0'-17'62,"53"-1"-15,0 18-31,0 0-16,-18 0 15,18 0 1,-18 0 15,1 0-15</inkml:trace>
  <inkml:trace contextRef="#ctx0" brushRef="#br1" timeOffset="18170.7312">564 11924 0,'-17'0'31,"34"0"32,36 0-47,-35 0-16,53 0 15,-19 0 1,-34 0-1,106 0 1,-19 0 15,-52 0-15,18 0 0,17 0-1,-53 0 1,1 18-1,-1-18 1,-17 0-16,-1 0 16,1 0-1,-1 0 1,1 17 15,0-17-15,-1 0 15,1 0-15,-18 18-16,18-18 15,-1 0 79,1 0 78,0 0-125,-1 0-32,1 0 1,-1 0 31,1 0-16,0 0 16,-1 0 16</inkml:trace>
  <inkml:trace contextRef="#ctx0" brushRef="#br1" timeOffset="20715.8838">723 12506 0,'-17'0'156,"-1"0"-156,0 0 15,1 0 1,-19 0 0,19 18-1,-1-1 1,0-17 0,1 36-1,-1-1 1,1 0-1,17 36 1,0-36 0,0-17-1,0-1 17,0 1-17,0-1 16,17-17-15,1 0 0,-1 0-1,1 0 1,17 0 0,-17 0-1,35 0-15,-35 0 31,-1 0-15,18-17 0,-17-1-1,0 18 1,-18-35 0,17 17-1,1 1 1,0-19-16,-18 1 15,0 17 1,0-17 0,0 18-1,0-19-15,0-17 16,0 0 15,-18 36-15,0-19-1,1 1 1,17 18 15,-18-1-15,18 0 0,-18 18-1,-17 0 1,0-17-1,35-1-15,-35 18 16,17 0 15,-17-18-15,-1 18 0,19 0-1</inkml:trace>
  <inkml:trace contextRef="#ctx0" brushRef="#br1" timeOffset="24474.3052">1023 12594 0,'0'18'172,"35"-1"-157,-17 19 1,-18-19-1,0 1 1,18-18 31,-18 18 0,0-1 109,17 1-109,-17 0-47,0-1 31,0 1 16,0-1 0,18-34 140,0-1-171,-1-17 0,1 0-1,-18 17 1,0 0 0,17 1-16,-17-1 15,18 18 1,-18-18-1,0 1 1,18-1 15,-1 18-15,-17-17 0,18 17-1,-18-18 32,0 36 578,0-1-609,18 1-1,-1-1 1,-17 1 0,0 0-1,18 17-15,0-17 16,-1-1-1,-17 1-15,18 0 16,-18-1 15,0 1-15,17-18 15,-17 17 32,18-52 124,0 18-171,-18-19 15,17 1-15,-17 17-1,0 1-15,0-1 16,0 0 0,18 18-16,-18-17 46,18-1-30,-18 1 31,17 17 0,-17-18 62</inkml:trace>
  <inkml:trace contextRef="#ctx0" brushRef="#br1" timeOffset="27399.0237">1429 12259 0,'17'0'219,"1"0"-204,0 0 1,-1 0 31,1 0-16,0 0 0,-1 0-15,1 0 93,-18 18 1,0-1-48,0 1-46,-18 0 15,1-1-15,-1 1-1,0-18 1,18 17 15,-17 1 1,-1 0-17,0-1 16,18 1-31,0 0 94,-17-18-78,17 17 46,17-17 110,19 0-172,-19 0 31,1 0-15,0 0-16,-1 0 16,1 0-1,-1 0 17,1 0 14,-18-17-30,18 17 15</inkml:trace>
  <inkml:trace contextRef="#ctx0" brushRef="#br1" timeOffset="31434.6366">1605 12823 0,'0'-17'188,"0"-1"-157,0 1 0,18 17 0,-1 0 1,1 0-17,0 0 1,-1 0-1,1 0 32,0 0-15,-18 17 14,0 1 1,0-1-31,0 1 15,17-18-15,-17 18-1,0-1 17,0 1 15,0 0-32,0-1 1,-17-17 31,17 18-47,-18-18 15,0 18 17,1-18-17,-1 0 1,0 0-1,1 0-15,17 17 0,-18-17 47,18 18-31,-18-18 31,18 17 15,-17-17-30,34 0 233,1 0-249,0 0-16,17 0 15,-17 0 1,-1 0 0,1 0-1,0 0 1,-1 0 0</inkml:trace>
  <inkml:trace contextRef="#ctx0" brushRef="#br1" timeOffset="32801.6674">1958 12788 0,'18'0'156,"-1"0"-140,18-17-16,-17 17 16,0 0-1,-1 0 1,1 0 15,-18-18-15,18 18 15</inkml:trace>
  <inkml:trace contextRef="#ctx0" brushRef="#br1" timeOffset="35640.2294">1958 12753 0,'0'18'63,"0"-1"-16,0 1-32,0 17 1,0 0 0,0-17-1,0 0 1,0-1 46,0 1 48,0-36 187,0 1-250,18-1-1,-1 18-14,1 0-17,-1 0 17,1 0-17,0 0 1,-1 0 31,1 0-47,-18 18 172,0-1-141,0 1-16,0 0-15,0-1 32,18 1-17,-18-1 1,0 1 15,0 0-15,0-1 31,0 1 0,-18-18-47,0 0 62,1 0-31,-1 0 1,0 0-32,1 0 31,-1 0-16,1 0 32,-1 0 0,0 0-31,1 0 93,-1 0-15</inkml:trace>
  <inkml:trace contextRef="#ctx0" brushRef="#br1" timeOffset="37623.7514">2081 11994 0,'36'0'141,"17"0"-125,-36 0-1,36 0 1,-18 0-16,1 0 31,-1 0-15,-17 0-1,-1 0 1,1 0 15</inkml:trace>
  <inkml:trace contextRef="#ctx0" brushRef="#br1" timeOffset="40153.1073">2134 11800 0,'-17'0'63,"17"-17"-48,35 17 63,18 0-62,-36 0-16,36 0 31,0 0-15,-17 0-1,17 0 1,-18 0 0,-18 0-1,1 0 1,0 0 15,-18 17 141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4:44:51.9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19068 10583 0,'-18'0'219,"0"0"-219,1 0 15,-1 0 1,0 0-1,-17 0 1,18 0 0,-19 0-1,19 0 17,-19 18-1,19-18 16,-1 0-32,0 0 17,1 0-17,17 18 235,0-1-219,0 1-15,0 0 15,0-1-15,0 1-16,0-1 16,0 1 15,0 17-16,0-17 1,0 0 0,0 17 15,0-17 0,0-1 0,0 1 1,0-1 15,0 1-32,0 0 16,0 17-15,0-17 0,0 17-1,0-17 1,0 34-16,0-16 16,0-1-1,0-17 1,0-1-1,0 1 17,0 0-1,0-1 563,0 1-579,0 0 1,0 17 0,0-18-16,0 19 15,0-19 1,0 1-1,0 0 1,0-1 0,0 1-1,0 17-15,0-17 32,0-1-17,0 1 1,0 0 15,0-1-15,0 1-16,0 17 31,0 1-15,0-1-1,0-18 1,0 1 15,0 0 32,0-1 265,0 19-328,-18-1 15,18 18 1,-18 0 0,18 0-1,0 0 1,0-18-1,0 35 1,0-52 15,0 17-15,0-17 15,0 0 0,0-1 16,0 1 328,0 17-359,0 0 0,0 18-1,0-17 1,0-19-16,0 36 15,0-35 1,0 17 0,0 0 15,0-17-15,0 0 15,0-1-31,0 1 15,0 0 1,0-1 15,0 1 297,0 17-312,0 18 0,0 18-1,0-1 1,0 1-16,0-36 31,-17 0-15,17 36-1,0-53 1,0-1 0,0 1-1,0-1 1,0 1 31,0 35 265,0-18-312,0 36 16,0-18 15,0-36-15,0 19-16,0-1 15,0-17 17,0-1-17,0 1 17,0-1-17,0 1 48,0 0-48,0-1 1,0 1 0,0 0-1,0-1 32,0 1-31,0 0 15,0-1-15,0 1 15,0 0 0,0 17-15,0-18 15,0 1-31,0 0 31,0-1 16,0 1 141,0 0-157,0-1-31,0 1 31,0 0-15,0-1-1,0 18 423,0-17-423,0 17 1,0-17-16,0 0 31,0-1-15,0 1 62,17-18 1344,1 0-1406,0 0-1,-1 0 1,1 0-1,0 0 1,-1 0 0,1 0 109,0 0-110,-1 0 1,1 0 15,0 0-15,-18-18 31,17 18-32,1 0 17,-1 0 14,1 0 33,0 0-17,-18-17-15,17 17-16,1 0 0,0 0-15,-1 0 15,1 0-15,0 0 171</inkml:trace>
  <inkml:trace contextRef="#ctx0" brushRef="#br0" timeOffset="10655.8322">27234 10477 0,'18'0'219,"0"0"-204,17 0-15,-17 0 16,-1 0-1,1 0 1,35 0 15,-36 0-15,1 0 15,0 0 16,-18 18 234,0 17-234,0-17-31,0 35-16,0-18 15,0 1 1,0-1 0,0 18-1,0-36 1,0 19-16,0-19 16,0 19-1,0-1-15,0-18 31,0 1-15,0 0 15,0-1-15,0 1 0,0 0-16,0 17 15,0 0 32,17-17-31,-17 35 343,0-18-343,0 18-16,0 18 15,0 17 1,0-53 0,0 18 15,0-35 0,0 17-31,0 0 31,0-17-15,0-1 0,0 1-16,0 0 46,0-1 17,0 1 249,0 17-296,0 36-16,0-36 16,0 36-1,0-18 1,0-1 0,18 1-1,-18-35 1,0 0-1,0-1 1,18 1-16,-18 0 375,0 17-375,0 18 16,0 0-1,0-18 1,0 18 0,0 0-1,17-36-15,-17 19 31,0-1-31,18-17 16,-18-1 15,0 1 16,0 0 250,0-1-297,0 18 16,0 18-1,0 18 1,0-1 0,0 1-1,-18-36-15,18 1 31,0-1-31,0-18 16,0 19 0,0-19-1,0 1 1,0 0 0,0-1-1,0 36 313,0 0-312,0 18-16,0 17 16,0-35-1,0 0 1,0-18 15,0 18-15,0-35-16,0 17 15,0 0 1,0-17 0,0 17-1,0 0 1,0-17-1,0 0 1,0-1 0,0 1-1,0 0 251,0 34-250,0 1-1,0 18 1,0-18 15,0 0-15,0 0-1,0-36-15,0 19 16,0-1 0,0 0-1,0-17 16,0 17-15,0-17 15,0-1 1,0 1 46,0 0-31,0-1-16,0 1 0,0 0-15,0-1 46,0 1 1,-17-18 1030,-1 0-1077,0 0 0,1 0-1,-1 0-15,0 0 16,1 0 0,-1 0-1,1 0 1,-1 0-1,0 0 95,-17 0-95</inkml:trace>
  <inkml:trace contextRef="#ctx0" brushRef="#br0" timeOffset="26002.6942">28046 9560 0,'-18'0'156,"1"0"-140,-1 0 15,0 0-15,1 0 15,-1 0-15,0 0-16,1 0 62,-1 0-46,0 0 62,1 0 0,17 18-62,-18-18-1,1 0 1,-1 18 0,0-18 31,1 0 15,17 17 110,0 1-94,0-1-78,0 1 31,0 0-15,0-1 0,17 1-1,-17 17 1,0 1-1,0-19 1,0 1 0,0-1-1,0 1 17,0 17-17,0 18 1,0-35-1,0 0 1,0 17 0,0-17-1,0-1 1,0 1 15,0-1-15,0 1-1,0 0 17,0-1-17,0 1 32,0 0-31,0-1 296,0 36-296,0 18 0,0-1-1,0-17 1,0 18-1,0-18 1,0 17 0,0-52-1,0 17-15,0-17 16,0 17 0,0-17-1,0-1 1,0 1 15,0 0 297,0 35-312,0-1-1,0 37 17,0 34-32,0-35 31,0-17-15,0 17-1,0-35 1,0-35-1,0-1-15,0 1 16,0 0 0,0-1 31,0 1 249,0 17-296,0 53 16,0 36 0,18-36-16,-18-17 15,0 17 1,18-35 15,-18-36-31,0 19 16,0-19-16,0 1 31,0-1-15,0 1 312,0 53-313,0 17 1,0 0 0,0-17-16,0-1 15,0-35 1,0 18 0,0-35-1,0 0 1,0-1-1,0 1 1,0 0 297,0 17-298,0 18 1,0 0-16,0 35 15,0 0 1,0 18 0,0-53-16,0 0 15,0 0 1,0-36 0,0 1-1,0 17 313,0 18-312,0 53-16,0 17 16,0 1-1,0-36 1,0-17-16,0-54 15,-18 19 1,18-19 0,0 18 296,0 18-296,0 0-16,0 35 15,0 1 1,0 87 0,-18 0 15,18-123-15,0-17-1,0-1 1,0-17 31,0 17 234,0 0-281,0 53 31,0 1-15,0-1-16,0-18 15,-17 1 1,17-36 0,0-17-1,0-1 1,0 1 0,0 0-1,0 17 298,0-17-298,0 17 1,0-18-16,0 19 31,0-1-15,0-17-1,0 17 1,0 0-16,0-17 16,0 0-1,0-1-15,0 1 16,0-1 0,0 1 15,0 0-16,0-1 1,0 1 15,0 0-15,0-1 0,0 1-1,0 0 1,0-1 15,0 1-15,0-1-1,0 1 32,0 0-16,0-1 16,17 1 0,-17 0-16,0-1 94,0 1-93,0 0 936,0-1-952,0 1 0,0-1 15,0 1 297,0 0-265,0-1-32,0 1 16,18-18 1140,0 0-1171,-1 0-1,1 0-15,-1 0 16,1 0 0,0 0-1,17-18 1,-17 18 15,-1 0-31,1 0 16,-18-17 31,18 17 78,-1 0 15</inkml:trace>
  <inkml:trace contextRef="#ctx0" brushRef="#br0" timeOffset="35456.5421">28998 9596 0,'53'0'172,"-17"0"-156,34 0-1,-17 0 1,-35 0-1,-1 0 1,1 0 0,0 0-1,-18 17 220,0 1-220,0 17 1,0 0 0,0 1-1,0 17 1,0 17-16,0-17 15,0 0 17,0 0-17,0-18 1,0-17 0,0-1 15,0 1-31,0 0 359,0 35-343,0 0-16,17 17 15,-17 1 1,0-1 15,0-35-31,0 18 16,0-17 0,18-1-1,-18 0 1,0-17-16,17 0 15,-17-1 1,0 1 0,18-18-16,-18 17 328,0 19-313,0 34 1,0-17 0,0 18-1,0-18 1,0 35 0,0 18-1,0-71 1,18 36-1,-18-36-15,0-18 16,0 19-16,0-19 16,17-17 15,-17 18-15,0 0 280,0 35-264,0-18-17,0 88 1,0-35 0,0 1-1,0-1 1,0-18-16,0 1 15,0-53 1,0 17-16,0-17 16,0-1 15,0 18 297,0-17-312,0 53-1,0 34 1,0 54 0,0-53-1,0 0 1,0 17-1,0-70 1,0-35 0,0 35-1,0-18-15,0-17 32,0-1-17,0 1 298,0 53-298,0 17-15,0 53 16,36 18 0,-36-89-1,17 18 1,-17-17-1,18-36-15,-18 18 16,0-35-16,0-1 16,0 19 296,0-1-296,0 53-16,0 36 15,-18-1 1,18-35 0,0 1-1,0 34 1,0-52 0,0-1-16,0-52 15,0 17-15,0-17 16,0-1 31,0 1 234,0 17-265,0 53-1,0 36 1,0-1-1,0-34 1,0 87 0,0-106-1,0-52 1,0 35 0,0-18-16,0-17 31,0 17 234,0 1-249,0 34 0,-35 54-1,35-54 1,-18-17 0,18-18-1,0 1 1,0-19 15,0 1 16,0-1 15,0 1 1,0 0-32,0-1 922,0 1-875,0 0 32,-17-18 515,-1 0-610,0 0 1,1 0 0,-1 0-16,1 0 47,-1 0-1,0 0-14,1 0-32,-1 0 15,0 0 63,1 0-62,-1 0 47</inkml:trace>
  <inkml:trace contextRef="#ctx0" brushRef="#br0" timeOffset="70367.6855">29598 12347 0,'18'0'250,"17"0"-234,-17 0-16,35 0 15,-18-17 1,0 17-1,18 0 1,-35 0 15,17 0-15,0-18 0,0 18-1,-17 0 1</inkml:trace>
  <inkml:trace contextRef="#ctx0" brushRef="#br0" timeOffset="73261.4249">29616 12665 0,'35'0'281,"-17"0"-265,17 0-1,-17 0-15,-1 0 32,1 0-1,-1 0-16,1 0 64,0 0 30,-1 0-31,1 0-31,0 0-31,-1 0 187,1 0-188,0 0 32,-1 0 31,1 0 16,-1 0 62,1 0-124</inkml:trace>
  <inkml:trace contextRef="#ctx0" brushRef="#br0" timeOffset="80946.4807">30621 10619 0,'-18'0'140,"1"0"-140,-1 0 16,-17 0 0,17 0-1,-17 0 1,17 0 15,1 0-15,17 17 109,0 1-110,0 35-15,0-36 16,0 1 15,0 17-15,0-17-16,0 0 0,0 17 16,0 0 15,0 0-16,0 1 1,0 17 15,0 0-31,17-36 0,-17 1 16,0 17 0,0-17 374,0 35-374,0 17-1,0 18-15,0 36 16,0-54 0,0-17-1,0 18-15,0-18 16,0-36 0,0 19-1,0-19 1,0 1-1,0 0 32,0 35 250,0 35-281,0 0-16,0 53 15,0-17 1,0-19 0,0-16-1,-17 34 1,17-105 0,0 17-1,0-17 1,0 17 249,0-17-249,0 52 0,0 18-1,17 18 1,1 18 0,-18-36-1,0-18 1,0-34-1,0-1-15,0-17 16,18-1 15,-18 1 235,0-1-250,0 54-16,0 0 15,0 17 1,0-35-1,0 53 1,0-89 0,0 1-1,0-1 17,0 1-17,0 0 79,0-1-78,0 1-1,0 17 16,0-17 1,0 0-17,0-1 79,0 1-63,0-1-15,0 19 0,17-1 15,1 0-16,-18-17 1,0 0 0,0-1-1,0 1 1,18-18 0,-18 17 359,0 19-375,0 17 31,-18-18-16,0-17 1,18-1 0,0 1-16,0 0 15,0-1 48,0 1-16,0-1 46,0 1-30,0 0 296,18-18 32,17 0-391,-17 0 16,17 0-1,0 0 1,-17 0-1,17 0 1,18 0 0,-18 0-1,-17 0 17,0 0-17</inkml:trace>
  <inkml:trace contextRef="#ctx0" brushRef="#br0" timeOffset="90128.1505">31450 10636 0,'18'0'187,"-1"0"-187,19 0 16,-19 0 0,1 0-1,0 0 1,-1 0-1,54 0 1,-54 0 0,-17 53 249,0-35-265,0 35 16,0-18 0,0 0-1,0 18 16,0-35-15,0 35-16,0-36 16,0 1-1,0 0 1,0-1 312,0 19-312,0 16-1,0 1 1,0 18 0,0 0-1,0-19-15,0-16 31,0-1-31,0 0 16,0-17 0,0 0-1,0-1 1,18 1 0,-18-1 280,0 36-280,18 18-16,-18 17 16,17-17-1,-17-1 1,0-34 0,0-1-1,0 0-15,0-17 328,0-1-312,0 36-16,0 35 16,0 1-1,0-1 1,18 35-1,-18-52 1,0-1 0,0-34-1,0-19 1,0 1 15,0 17 282,0-17-298,0 35-15,0-18 16,0-17 0,0 17-1,0 0 1,0-17-1,0 17 1,0-17 0,0-1-1,0 1 1,0 0 328,0 17-329,0 18-15,0 0 16,0 35 0,0 36-1,0-54 1,0-35-1,0 1 1,0-1 0,0-17-1,0-1 32,0 18 219,0 36-251,0-36 1,0 54-16,0-19 16,0 1-1,0-36 1,0 18-16,0-18 16,0-17 15,0-1-16,0 1-15,0 0 79,0-1-48,0 1 16,0 0-16,0-1 0,0 18 0,0 1-15,0-19 0,18 19-16,-18-19 15,0 1 17,0 0-32,0-1 31,0 1-16,0 0 1,17-18-16,-17 17 47,0 1 47,0-1-16,0 1-31,0 0 500,0-1-469,0 1 31,-17-18 610,-1 0-688,0 0-15,1 0-1,-1 0 32,0 0-31,1 0-1,-1 0 1,1 0 0,-1 0-1,0 0-15,-17 0 16,17 0 15,1 0 0,-1 0-15,0 0 15,1 0 1</inkml:trace>
  <inkml:trace contextRef="#ctx0" brushRef="#br0" timeOffset="98457.4847">19085 10866 0,'0'35'282,"0"-18"-251,18 19-16,-18-1 17,0 0-17,18-35 1,-1 18 0,-17 17-1,18-35 1,-18 18-1,0-1 1,0 1 62,0 0 110,0-1-141,17-17-1,-17 18-14,0 0-1,18-18 0,-18 17-31,0 1 16,0 0-1,18-18 1,-18 17 0,17 1 15,-17 0 110,18-18 30,-18-18-139,18-17-17,-1 17-15,1-17 16,0-1 0,-1 19-16,-17-1 15,35-17 1,-35 17 15,36 1-15,-36-1 15,0 0-15,17 1 30,-17-1-30,18 18 31,-18 18 172,18-1-204,-1 19-15,-17-19 16,0 1 0,18-1-16,-18 1 15,0 0 1,0-1-1,0 1 1,0 0 0,18-1-1,-18 1 1,17-18 0,-17 18 15,0-1 16,0 1 218,0 0-233,18-18 30,-18 17-46,0-34 421,0-1-437,18 0 16,-18-17-1,17 17 1,1 1 0,-18-1-1,35-17 1,-17 17-16,-18 0 16,17 18-1,1-17 1,-18-1-1,0 1 1,18-19 0,-1 36-1,-17-35 17,18 17-17,-18 1 1,0-1-1</inkml:trace>
  <inkml:trace contextRef="#ctx0" brushRef="#br0" timeOffset="99973.8081">19808 11201 0,'0'17'171,"0"36"-155,0 0 0,0-35-1,0-1 1,0 1-16,0 0 31,0-1 16</inkml:trace>
  <inkml:trace contextRef="#ctx0" brushRef="#br0" timeOffset="102011.6742">19985 11236 0,'0'18'172,"0"-1"-157,0 1 16,0 0-15,0-1 31,0 1-31,0-1-1,0 1 48,0 0 15,0-1 16,0 1-32,0 0 47,0-1-93,0 1 31</inkml:trace>
  <inkml:trace contextRef="#ctx0" brushRef="#br0" timeOffset="105522.1553">19914 10742 0,'0'-18'219,"0"1"-172,0-1-32,0 1 17,18 17 171,0 0-156,-1 0-32,1 0 1,-1 0 15,1 0 16,0 0-16,-1 0 16,-17 17 16,0 1-48,18-18 1,-18 17-1,0 1 1,0 0 0,0-1 15,0 1-15,0 0 15,0-1-16,0 1 17,-18-18-1,1 18-15,-1-1 15,0-17 16,1 0 0,17 18-16,-18-1 31,1-17-46,-1 0 0,18 18-1,-18-18 1,1 0 15,34 0 172,19 0-156,-1 0-31,-18 0-16,19 0 15,-19 0 1,36 0 0,-35 0-1,0 0 1,-1 0-1,1 0 1</inkml:trace>
  <inkml:trace contextRef="#ctx0" brushRef="#br0" timeOffset="110955.6029">20620 10971 0,'17'18'250,"1"17"-219,0-17-15,-1 0-16,-17 17 16,18 18-1,17-18 1,-35-17-1,18-1 1,-18 1 31,0 0 15,0-1 63,0 1-62,18-18-32,-18 18 63,17-18-63,-17 17 16,18-17 234,0-17-249,-1-19-32,1 1 15,-18 17 1,0 1-1,17-1-15,-17 0 16,0 1 109,18 17-109,-18-18-1,0 0 48,18 18 656,-18 18-704,0 0 1,17-18-1,1 35 1,-18-17 0,18-18-1,-18 17 17,17-17-17,-17 18 1,18-18-1,-18 18 32,0-1-15,18 1 14,-1 0 17,-17-1-63,0 1 31,18-1 0,-1 1-15,1-18 62,-18 18-62,0-1 78,18-17-32,-18-17 126,0-19-188,17-16 15,-17 16 1,0 1-1,18 0 1,-18-1 0,0 19-16,0-1 15,0 0 32,0 1-31,0-1-1,0 1 1,0-1 109,0 0-109,0 1 140,0-1-109,0 0-32,0 1 32,0-1-47</inkml:trace>
  <inkml:trace contextRef="#ctx0" brushRef="#br0" timeOffset="113346.8688">21290 11201 0,'0'17'109,"0"54"-93,0-1-1,0-34 1,0-1-16,0-17 16,0-1 15,0 1-15,0 0 15</inkml:trace>
  <inkml:trace contextRef="#ctx0" brushRef="#br0" timeOffset="117196.5244">21484 11254 0,'0'-18'250,"18"18"-47,-1 0-109,1 0-63,0 0-31,-18 18 313,0-1-282,0 1-16,0 0-15,0-1 32,0 1 124,-18-1-94,18 1 48,-18-18-95,18 18 32,-17-18 0,17 17-31,-18 1-16,18 0 94,-17-18-79,17 17-15,-18-17 31,18 18-15,-18-18 0,18 18 15,0-1 0,-17-17 16,52 0 219,-17 0-251,-1 0 1,18 0 0,-17 0-1,0 0 1,-1 0-1,1 0 1,0 0 0,-1 0-1,1 0 17,0 0-17</inkml:trace>
  <inkml:trace contextRef="#ctx0" brushRef="#br0" timeOffset="120654.4544">21308 10689 0,'0'-17'109,"0"-1"-31,0 0-78,0 1 16,0-1 31,0 0-32,17 18 17,1 0 15,0 0-16,-1 0-16,1 0 64,0 0-79,-1 0 31,-17 18-16,18 17 17,-18-17-17,0 0 17,0-1-17,0 1 1,0-1 93,0 1-78,0 0 32,0-1-16,0 1 47,-18-18-63,1 0-16,-1 18 17,18-1-1,-18-17-15,18 18 30,-17-18-30,17 18 31,0-1 15,-18-17 1,36 0 187,-1 0-234,1 0-1,0 0 16,-1 0-15,1 0 62,0 0-62</inkml:trace>
  <inkml:trace contextRef="#ctx0" brushRef="#br0" timeOffset="125184.6015">22243 10866 0,'0'17'203,"17"1"-203,-17-1 16,0 1-1,0 0 1,18-1-1,-18 1 1,0 0 0,18 35-1,-18-36 1,0 1 15,0-1-15,0 1-1,0 0 17,17-1-17,-17 1 17,0 0-17,18-18-15,-18 17 63,0 1 15,0 0 203,17-18-265,-17 17 15,0 1-15,0 0 46,0-1-15,18-34 156,0 17-187,-18-18-1,17-17 1,-17 17 15,0 0-31,18 1 16,0 17-1,-18-18 1,0 0 15,17-17 1,-17 17-17,18 1 1,-18-1-1,0 1 1,0 34 265,0 18-281,0-17 16,0 0 0,0-1-1,18 1 1,-18 0-1,0 17 1,0-17 0,17-18-1,-17 35 1,0-53 296,18 1-296,-18-1 0,0 0-1,0 1 1,0-1 0,0 0-1,0 1 1,17-1-1,-17 0-15,0 1 16,0-1 0,0 1-16,0-1 15,0-17 17,18 35-17,-18-36 1,18 36-1,-18-17-15,0-1 63,17 0-47,-17-17-1,0 0 1,18 0-1,-18 17 32,18 18-31,-18-18 0,0 1-1</inkml:trace>
  <inkml:trace contextRef="#ctx0" brushRef="#br0" timeOffset="128564.0434">22701 11218 0,'0'36'141,"0"-1"-125,0-17-1,0-1 1,0 1 125,0-1-95,0 1-30,0 0 15,0-1 1,0 1 14,0 0 17,0-1-1,0 1-15,0 0 16</inkml:trace>
  <inkml:trace contextRef="#ctx0" brushRef="#br0" timeOffset="136304.1351">22772 10601 0,'0'-18'187,"0"1"-140,0-1 0,17 18-16,19 0-15,-36-18-1,17 18 17,1 0-17,0-17 1,-1 17 171,1 17-140,-18 1-31,0 17 0,0-17-1,0 0-15,0 17 16,0-17-1,0 17 1,-18-18 0,1 1-1,17 0 48,-18-18-48,0 17 1,36-17 297,0 0-298,17 0 1,-17 0-1,-1 0 17,1 0-32</inkml:trace>
  <inkml:trace contextRef="#ctx0" brushRef="#br0" timeOffset="155868.6682">22860 11254 0,'0'-18'266,"0"0"-188,18 18 78,17 0-140,-17-17 31,-1 17 109,1 0-78,-1 0-46,1 0 30,-18 17-15,0 1-16,0 0 0,0-1-15,0 1 15,0 0-15,0-1 0,0 1 30,0-1 33,-18-17-17,1 0 1,-1 0 30,1 0-46,-1 0 31,0 0-46,36 0 218,0 0-204,-1 0-30,1 0 15,-1 0-15,1 0 0,17 0-1,-17 0 1,0 0-1,-1 0 17,1 0-17,0 0 63,-18 18 1,0 0-64,0-1 1,0 1 15,0 0-31,0-1 31,0 1-15,0 0 0,0-1 30,0 1-14,-18-18-17,0 17 1,1-17 15,-1 18 0,0-18 1,1 0-1,-1 0-15,0 0-1,1 0 95,-1 0-95,1 0 79,-1 0-32,18-18 1,-18 18-63</inkml:trace>
  <inkml:trace contextRef="#ctx0" brushRef="#br0" timeOffset="163547.437">23724 10883 0,'0'18'266,"0"17"-266,0 0 15,0-17 1,0 17-1,0-17 1,0 0 0,0-1-1,0 18-15,18 1 16,0-1-16,-18-17 16,0-1-1,17 1 1,-17 0 46,0-1-46,18 1 31,-18 0-16,0-1 235,17-17-219,-17 18-47,0-1 859,0 1-797,0 0-30,0-1 233,0-34 454,0-1-719,0 0 31,18 18-15,-18-17 0,0-1-1,18 1 1,-1-1-1,-17 0 17,0 1-17,18 17 1,-18-18 0,18 18 15,-18-18 47,0 1-31,17-1 0,-17 0-16,0 1 78,0-1-93,0 0 15,0 1 141,0 52 78,0-17-234,0 17-1,0-17 1,0-1-16,18 19 16,0-19-1,-1 1 1,-17 0-1,0-1 1,0 1 15,18-1-15,0-17 0,-18 18 30,0 0 267,0-1-297,17-17-1,-17 18 110,0 0-94,18-36 282,-18 0-313,17 1 16,1-19-1,-18 19 1,0-18-1,35-18 1,-17 35 15,-18 0-15,0 1 0,0-1-16,18 0 62,-18 1-62,0-1 16,17 0-1,-17 1 1,0-1 0,0 1-1,0-1 16,0 0-15,0 1 47,0-1-63,0 0 15,0 1 16,18-1-31,-18 0 32,0 1-17</inkml:trace>
  <inkml:trace contextRef="#ctx0" brushRef="#br0" timeOffset="164945.3195">24253 11201 0,'0'35'125,"0"36"-110,0-1-15,0 1 16,0-36-1,0 18 1,0-36-16,0 1 31,0 0-15,18-1-16</inkml:trace>
  <inkml:trace contextRef="#ctx0" brushRef="#br0" timeOffset="169512.3456">24518 11271 0,'-18'0'157,"1"36"-126,17-19 16,-18 18-47,18-17 31,0 0-15,0-1 15,0 1 16,0 0 0,0-1 46,0 1-14,-18-18-33,1 18 17,17-1-16,-18-17-32,18 18 1,0-1 62,0 1 32,18-18 155,-1 0-249,1 0-1,0 0 1,-1 0 31,1 0-31,0 0-1,-1 0-15,1 0 16,0 0-1,-1 0 17,-17-18 358,0 1-155,0-1-220,0 1 1,0-1 93,0 0-77,0 1-1,0 52 297,0 18-328,0-36 16,0 36-1,-17-17 1,17-19-1,0 19 17,0-1-17,0-18 1,0 1 0,0 0-1,0-1 110</inkml:trace>
  <inkml:trace contextRef="#ctx0" brushRef="#br0" timeOffset="175145.7832">24941 10989 0,'36'35'141,"-19"18"-141,19 0 16,-19-18-1,1 18 1,-18-17-16,35 34 16,-17-52-1,-1 35 1,1-18-1,-18 0 1,0-17-16,18 0 31,-18-36 266,0-17-281,17-18-1,-17 35 1,18-35-16,0 18 16,-1 35-1,-17-35 17,0 17-17,18 18-15,-18-18 16,0 1-1,0-1 1,0-17 0,18 35-1,-18-18 1,0 0 0,0 1 93,17 17 297,1 35-375,-1-35 1,-17 18-17,18 17-15,0-17 16,-18 17 0,0-17-1,17-1 1,-17 1 171,0 0-155,0-1-1,0 1 0,0-1 0,0 1 16,18 0-31,-18-1 93,18 1-93,-18 0-1,0-1 1,0 1 31,0-53 969,0 17-1001,17-35 1,-17 0-1,0 36 1,18-19 0,-18 19-1,0-1 1,0-17 46,18 35-46,-18-18 0,0 0-1,0 1 1,17-1 0,-17 0-1,0 1 1,0-1 15,0 1-31,0-1 31,0 0-15,0 1 31,0-1 109,0 0-125,0 1 313,0-1-281,0 0-17,0 1-14</inkml:trace>
  <inkml:trace contextRef="#ctx0" brushRef="#br0" timeOffset="177738.4936">25629 11395 0,'0'17'172,"0"1"-172,0 17 31,0-17-15,0 0-16,0-1 15,0 1 17,0-1-17,0 1 1,0 0 0,0-1-1,0 1 157,0 0-172,0-1 16,0 1 187,0 0-172,0-1 110</inkml:trace>
  <inkml:trace contextRef="#ctx0" brushRef="#br0" timeOffset="183406.5652">25859 11448 0,'17'0'266,"19"0"-251,-19 0 16,1 0 141,-1 0-125,1 0 16,0 0 30,-1 0-61,1 0-17,0 0-15,-1-18 16,1 18 0,-36 0 515,1 0-500,-19 0-15,19 0 15,-1 0-31,0 0 219,18 18 109,0 17-313,0-17-15,0 17 16,0-18 0,0 1 15,0 17-31,0-17 47,0 17-47,0-17 47,0 0-32,18-54 360,0 36-375,-18-17 16,17 17 0,1-18-1,0 18 251,-1 0-188,-17 18-16,0-1 79,0 1-125,0 0-1,-17-18 142,-19 0-142,19 0 1,-1 0-1,0 0 1,1 0 62,-1 0-62,1 0-1,-1 0 32,0 0-15,1 0-17,-1 0 1,0 0-1,1 0 32,-1 0 63</inkml:trace>
  <inkml:trace contextRef="#ctx0" brushRef="#br0" timeOffset="187420.3042">24271 10495 0,'0'-18'219,"18"1"-172,-1 17-32,1 0 17,0 0-17,-1 0 16,1 0-15,0 0 15,-1 17 32,1-17-1,-18 18-62,0 0 32,0-1 14,0 1-46,0 0 16,0-1 0,0 1-1,0 0 32,0-1-47,0 1 31,-18-18-15,18 18 0,-35-1-1,17-17 1,18 18 15,-17-18 0,17 17 32,0 1-1,-18-18-46,18 18 47,0-1-32,-18-17-16,36 0 142,17 0-142,-17 0 17,0 0-17,-1 0-15,1 0 16,-1 0-1,1 0 48,0 0-63,-1 0 16,1 0 15,0 0 47</inkml:trace>
  <inkml:trace contextRef="#ctx0" brushRef="#br0" timeOffset="190546.0547">25576 10530 0,'-17'-17'78,"17"-1"16,0 0-63,0 1 1,17 17 15,1 0-16,0 0 0,-1 0-15,1 0-1,0 0 17,-1 0 14,1 0 33,-1 17-48,-17 1-16,0 0 17,0-1-17,0 19 17,0-19-17,0 19 1,0-19-1,0 1 17,0 0-17,-17-1 63,-1-17-31,18 18-31,-17-18 15,-1 0-15,18 17-1,35-17 345,0 0-345,-17 0-15,0 0 16,-1 0 0,1 0-1,17 0 1,-17 0 0,0 0-16,-1 0 15,1 0 1,0 0-1,-1 0 126,1 0-63</inkml:trace>
  <inkml:trace contextRef="#ctx0" brushRef="#br0" timeOffset="195193.6008">19015 12418 0,'0'17'172,"17"19"-156,-17-19-1,18 19-15,17-1 16,-17 0 15,0-35-15,-18 35-1,35-17 1,-18 0 0,-17-1-1,0 1 1,0 17 0,18-35-1,-18 18 32,0 0 0,18-18-31,-18 17 46,0 1-31,0-1 32,17-17 437,1-17-485,0-1 1,-18 1 0,17-1-1,1 18 1,-18-18 15,18 1-15,-18-1-1,17 0-15,-17 1 16,0-1 0,18 18-1,-18-18 1,0 1 0,17 17-1,-17-18 1,18 1 15,-18-1 0,0 36 204,0-1-220,18 1-15,-18 17 16,17-35 0,1 35-1,0 1-15,-18-19 16,17 19 15,1-1-31,0-35 16,-18 35-1,17-35 1,-17 18-16,0-54 422,0 1-391,0 18-31,0-1 16,0-35-1,18 35 1,0-35-16,-1 1 16,1 16-1,-18 19 16,0-19-31,17 36 16,-17-17 93,0-1-93</inkml:trace>
  <inkml:trace contextRef="#ctx0" brushRef="#br0" timeOffset="5.09154E6">17374 18503 0</inkml:trace>
  <inkml:trace contextRef="#ctx0" brushRef="#br0" timeOffset="5.1185E6">19685 12841 0,'-18'0'329,"36"0"327,-18-18-437,0 1-157,0-1 63,18 18 63,-1 0-157,1 0 94,0 18-78,-18-1-16,17-17-31,1 0 31,-18 18 0,17-18-15,-17 18 15,0-1 47,0 1-46,0 0-17,0-1 32,0 1-31,0 0 78,0-1-32,-17-17-62,-1 0 31,18 18-15,-17-18 15,-1 0 0,0 0 32,1 0-32,-1 0 16,0 0-31,1 17-1,-1 1 32,0-18-31,36 0 265,0 0-265,-1 0-1,1 0-15,0 0 16,-1 0 0,1 0-1,17 0 1,-17 0-1,-1 0 17,1 0-17</inkml:trace>
  <inkml:trace contextRef="#ctx0" brushRef="#br0" timeOffset="5.12149E6">20002 12806 0,'0'17'219,"0"1"-204,-17-18 1,17 18 0,0-1-1,0 1 1,0 0 31,0-1-16,0 1 63,0 0-79,0-1 32,0 1 0,0-1-16,0 1 266,0 0-141,0-1-77</inkml:trace>
  <inkml:trace contextRef="#ctx0" brushRef="#br0" timeOffset="5.12732E6">19738 12347 0,'0'-17'141,"0"-1"-94,0 0-32,0 1 48,0-1-16,18 18 125,-18-18-172,17 18 47,1 0 31,-1 0 0,1 0 0,-18 18 31,0 0-93,0-1 15,0 19-31,0-1 31,0-18 1,0 1-32,0 0 31,0-1 47,0 1-15,0 0 30,-18-18-46,18 17-31,-17-17-1,-1 0 32,1 0 16,34 0 234,1 0-235,-1 0-31,1 0 1,0 0 108,-1 0-62,-17-17-15,18 17 31,0 0-16</inkml:trace>
  <inkml:trace contextRef="#ctx0" brushRef="#br0" timeOffset="5.13151E6">20549 12577 0,'18'17'187,"0"18"-171,-1 1-16,1-19 16,-1 19-1,19-1 1,-19-17 0,1 17-1,17 0 1,-17-17-1,-18-1 1,0 1 0,18-18-16,-1 0 47,-17 18 156,18-36-125,-18-17-63,18-1 1,-18 19-16,17-36 16,-17 35-1,18 1 1,-18-19 0,0 19 30,17-1-30,-17 0 15,0 1-15,0-1 15,0 36 125,0-1-109,0 1-47,0 17 32,0-17-17,0 0 1,0-1-1,0 1-15,0 0 16,0-1-16,0 1 16,18-18-1,-18 17 1,0 1 15,18-18 0,-18 18 32,17-18-32,-17 17 172,18-17-125,0-17 63,17-36-141,-17-18 16,17 18-1,-18 18 1,1 17 0,-18 1-1,0-18 1,0 17-1,18 0 1,-18 1 93</inkml:trace>
  <inkml:trace contextRef="#ctx0" brushRef="#br0" timeOffset="5.13662E6">21167 12806 0,'17'0'328,"1"0"-250,-18-18-31,18 18 0,-1 0 16,1 0 46,-1 0 141,1 0-203,-18 18 0,0-1-16,0 1 0,0 0 16,0-1 0,-18-17-31,1 0 30,-1 18-14,1-18-1,-1 18 31,0-18-46,1 0 78,-1 0-63,18 17-15,-18-17-1,18 18 48,-17-18-48,17 18 17,-18-18 140,18 17-157,18-17 235,-1 0-187,1 0-32,0 0 0,-18-17-31,17 17 16,1 0 15,-18-18 16,18 18-16,-1 0-15,1 0 15,-1 0 47,1 0 32</inkml:trace>
  <inkml:trace contextRef="#ctx0" brushRef="#br0" timeOffset="5.14123E6">21414 12823 0,'0'-17'296,"17"17"142,1 0-282,0 0-78,-1 0-31,1 0 0,-1 0-16,1 0 32,0 0-16,-18 17 125,0 1-79,0 0-46,0-1-16,-18-17 32,18 18-47,-18-18 30,18 18-30,-17-18 0,-1 0 31,18 17-47,0 1 31,-17-18-16,17 18 1,-18-18 0,0 17 62,1 1-47,-1-18 16,36 0 187,-1 0-218,1 0 0,0 0-1,-1 0 1,1 0 15,17 0-15,-17 0-16,-1 0 15,1 0 1,0 0 0,-1 0-1,19 0 16,-19 0-15,1 0 109</inkml:trace>
  <inkml:trace contextRef="#ctx0" brushRef="#br0" timeOffset="5.14536E6">21237 12330 0,'0'-18'312,"18"18"1,-18-18-297,17 18 93,1 0-109,0 0 47,-1 0-32,1 0-15,0 0 79,-1 0 14,-17 18-77,0 0 31,0-1-16,0 1 16,0-1-31,0 1 46,0 0-31,-17-18 16,17 17-31,-18-17 46,0 0-30,18 18-1,-17-18-16,17 18 48,-18-18-32,36 0 204,-1 0-220,1 0 1,0 0 15,-1 0-15,1 0 77,0 0-46,-1 0 0</inkml:trace>
  <inkml:trace contextRef="#ctx0" brushRef="#br0" timeOffset="5.1506E6">22190 12665 0,'0'17'156,"35"1"-140,-17-18-1,-1 18 1,-17 17 0,18-17-16,0 17 15,17-18-15,-18 19 32,-17-19-1,0 1-16,18 0 48,0-1 249,-18 1-280,17-18 15,-17 18-16,0-36 750,0 0-765,0 1 15,0-1-15,0 0 15,0 1 16,0-1-32,0 0 95,0 1-32,0-1-31,0 1 62,0-1-15,18 0-32,-18 1-46,0-1 15,0 36 188,0-1-188,0 1 16,0 0-31,18-1 15,-18 1-31,17-1 16,1-17-1,-18 36 1,53-1-1,-36-17 1,1 17 0,0-17 15,-18-1-15,17-17-1,-17 18 48,18-53 280,-18-1-327,18 36 0,-18-35-16,0 17 31,0 1-15,17-1-1,-17 0 16,0 1-15,0-1 62,0 1-47,0-1-15,0 0 31,0 1-16,0-1 16,0 0-31,0 1-1,0-1 32,0 0-31,0 1 31,0-1-32,0 1 48</inkml:trace>
  <inkml:trace contextRef="#ctx0" brushRef="#br0" timeOffset="5.17571E6">22737 12400 0,'0'-18'281,"0"1"-250,0-1-15,0 1 15,17-1-31,-17 0 31,18 18-15,-18-17 0,0-1 46,17 18 1,1 0 15,0 0-47,-1 0 94,1 0-94,-18 18-15,0-1 0,0 1-1,0 0 16,0-1 16,0 1-15,0-1-1,0 1 63,0 0-48,-18-18 1,18 17 188,0 1-173,0 0 48,0-1 46,-17-17-141,17 18 32,-18-18 94,18 18-110,-18-1 63,36-17 234,0 0-312,-1 0-1,1-17 1,0 17 0,17 0-1,0 0 32,-17 0-31,-1 0 124</inkml:trace>
  <inkml:trace contextRef="#ctx0" brushRef="#br0" timeOffset="5.17962E6">22737 12929 0,'0'0'0,"0"-17"62,0-1 32,0 0-32,17 18-15,-17-17-15,18 17-1,-1 0 47,1 0-78,0 0 78,-1 0-62,1 0 31,-18 17 31,0 1-63,0 0 17,0-1-17,0 1 1,0 0-1,0-1 1,0 1 15,0-1-15,0 1 46,-18-18 95,1 0-142,-1 18 1,0-18 15,36 0 329,0 0-329,-1 0-16,1 0 1,0 0 468,-1 0-452,1 0 30,0 0-46,-1 0 15</inkml:trace>
  <inkml:trace contextRef="#ctx0" brushRef="#br0" timeOffset="5.18366E6">23054 12859 0,'0'-18'250,"18"18"63,-1 0-266,1 0 15,0 0-15,-1 0 31,1 0 47,-18 18-47,0-1-15,0 1-1,0 0 16,-18-18-46,18 17-17,-17-17 1,-1 0-1,18 18 1,-18-18 31,1 0-31,-1 0 46,18 18-46,-18-18 31,36 0 234,0 0-234,-1 0-16,1 0 31,0 0 17,-1 0-17,1 0 32,-18 17-16,17-17-78,-17 18 31,0-1-15,0 1-16,0 0 62,0-1-30,0 1 93,-17-18-110,-1 0 63,1 0-62,-1 0 0,0 0 15,1 0 0,-1 0 32</inkml:trace>
  <inkml:trace contextRef="#ctx0" brushRef="#br0" timeOffset="5.18832E6">23707 12700 0,'0'18'172,"17"-1"-157,1 19 16,-18-19-15,18-17 0,-1 35-1,1-17 1,-18 0 31,0-1-32,0 1 32,17-18 0,-17 18 31,0-1-46,0 1 93,18-18-94,-18 18 47,0-1 0,0-34 531,0-1-593,18 0 0,-18 1-1,17-1-15,-17 0 16,18-17 0,-18 17 15,0 1-16,18-1 1,-18 1 0,17 17-1,-17-18 1,18 36 437,-18-1-437,18-17-1,-1 18 1,-17-1 0,18 1 15,-18 0-16,18-1-15,-1 1 16,-17 0 0,0-1-1,0 1 17,0 0-17,18-18-15,-1 35 16,-17-18-1,0 1 32,0 0-15,18-18 14,0 0 126,-1-18-156,-17-17 15,18 17-15,-18 1-1,18-1-15,-1 0 32,-17 1-1,0-1-15,0 0-1,18 18 1,-18-17-1,0-1 17,18 18-32,-18-18 62,17 1-62,-17-1 78,18 18-62,-18-17 0,0-1-16,0 0 15,0 1 16,0-1 1</inkml:trace>
  <inkml:trace contextRef="#ctx0" brushRef="#br0" timeOffset="5.19272E6">24271 13000 0,'0'-18'188,"0"1"-173,0-1 17,0 0-32,0 1 15,18 17 1,-1 0 125,1 0-126,0 0 32,-1 0 31,-17 17 78,0 1-140,0 0 15,0-1-15,0 1-16,0-1 16,0 1 15,0 0-16,0-1 1,0 1 0,0 0 15,0-1-15,-17-17-1,17 18 1,0 0-1,-18-1 17,0 1-17,18 0 17,-17-18-17,-1 0 16,18 17-15,-18-17-16,18 18 47,-17-18-47,-1 0 16,1 0 77,17 17-46,17-17 172,1 0-203,-1 0 46,1 0-46,0 0 15,-1 0 328,-17-17-218,18 17-94,0 0 187,-18-18-187,17 18 62,1 0 110</inkml:trace>
  <inkml:trace contextRef="#ctx0" brushRef="#br0" timeOffset="5.19546E6">24571 12947 0,'-18'0'94,"18"18"-31,-17-18-48,17 17-15,0 1 16,-18-1 0,18 1 15,0 0-31,0 17 15,0-17-15,-18-1 16,18 1 15,0 0 47,0-1 219,0 1-281,-17-18 46,17 18 32,17-18 109,1 0-187,0 0 0,-1 0-1,1 0 1,0 0-1,-1 0-15,1 0 16,0 0 0,17 0-1,-35-18 1,17 18 31</inkml:trace>
  <inkml:trace contextRef="#ctx0" brushRef="#br0" timeOffset="5.19686E6">24642 13053 0,'0'17'78,"0"1"-47,0 17-15,0 1-1,0 17 1,0-18 0,0-18-1,0 36 1,0-35-1,0 17 1,0-17 0,0 0 15,0-1 0</inkml:trace>
  <inkml:trace contextRef="#ctx0" brushRef="#br0" timeOffset="5.20127E6">24377 12453 0,'0'-18'219,"0"1"-157,0-1-62,0 0 47,18 18-16,-1 0 48,1 0-33,-1 0 48,1 0-47,0 0-16,-18 18 16,0 0-31,0-1 31,0 1-47,0 0 47,0-1-32,0 1 1,0 0 15,0-1-15,-18-17 15,18 18 0,-18-18 0,18 18-15,-17-18 15,17 17-15,-18-17 0,18 18 62,-17-18-47,17 17 16,17-17 125,1 0-157,-18-17 1,17 17 15,1 0 32,0 0-32,-1 0 47,1 0-31,0 0 156,-1 0-140</inkml:trace>
  <inkml:trace contextRef="#ctx0" brushRef="#br0" timeOffset="5.2051E6">25241 12823 0,'18'0'93,"-18"36"-77,18-19-16,-18 1 16,0 17-1,17 1 1,1-19-1,-18 18 1,17 1-16,1-36 31,-18 35-31,0-17 16,18-18 0,-18 17-1,0 1 16,17-18 1,-17 18 61,18-18 111,-18-18-158,18 0-30,-1 1 0,1-19-1,-18 1-15,0 17 16,18 1 0,-18-1-1,17 1 1,-17-1-1,18 18 1,-18-18-16,0 1 31,0-1 1,0 0-1,17 18 0,-17-17-15,0-1 62,0 36 78,0-1-125,0 1-15,0 0 0,0-1-1,0 1 1,0 0-16,0-1 31,0 1 0,0-1 32,0 1-16,0 0-16,0-1 16,0 1-32,0 0 64,0-1-48,18-17 0,-18 18 16,0 0 140,18-36-93,-1 0-94,1-35 16,0 0-1,-18 36 1,17-18-16,1-1 16,-18 19-1,0-1 17,0 0-1,18 18-16,-18-17 32,17-1-47,-17 0 32,18 1-1,-18-1-16,17 18 32</inkml:trace>
  <inkml:trace contextRef="#ctx0" brushRef="#br0" timeOffset="5.20926E6">25700 13088 0,'0'-18'141,"0"1"-110,0-1 32,17 18 15,-17-18-62,18 18 15,0 0 16,-1 0 0,1 0-1,0 0 17,-1 0 62,-17 18-94,0 0 16,0-1-31,0 1-1,0 0 17,0-1-17,0 1 1,0 0-1,0-1 1,0 1 0,0 0 15,-17-18-15,-1 0-1,18 17 32,-18-17-31,1 0-1,17 18 17,-18-18-17,0 0 16,18 17-15,18-17 250,0 0-204,-1 0-15,1 0 78,0 0-31,-1 0-32,1 0 95,0 0 77</inkml:trace>
  <inkml:trace contextRef="#ctx0" brushRef="#br0" timeOffset="5.21121E6">26000 13017 0,'-18'0'16,"36"0"124,-1 0-108,1-17-17,0 17-15,-1 0 47,1 0-16,-18-18-15,18 18 31,-1 0-31,1 0 140</inkml:trace>
  <inkml:trace contextRef="#ctx0" brushRef="#br0" timeOffset="5.22251E6">25753 12577 0,'0'-18'187,"0"0"-140,0 1 0,17 17-31,1 0 15,0 0-31,-1 0 78,1 0-31,0 17 94,-18 1-110,0 0-16,0-1 17,0 1-17,0-1 1,0 1 15,0 0-15,0-1-1,0 1-15,0 0 47,0-1 31,0 1-15,-18-18 93,36-18-31,-1 18-109,1 0-1,0 0 32,-1 0-31,1 0 78,-1 0-47,1 0-32,0 0 79</inkml:trace>
  <inkml:trace contextRef="#ctx0" brushRef="#br0" timeOffset="5.24187E6">25982 13017 0,'0'18'344,"0"0"-329,0-1 1,0 1 31,0 0-32,0-1 48,0 1-32,0 0 16,0-1 31,18-17 297,-18-17-312,17 17-32,-17-18-16,0 0 79,18 18 62,0 0-93,-18-17-47,17 17 30,1 0-30,-18-18 0,18 18 77,-18 18 17,17-18-95,-17 17 32,0 1-15,18 0-17,-18-1 32,0 1 0,0 0 15,0-1-30,0 1-1,0-1 16,0 1-16,-18-18 47,18 18-78,-17-18 16,-1 0 31,0 0-32,1 0 32,-1 0 0,0 0 16,1 0-17,-1 0 33</inkml:trace>
  <inkml:trace contextRef="#ctx0" brushRef="#br0" timeOffset="5.24722E6">19121 13794 0,'0'17'187,"0"19"-156,0-19-15,17 1 0,18 17-16,-17 0 15,0 1 17,-18-19-17,17-17 1,-17 18-1,0 0 17,18-18-17,-18 17 267,0 1-220,18-18-31,-18 17 1,17-17 139,-17 18-124,18-18 31,0 0-46,-1-35-1,1 0-15,-18 17-1,17 0-15,1-17 16,0 0-1,-18 17 1,17 0 0,-17 1-16,0-1 78,0 53 219,0 1-282,0-19 1,0 19 0,0-19-1,18 19 1,0-1-16,-18-18 15,17 1 1,-17 0 0,0-1-1,18-17 48,-18 18-48,35-36 267,1-17-282,-36-18 15,17 0 1,1 18 0,-1 17-1,1 1 1,-18-1-16,0 0 47,0 1-32,18-1 32,-18 1 47,0-1-32,17 18 1,-17-18-63,0 1 31,0-1-15,18 18-1,-18-18 17,0 1-17,0-1 63</inkml:trace>
  <inkml:trace contextRef="#ctx0" brushRef="#br0" timeOffset="5.2513E6">19738 14058 0,'-18'0'16,"18"-17"218,18 17-187,0 0 0,-1 0-16,1 0 110,-1 0-32,-17 17-15,0 1-47,0-1-16,0 1 16,0 0-16,0-1 47,0 1-46,-17-18-1,17 18 0,-18-18-31,1 0 47,-1 0 47,0 0-16,36 0 203,0 0-250,-1 0-15,1 0 15,-1 0-15,1 0 0,0 0-1,-1 0 1,1 0 62,-18 35 31,0-17-93,0-1 0,0 1 15,0-1-16,0 19 17,0-19 15,0 1-32,-18-18 48,-17 18-48,17-18 1,1 0 0,-1 0 15,1 0-31,-1 0 47,0 0 15,1 0-46,-1 0 15,0 0-15,1 0 15</inkml:trace>
  <inkml:trace contextRef="#ctx0" brushRef="#br0" timeOffset="5.25371E6">20002 14093 0,'0'18'172,"0"0"-156,0-1 0,0 1-1,0 0 1,0-1-1,0 1 1,0 0 15,0-1-31,0 1 47,0-1-16,0 1-15,0 0 62,0-1 16</inkml:trace>
  <inkml:trace contextRef="#ctx0" brushRef="#br0" timeOffset="5.2595E6">20461 13811 0,'18'18'172,"-18"17"-156,17-17-1,-17-1 1,18 1 0,-18 0-1,0-1 17,18-17-17,-18 18 1,17 0-1,1-1 1,0 1 15,-18 0 16,17-18-31,-17 17-1,18-17 1,-18 18 47,17-18-48,-17 17 16,0 1 1,18-18 218,0-18-219,-18 1-15,0-1-1,0 1 1,0-1-1,17 18-15,-17-18 16,0 1 15,0-1-15,18 0 0,-18 1 124,0 34 79,0 1-219,0 0 31,0-1 0,0 1 32,0 0 281,0-1-297,18-17-1,-18 18-30,0-1 15,0 1 313,17 0-250,-17-1-47,18-17 46,0 0 173,-1-35-250,1 17-1,-18 1 1,18-18 0,-18 17-1,0-17 1,0 17-1,17 0 1,-17 1 0,0-1-1,18 0 17,-18 1-17,0-1 63,0 1 47,0-1-78,0 0 141,0 1-157,17 17 0,-17-18-31</inkml:trace>
  <inkml:trace contextRef="#ctx0" brushRef="#br0" timeOffset="5.26332E6">20902 14076 0,'18'0'156,"-18"-18"-125,17 18 0,-17-17-31,18 17 63,0 0-48,-1 0 1,19 0 0,-19 0-1,1 0-15,17 0 16,-17 0 0,17 0-1,-17 0 32,-18 35 172,-18 0-204,-17-17 1,17-1 0,0 1-1,1 0 1,-1-18 15,-17 17-15,17-17-1,1 0 1,17 18 0,-18-18-1,0 0 1,1 0 0,-1 0-1,0 0 1,1 0 15,34 0 188,1 0-141,0 0-31,-1 0-16,1 0 32,0 0-32,-1 18 109,-17-1-77,18 1-47,-18-1 62,0 1-63,0 0 17,0 17-1,0-17 0,-18-1-15,18 1-1,-17-18 1,-1 18-16,18-1 16,-18-17-1,-17 0 1,17 0 15,1 0-31,-1 0 47,1 0-16,-1 0-15,18-17 124,-18 17-93</inkml:trace>
  <inkml:trace contextRef="#ctx0" brushRef="#br0" timeOffset="5.26622E6">21202 14182 0,'0'-18'188,"0"0"-188,0 1 15,0-1 17,18 0-17,-1 18 16,-17-17 63,18 17-78,-1 0-1,1 0 1,0 0 15,-1 0 1,-17 17 155,0 1-171,0 0 15,0-1-15,0 1-1,0 0-15,0-1 16,0 1-1,0 0 1,0-1-16,0 1 47,0-1-16,0 1-15,-17-18-1,-1 0 32,18 18-47,0-1 32,-18 1-1,1 0 16,17-1-32,-18-17 32,18 18-31,-17-18-1,17 18 17,17-18 124,18 0-140,1-18-1,-1 0 16,-17 18-31,-1 0 32,1 0-1</inkml:trace>
  <inkml:trace contextRef="#ctx0" brushRef="#br0" timeOffset="5.27027E6">22154 13847 0,'18'17'141,"0"1"-126,-18 17 1,35 0 0,-17-17-1,-18 0 1,17 17 15,1-35-15,17 35-1,-35-17 1,0-1-16,0 1 16,18-18-1,-18 18 1,17-18 171,1-18-140,-18 0-31,0 1-1,18-18 1,-18 17 0,0 0-16,0 1 15,17 17 17,-17-18-1,0 0 0,0 1-15,18 17 15,-18-18-15,0 0-1,0 54 251,18-19-235,-18 1-31,0 17 16,17-17-1,-17 0 17,18-1-32,0 1 31,-18-1 16,0 1 234,0 0 16,0-36-94,0 0-187,17 1-1,1-1-15,-1 1 31,-17-1-15,18 0 0,-18 1-1,18-1 1,-18 0 78,0 1-16,0-1-16,17 18-46,-17-18-16,0 1 31,0-1-15,18 1-1</inkml:trace>
  <inkml:trace contextRef="#ctx0" brushRef="#br0" timeOffset="5.27584E6">22631 14129 0,'0'-18'297,"0"0"-235,0 1 63,17-1-78,19 1-16,-19 17-31,1 0 32,0 0-1,-1 0-15,1 0 46,-1 0 1,1 0-1,-18 17-31,0 1 1,18-1-32,-18 1 15,0 0 16,0-1 1,0 1-1,0 0 0,-18-1 0,0-17-15,1 0 15,-1 0 16,1 0-16,34 0 282,1 0-251,-1 0-46,1 0 31,0 0 0,-1 0 15,-17 18 1,0 0-32,0-1 0,0 1-15,0-1-16,0 1 47,0 0-32,-17-1 48,-1 1-16,0-18 15,18 18-62,-17-18 16,-1 0 46,1 0-30,-1 0-32,0 0 47,1 0-16,-1 0 31,0 0 63,18-18-62</inkml:trace>
  <inkml:trace contextRef="#ctx0" brushRef="#br0" timeOffset="5.27938E6">23001 14041 0,'18'0'188,"-18"-18"-173,35 18-15,-17 0 16,-18-18 0,17 18-1,1 0 1,0 0 15,-1 0-15,1 0-1,-1 0 17,1 0-1,-18 18 109,0 0-124,0-1 31,0 1-16,0-1 16,0 1-16,-18-18 1,18 18-1,-17-18-31,-1 0 31,1 0 0,-1 0 16,0 0-16,1 0 48,-1 0-33,0 0 17,36 0 140,0 0-187,-1 0-1,1 0 1,0 0 15,-1 0-15,1 0-16,-1 0 109,1 0-15,-18 17-63,0 1 0,0 0 16,0-1-31,0 1 0,0 0 15,0-1 0,0 1 0,0-1-15,0 1 15,-18 0 32,1-18-32,-1 0-15,1 0 15,-1 0-16,0 0 17,1 0-1,-1 0 0,0 0 16,1 0 94</inkml:trace>
  <inkml:trace contextRef="#ctx0" brushRef="#br0" timeOffset="5.28295E6">23760 13864 0,'0'18'93,"0"-1"-30,0 1-63,17 17 31,18 1-15,1 17-1,-1-18 1,0 0 0,1 18-1,-36-35 1,17-18-16,-17 17 16,0 1-1,18-18 1,-18 18-1,0-36 189,18 0-189,-18 1 16,17-1-15,-17 0 0,18 1-1,-18-19-15,0 19 16,17-1 0,1 18 312,-18 18-297,18-1 0,-18 1-15,0 0-1,17-1 1,-17 1 15,18-18 32,-18 18-1,0-1 63,0 1-78,0 0-16,0-1-15,18-17 15,-18 18 16,0-36 219,0-17-251,17 17 1,-17-17-16,0 17 16,18 1 15,-18-1-15,0 0-1,0 1 16,18-1-31,-18 1 16,17 17 0,-17-18-1,0 0 1,0 1 31,0-1-47,18 0 15,-18 1 32,0-1 0,17 0 0,-17 1-16,0-1-15</inkml:trace>
  <inkml:trace contextRef="#ctx0" brushRef="#br0" timeOffset="5.28614E6">24271 14129 0,'18'0'203,"-1"0"-156,1 0 0,0 0-31,-1 0-1,1 0 17,0 0-17,-18 17 251,0 19-235,0-19 0,0 1 1,0 0-1,-18-1-15,0-17 15,-17 0-16,17 0 1,1 0 15,34 0 251,1 0-251,0 0-16,-1 0 17,1 0-1,0 0-15,-1 0 15,-17 18 125,0-1-140,0 1 15,0 0-15,0-1 140,-17-17-141,-1 0 1,0 18 0,1-18-16,-1 0 15,0 0 17,1 0-17,-1 0 1,0 0-1,1 0 1,-1 0 62</inkml:trace>
  <inkml:trace contextRef="#ctx0" brushRef="#br0" timeOffset="5.29066E6">24589 14076 0,'0'17'141,"0"1"-125,0 0-1,0 17 1,0 0 15,0-17-31,0 17 31,0-17-15,0 35-16,0-18 16,-18-17-1,18-1 1,0 1-1,0 0 1,18-18 343,-1 0-343,1 0 15,0 0 1,-1 0-1,1 0 31,-1 0-46,-17-18 218,0 0-218,0 1 15,0-1-31,0 0 31,0 1-15,0-1 0,0 0 15,0 1 0,0-1-15,0 1-1,0-1 32,0 36 172,0-1-203,0 1 15,0-1-15,0 1-1,0 0 16,0-1-15,0 1 15,0 0 1,0-1-1,-17-17-16,17 18 1,0 0 78,0-1 0,0 1-48,0 0 79,0-1-78,0 1-15,0-1-17,0 1 1,0 0 109</inkml:trace>
  <inkml:trace contextRef="#ctx0" brushRef="#br0" timeOffset="5.29684E6">25188 14041 0,'18'0'141,"0"17"-126,-1 18-15,1-17 16,-18 0-1,18 17 1,17 0 0,0 18 15,-17-18-15,-18-17-1,17 0 1,-17-36 249,0-17-249,18 0 15,-18 17-31,0 0 32,18 1-32,-18-1 140,0 0-124,0 36 359,0 0-328,0-1-16,0 1 141,17 0-157,-17-1 1,0 1 218,0-1-202,18-17 30,-18 18-15,0 0 94,0-1-94,18-34 765,-18-1-812,17 0 31,-17-17-15,18 35 0,-18-35-1,0 17 1,0 1-16,0-1 15,0 0-15,0 1 172,0-1-140,0 0 30,0 1-31,0-1 1,0 1 30,0-1-31,0 0-15,0 1 0,0-1-1,0 0 16</inkml:trace>
  <inkml:trace contextRef="#ctx0" brushRef="#br0" timeOffset="5.29898E6">25682 14111 0</inkml:trace>
  <inkml:trace contextRef="#ctx0" brushRef="#br0" timeOffset="5.30351E6">25612 14217 0,'0'-18'282,"17"1"-251,19-1-15,-19 18-1,1 0 1,-1 0-1,1 0 17,-18 18 108,0-1-124,18 1 0,-18 0-1,0-1 1,0 1-1,0-1 1,0 1 0,0 0-1,0-1 1,0 1 0,0 0-1,0-1-15,0 1 47,0 0-16,-18-18-15,0 0 0,1 0-16,-1 0 46,1 0-14,17-18 249,17 18-187,1 0-47,-1 0-16,1 0 47,0 0-47,-1 0-15,-17 18 46,0-1 32,0 1-47,0 0-47,0-1 47,0 1-16,0-1 0,0 1-31,-17 0 16,-1-18 125,0 0-126,1 0-15,-1 0 47,1 0 0,17-18-47,0 0 94,-18 18-32</inkml:trace>
  <inkml:trace contextRef="#ctx0" brushRef="#br0" timeOffset="5.30553E6">25894 14182 0,'18'0'94,"-1"0"-63,1 0-31,-1 0 31,19-18-15,-1 18 0,-17 0-1,17 0 1,-17 0 0,-1 0-1</inkml:trace>
  <inkml:trace contextRef="#ctx0" brushRef="#br0" timeOffset="5.3092E6">25894 14164 0,'0'18'157,"0"-1"-126,0 1-31,0 0 15,0-1 1,0 1 0,18-18-1,-18 17 17,0 1-17,0 0 79,17-18 562,1 0-546,-1 0-79,-17-18 16,18 18 0,0 0-1,-1 0-14,1 0-1,0 0-15,-1 0 109,1 0-94,0 0 31,-18 18-46,0-1 46,0 1-30,0 0-1,0-1 16,0 1-32,-18-18 48,18 18-63,-18-18 31,18 17-15,-17-17 62,-1 0-62,0 0 15,1 0-16,-1 0 17,0 0 15,1 0-16</inkml:trace>
  <inkml:trace contextRef="#ctx0" brushRef="#br0" timeOffset="5.31513E6">19756 13564 0,'0'-17'188,"0"-1"-110,17 18-16,-17-18-46,18 18 0,-1 0 62,1 0-47,0 0 63,-1 0-63,-17 18 0,18 17 0,-18-17-15,0 0-16,0-1 16,0 1-1,0-1 32,0 1-31,0 0 31,-18-1 0,18 1-1,-17-18-30,-1 0 0,0 0 31,36 0 265,0 0-281,-1 0-15,1 0 0,0 0 15,-1 0-16,1 0 17,0 0 15,-1 0-32,1 0 16,-1 0-15</inkml:trace>
  <inkml:trace contextRef="#ctx0" brushRef="#br0" timeOffset="5.31822E6">20955 13529 0,'0'-18'31,"0"1"-15,0-1 15,0 0 16,0 1-16,18 17 63,-1 0-31,1 17 93,-18 1-140,0 17-16,18 1 31,-18-19 0,0 1-31,0 0 31,0-1-15,0 1 0,0-1 46,0 1 1,-18-18-1,18 18-46,-18-18 46,18 17-62,-17-17 47,-1 18 16,36-18 218,-1 0-281,1 0 31,17 0-15,0 0-1,-17 0 1,0 0 15,-1 0-15</inkml:trace>
  <inkml:trace contextRef="#ctx0" brushRef="#br0" timeOffset="5.32197E6">22613 13511 0,'18'0'468,"-1"0"-436,1 0-1,0 0 78,-1 0-46,-17 18 93,18 0-125,-18-1 47,0 1-46,0 0-17,0-1 63,0 1-62,-18-18 140,1 17-109,-1-17 16,0 0-48,1 0 16,17 18 16,-18-18 31,18 18-62,18-18 234,-1 0-234,1 0-1,0 0 1,17 0 0,-17 0-1,17 0-15</inkml:trace>
  <inkml:trace contextRef="#ctx0" brushRef="#br0" timeOffset="5.32777E6">24236 13547 0,'17'-18'203,"1"18"-203,0 0 15,-1 0 1,1-18 0,0 18 15,-1 0 141,1 0-157,-18 18 157,0 0-140,0-1-1,-18 1 109,1-18-124,17 18 297,0-1-63,0 1-219,0-1 0,0 1-15,0 0-1,0-1 220,35-17-32,-17 0-172,-1 0-31,1 0 16,-1 0 499,1 0-468</inkml:trace>
  <inkml:trace contextRef="#ctx0" brushRef="#br0" timeOffset="5.33217E6">25523 13652 0,'0'-17'187,"0"-1"-155,0 1 61,18-1-77,0 18 0,-1 0-1,-17-18 1,18 18-1,0 0 189,-18 18-142,0 0-46,0-1-1,0 1 95,-18-18-95,0 17 110,-17-17-109,35 18 140,-18-18-125,18 18 1,-17-18-17,17 17 1,-18-17 0,18 18-1,-17-18 1,-1 18 31,18-1-16,-18 1 0,1-18 0,17 18 1,17-18 186,19 0-171,-1-18-31,-18 18 0,19 0-1,-19 0 1,1 0-16,0 0 15,-1 0-15,19 0 32,-1 0-17,18 0 1,-18 0 0,-17 0-1,-1 0-15,1 0 0,0 0 16,-18-18-1</inkml:trace>
  <inkml:trace contextRef="#ctx0" brushRef="#br0" timeOffset="5.34007E6">28187 9948 0,'0'18'438,"0"0"-422,0-1-1,0 1 32,0 0-16,0-1-31,0 1 266,0-1-219,18-17-32,-1 18 1,1 0 15,-1-1-15,1-17 0,0 0 359,-1 0-344,1 0 0,0 0-15,-18-17 109,0-19-110,0 19 17,17-18-32,-17 17 15,0 0 1,0 1-1,0-1 1,0 0 156,0 1-156,0 34 249,0 1-265,0 17 16,0-17-1,0 17 1,0-17 0,0 17-16,0 0 15,0-17 1,0 0-16,0-1 16,0 1-1,0 0 1,0-1-1,0 1 1,0 17-16,0-17 31,0-1-31,0 1 16,0 0 62,0-1-62,0 19-1,0-19 1,0 1 93,0 17-15,-17-17-78,-1-18 93,0 0-93,1 0-1,-1 0 1,0-18 0,1 0-1,17 1 1,-18 17-1,18-35 1,0 17 62,0-17-62,0 17 15,0 0-15,18 18 109,-1 0-110,1 0 1,0 0 218,-1 0-218</inkml:trace>
  <inkml:trace contextRef="#ctx0" brushRef="#br0" timeOffset="5.34146E6">28522 9596 0,'0'35'125,"-18"-18"-110,18 1 1,0 0-1,0-1 1,0 1 0,0 0-1</inkml:trace>
  <inkml:trace contextRef="#ctx0" brushRef="#br0" timeOffset="5.34319E6">28593 10195 0,'0'18'63,"0"0"-63,0-1 31,0 18-31,0-17 16,0 0 15,0-1 16,0 1-32,0 0 1</inkml:trace>
  <inkml:trace contextRef="#ctx0" brushRef="#br0" timeOffset="5.34785E6">28187 11165 0,'0'-17'109,"0"-1"-62,18 18 0,-1 0-16,18 0-31,-17 0 47,0 18-16,-18 17 1,0-17-17,0 17 1,0 18 0,0-18-1,0-17 1,0-1 15,0 1-15,0 0-1,0-1 1,0 1 0,0 0 15,0-1 16,17-17 15,1 0-62,0 0 16,17 0 15,-17 0-15,-1 0-1,1 0 1,0 0 0,-18-17-16,17 17 15,1-36-15,-1 1 16,1 0-1,-18 0 1,18-1 0,-18 19 15,17-1-15,1 0-1,-18 1 1,0-19-1,0 19-15,0-1 16,0 0 125,0 36-1,0 35-108,0-18-17,0 54-15,0-37 16,0 1-1,0-35 1,0 0 0,0-1-1,0 1-15,0 0 16,0-1 0,0 1-16,0-1 15,0 1 1,0 0 15,0-1-31,-18 19 31,18-19-15,-17 1 0,17 0-1,0-1 1,0 1-1,0-1 1,0 19 15,-18-19-15,0-17 0,18 18-1,-17 17-15,-1-35 110,1 0-95,-1 0 1,0-17 31,1-19-32,17 19 1,-18-19-16,18 19 16,0-1 15,18 1 156,-1 17-171,1 0 0,0 0-1,-1 0 1,1 0-1,-1 0 1,1 0 0,0 0-1,-1 0 235</inkml:trace>
  <inkml:trace contextRef="#ctx0" brushRef="#br0" timeOffset="5.35213E6">28734 11747 0,'17'0'219,"1"-35"-204,0 35 1,-18-17 0,17-1-1,1 18 1,0 0 140,-1 0-109,-17 18 15,0-1-30,0 1-17,0-1-15,0 1 32,0 0-17,0-1 1,0 1-1,0 0-15,0-1 16,-17 1 0,17 0 31,-36-18-32,19 17 1,17 1-1,-18 0 1,0-18 0,18 17 77,18-17 157,0 0-234,-1 0 47,1 0-48,0 0 235,-1 0-62,1 0 30,-1 0 626,1 0-797,0 0 16,-1 0 249</inkml:trace>
  <inkml:trace contextRef="#ctx0" brushRef="#br0" timeOffset="5.35428E6">28751 10901 0,'0'17'78,"0"1"-62,0 0 0,0 17-16,0 0 15,0-17 16,0 17-15,0-17 0,0-1-1,0 1 1,0 0 31,0-1 15</inkml:trace>
  <inkml:trace contextRef="#ctx0" brushRef="#br0" timeOffset="5.35798E6">28187 12647 0,'0'-35'125,"0"17"-109,18-35-1,17 18 1,-18-18 0,1 35-1,0 1 1,-1 17-1,1 0 95,-18 17-95,0 19 1,18 17 0,-18-36-16,0 19 15,0-19 1,0 36 0,0-18-1,0-17 1,0 17-16,0-17 15,0 0 1,0 17 0,0-18 15,-18 19-15,18-19 15,0 1 16,18-36 78,17 1-110,-17-19 17,-1 19-17,1 17 1,-18-18-1,53-17 1,-53 17 0,17 1-1,1-1 1,-18 0 0,18 1-1,-18-1 1,0 0-1,0 1 17,17 17-17,-17-18 1,0 1 0,0-1-1,0 0 1,18 1-1,-18 70 235,0-36-234,0 36 0,0-35-1,0 17 1,0 18-16,0-35 16,0 17-16,-18 18 15,18-36 1,0 19-1,0-19 17,0 1-17,0 0 1,0-1 0,0 18-1,-17 1 1,17-1-1,0-17 64,-18-1-64,-17-17 110,0 0-109,-1 0-1,19 0 1,-1 0 0,0 0-1,18-17 48,0-1-32,0 0-15,0 1 15,0-19-15,0 19-1,18-1 1,0 18-1,-1 0 17,1 0-17,0-17 1,-1 17 0,18 0-1,-17 0 1,0 0-1</inkml:trace>
  <inkml:trace contextRef="#ctx0" brushRef="#br0" timeOffset="5.36186E6">28751 13035 0,'0'-18'79,"0"1"-48,0-1-16,0 1 1,0-1 15,0 0-15,18 18 0,17 0 46,-17 0-31,0 0-15,-1 0 0,-17 18 124,0 0-124,0-1-1,0 1 1,0-1 0,-17-17 93,-1 0-93,0 0-1,1 0-15,34 0 219,1 0-203,0 0-1,-1 0 1,1 0 0,-1 0-1,1 0 1,-18 18 187,0 0-203,0-1 62,-18 1 32,1-18-78,-1 0-1,1 0 1,-1 0 0,0 0-1,1 0 32,-1 0-16,0 0-15</inkml:trace>
  <inkml:trace contextRef="#ctx0" brushRef="#br0" timeOffset="5.36483E6">28769 12294 0,'0'0'0,"0"36"32,0-19-17,0 1 235,0-1-234,0 1 203,0 0-204,0-1 32,0 1 16,0 0-32,0-1 219,0 1-203</inkml:trace>
  <inkml:trace contextRef="#ctx0" brushRef="#br0" timeOffset="5.3707E6">28222 13811 0,'0'-17'94,"0"-1"-47,0 0 0,0 1 0,18 17-32,-18-18 1,17 18 0,1 0 31,-18 18-16,0-1-16,0 19 1,0-1 0,0-17-1,0 17 1,0 0-16,0 0 16,0 1-1,0-1 16,0-17-15,0-1 0,0 1 109,18-18-94,17 0-15,-17 0-1,17 0 1,0 0-16,-17 0 15,35-18 1,-36 1 15,1-1-15,0-17 0,-18-1 15,17 1-16,1 0 1,0 17-16,-1-35 16,-17 36 15,0-1-31,0 0 0,0 1 141,0-1-110,0 53 94,0-17-110,0 17 1,0 18-16,0-35 16,0 17-1,0-17 1,0-1 0,0 1-1,0 0 1,0 17 15,0-17-31,0 17 31,0-18-15,0 1 0,0 0-1,-17-1 1,17 36-1,0-17 1,0-19 15,0 1-15,0-1 0,0 1 46,0 0-62,-18-18 172,0 0-156,1 0-1,-1 0 1,0 0-1,1 0 1,-1 0 31,18-18-16,0 0-15,0 1 46,18-1 95,-1 18-142,1 0 141,0 0-140,-1 0 437,1 0-406</inkml:trace>
  <inkml:trace contextRef="#ctx0" brushRef="#br0" timeOffset="5.37463E6">28787 14129 0,'0'0'0,"0"17"78,0 1-62,0 0 15,0-1-16,0 1 1,0 35 0,-18-18-1,18-17 1,0 17 0,0-17 140,0-1-94,18-17 470,-1 0-470,1 0-31,0 0 1,-1 0 61,1 0 298,-1 0-375,19 0-1,-19 0 16,-17-17 360,0-36-375,0 17 15,0 19-15,0 52 280,0-17-280,0 52 0,0-34-1,0-1-15,0-17 16,0-1 0,0 1 15</inkml:trace>
  <inkml:trace contextRef="#ctx0" brushRef="#br0" timeOffset="5.37721E6">28769 13564 0,'0'18'172,"0"0"-141,0 17-15,0-18-1,0 19 1,0-19 0,0 1-16,0 0 15,0-1 1</inkml:trace>
  <inkml:trace contextRef="#ctx0" brushRef="#br0" timeOffset="5.38192E6">28257 15152 0,'0'-18'156,"0"-17"-140,0 0 0,18 17-1,-18 0 1,18 1 0,-18-1-1,0 36 110,17 17-94,1 0-15,-18 1-16,0 16 16,0-34-1,0 0 1,0 35 15,0-36-31,0 1 16,0 0-1,0 17-15,0-18 32,0 1 108,35-18-77,-17 0-48,17 0 1,-17-18-16,-18 1 16,18 17-1,-1-18 1,-17 1 0,18 17-1,-1-18-15,-17 0 31,18 1-15,-18-1 0,0-17-1,0 17 1,0-35 0,0 36-1,0-1-15,0 0 16,0 1-16,0 70 250,0-1-235,0 1 1,0 18-16,0-18 16,18-36-1,-18 36 1,0-35 0,0 17-1,17-17 16,-17 0 1,0-1 61,0 1-46,0-1 16,0 1-32,0 0 16,-17-1-31,-1-17 30,18 18-30,-18-18 31,1 0-16,-1 0-15,1 0 15,-1 0 0,0 0 1,1 0 77,-1 0-78,18-18 79,0 1-95,18 17 110,-1 0-109,1 0-1,0 0 1,-1 0 0,1 0-1,-1 0 1,1 0 0,0 0-1,-1 0 188,1 0-78</inkml:trace>
  <inkml:trace contextRef="#ctx0" brushRef="#br0" timeOffset="5.38419E6">28698 15487 0,'18'0'250,"0"0"141,-1 0-375,1 0 46,0 0 282,-1 0-344,19-18 31,-1 18-15,-35-17-1,17 17-15</inkml:trace>
  <inkml:trace contextRef="#ctx0" brushRef="#br0" timeOffset="5.38847E6">28716 15487 0,'0'18'188,"0"-1"-173,0 1 1,0-1 0,0 1 187,0 0-78,0-1-78,0 1 62,0 0-46,0-1-17,0 1 111,0 0 124,0-1-234,0 1-47,0-36 359,18 18-218,-1 0-94,1 0-32,0 0 1,-1 0 15,1 0-15,0 0-1,-1 0 32,1 0-47,-18 18 375,0 0-343,-18-18 30,1 0-46,-1 0-1,0 17-15,1-17 125,-1 0-93,0 0 14,1 0 64,-1 0-48,0 0 110</inkml:trace>
  <inkml:trace contextRef="#ctx0" brushRef="#br0" timeOffset="5.3917E6">28628 14587 0,'0'18'313,"0"0"-235,0-1-62,0 19 187,0-1-172,0-18-15,0 19-1,0-19 173,0 1-141,0 0 62,0-1-47,0 1 79,0 0-78,0-1 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35:33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6703 0,'-18'-18'203,"0"18"-171,1 0-32,-1-18 31,0 18-15,1 0-1,-1-17 1,1 17-1,-1 0 17,0 0-17,1 0 1,-1 0 15,0 0-15,-17 0-16,0-18 47,17 18-32,0 0 1,1 0 0,-1 0-1,1 0 32,-1 0-31,0 0 31,-17 0-32,17 0 16,1 0-15,-1 0 0,0 0-1,1 0 1,-1 0-16,1 0 31,-1 0-15,0 0 15,1 0-15,-1 0-1,-17 0 17,35 18-17,-36-18 1,19 17-16,17 1 15,0 0 1,-53 17 15,53 0-15,-18-35 0,-17 53-1,35-35 1,0 0-1,-18-1 1,1-17-16,17 18 16,-18-1-1,18 1 1,0 0 0,0-1-1,0 1 1,0 17-1,0 1 32,0-19-31,0 18 0,0 1 15,0-19-16,0 19 1,0-19 0,0 19-1,0-19 1,18-17 0,-1 18-1,-17-1 1,0 1-16,18 0 15,0-1 1,-18 1-16,17 0 16,-17-1-1,18 19 1,17-1 15,-35-17-15,18 17-1,-1-18 1,-17 1 0,18 0-1,0-1 1,-1 1 0,1-18-1,-18 18 1,18-1-1,-18 1 1,17-18 15,-17 18-15,18-1 0,0-17-1,-1 0 1,1 35-1,-1-17 1,1-18 0,17 18-1,-17-18 1,0 17 0,17-17-1,0 18 1,-17-18-1,-1 0 1,19 0 0,-1 0-1,-17 0 1,17 0 15,-17 0-15,-1 0-1,1 0 1,0 0-16,-1 0 16,1 0-1,-1 0 1,1 0 0,0 0-1,-1 0 1,19-18-1,-19 1 1,1-1 15,0-35-15,-1 36 0,1-1-1,-18 0 1,17-35-1,-17 36 1,0-1 0,0-35-1,0 18 1,0 0 15,0 17-31,0 0 31,0 1-15,0-19 0,0 1-1,0 17 1,0-17 0,0 0-1,18 0 1,-18 17-1,0 0 1,0 1-16,0-1 16,0-17-1,0 17 1,0-17-16,0 0 16,0-1-1,0 1 16,0 17-15,0 1 15,0-18-15,0-1 15,0 19-15,0-19-1,0 19 1,0-1 31,0 0-16,-18 18 16,1 0 0,17-17-31,-18 17 30,18-18-30,-17 18 15,-1 0 16</inkml:trace>
  <inkml:trace contextRef="#ctx0" brushRef="#br0" timeOffset="4739.3401">16104 7091 0,'-17'0'78,"-19"0"-47,19 0-15,-19 0 15,1 0-15,-18 0-1,18 0 1,17 0 0,1 0-1,-1 0 17,0 0-17,-17 0 1,18 0-1,-19 0 1,19 0 0,-36 0 15,35 0-15,-17 0-16,17 17 31,0 1-16,1-18 1,-1 18 0,1-1-16,-1 1 31,0 0-15,1-18-16,-1 17 15,18 1 1,-18-18 15,18 18-31,-17-1 16,17 1-1,-18-1 1,-17 19-16,35-19 16,0 1-1,-18 0 1,1-18-1,-1 0 1,18 35-16,0 0 16,0 18-1,0-35 1,0 35 0,0-18-1,0-17 1,0 17-1,0-17 1,0 17 0,0 0-16,0-17 15,0 17 1,0-17 0,0 52-1,0-52 1,0 17-1,0 0 1,0 1-16,0-19 16,0 1-1,0 0 1,0-1 0,18 1-1,-18 0 1,0-1-1,17-17 1,-17 18 15,18 17 251,-1-17-267,19-1-15,-19 19 16,1-1-1,17-35 1,-17 18-16,-18-1 16,18 1-1,17-1 1,-18 1 15,1 0-15,0-18-16,17 0 31,-17 17 0,-1-17-31,1 0 16,0 0 15,17 0-31,0 0 31,0 0 1,1 0-17,-1 0 17,-17 0-17,-1 0-15,1 0 16,0 0-1,17 0 1,0 0 0,-17 0-16,17-17 15,0 17 1,1 0 0,-19 0-1,1-18 1,17 18-1,0-18 1,-17 18 0,-18-17-1,53 17 17,-35 0-17,-1-18 1,1 1-1,17-1 1,-17 0 0,-18 1-1,35-36 1,-17 17 0,-18 19-1,17-18 1,-17 17-1,0 0 17,0-17-17,0 0 1,0 17 0,0 0-1,0-17 1,0 17-1,0-17 1,0 18 0,-17-19-1,17 19 1,0-1 0,-18-17 15,18 17-16,0 0 1,0-34 0,-18 34-1,18 0 1,-17 1 15,-1 17 0,18-18-15,0 0 0,0 1-1,-17 17 17,17-36-32,-18 1 31,18 0-16,-18 17 17,18 1-17,0-19 1,0 19 15,-17 17-15,17-18-1,-18 18 1,18-18 0,0 1-1,-18 17 1,1-18 31,17 0-32,-18 1 1,18-1 0,0 1-1,-18 17 1,1 0 0,17-18-16,0 0 15,0 1-15,-18 17 16,0-18 31,1 18-47,17-18 47,-18 18-32,1 0 1,-1 0-1,18-17 1,-18 17 0,1 0-1,17-18 48,-18 18-16</inkml:trace>
  <inkml:trace contextRef="#ctx0" brushRef="#br0" timeOffset="12335.0212">24624 3122 0,'0'-18'281,"0"-17"-266,0-18-15,35 0 16,-17 18 0,-1-36-1,19 19 1,-19-1 0,1 35-16,-18-17 15,0 17 1,0 0-1,18 18 1,-18-17 0,0-1-1,0 1 1,17-72 0,-17 54-1,0 0 1,18-36-1,-18 54 1,0-1 0,0-17-1,0 17 17,-18 18 280,-52-18-296,34 1-1,-16-1 1,-19-17 0,36 17-1,17 1 1,-70-36-1,53 53 1,-1-18 0,19 18-1,-1-18 1,-17 18 15,35-17-15,-36 17-16,1-18 15,18 18 1,-19 0 0,19 0-1,-1 0 1,0 0 0,1 0-1,-1 0 1,0 0-1,-17-18 1,0 18 0,17 0-1,1 0 1,-19 0-16,19 0 16,-1 0-1,0 0 1,-17 0 15,17 0-15,1 0-16,-18 18 31,17-18-15,0 18-1,1-18 1,-1 17 15,0-17-31,1 0 16,-19 36-1,19-19 17,-1 1-1,-17 0-31,35 17 31,-18-35-15,1 53-1,-1-36-15,18 1 16,0 0 15,0-1 250,0 19-281,-18 17 16,1 70 0,-1-52-1,0-1 1,1-17 0,-1 18-16,18-36 15,0 53 1,0-70-1,0-1 17,0 19-17,0-1-15,0-17 16,0-1 0,0 18-1,0 1 32,0-19-31,18 19-1,-18-19 17,0 19-32,17-36 15,1 17 16,0 1-31,-18-1 16,17 1 0,1 0-1,0-1 1,-1-17 15,1 18-15,0 0-1,-1-18 1,1 17 0,17 1-1,-17-18 17,-1 0-17,1 0-15,-18 18 16,18-18-1,-1 17 1,1-17 15,17 0-31,-17 0 16,17 0 0,0 0 15,-17 0 0,17 0-15,-17 0 15,0 0-31,-1 0 16,1 0-1,0 0 1,-1 0-1,1 0-15,-1 0 16,1 0 15,17 0-31,-17 0 47,0 0-31,-1 0 15,1 0-15,0 0-16,-18-17 15,17 17 1,1 0 0,-1 0 15,1 0-16,0 0 1,-18-18-16,17 18 16,1 0 15,-18-18-15,18 18-1,-1 0 16,1-17-15,0-1 15,-1 0-15,1 1 31,-1-1-32,1 18-15,-18-18 16,0 1 0,18-1-1,-1 18 32,-17-17-16,0-1 1,0 0-1,18 1-15,-18-1 15,0 0 16,0 1-16,18 17 16,-18-18-32,0 0 1,0 1 0,0-1-1,0 1 17,0-1 30,0 0-46,0 1 31,17 17-32,-17-18 48,0 0-48,0 1 126</inkml:trace>
  <inkml:trace contextRef="#ctx0" brushRef="#br0" timeOffset="19875.9459">26352 2152 0,'18'0'47,"0"0"-31,-1 0 0,19 18-1,17-1 1,-18 1-1,18-1 17,-36 1-17,1 0-15,17-18 16,-35 17 0,36-17-1,-19 0-15,1 18 16,17-18-1,-17 0 1,88 18 0,-53-1-1,-18-17 1,0 0 0,18 0-16,-35 0 15,-1 0-15,1 0 16,17 0-1,-17 0 1,-18-17 0,18-1-1,-1-35 282,18 0-281,1 18-1,17-36 1,-18 18 0,0 1-16,-35 16 15,18 19-15,-1-1 16,1 0 0,-18 1 15,0-1-16,18 0 1,-1 1 0,-17-18-1,18 17 1,-18 0 0,0 1-1,0-19 1,0 1-1,0 17-15,0-17 16,0 17 0,0 1-16,0-1 15,0 1 1,0-1 0,0-17-1,-18 35 1,18-36 328,0-17-344,0 36 15,-17-18 1,-1-18-1,18 35 1,0-17 0,-18 17-1,1 18 1,17-18 0,-18 1-16,18-1 31,-17 1-16,-1-1 1,0 18 31,1-18-31,-1 1 15,-17-1-16,-1 18 1,19 0-16,-1-18 31,1 18-15,-1-17 0,-17 17-16,17 0 15,0 0 1,1 0-1,-1 0 1,-17 0 0,-1 0-1,19 0 1,-1 0 0,1 0-16,-1 0 15,-17 0 1,17 0-1,-17 0 1,17 0-16,-17 0 31,17 0-15,-17 0 15,17 0-15,1 0-1,-1 0 1,0 0 0,1 0-16,-1 17 15,0-17 1,-17 18 15,18 17-31,-19-17 0,36 0 16,-17-18-1,-1 35 1,0-35-16,18 17 16,-17-17 15,17 36-15,-18-19-16,18 1 15,0 17 1,-18-35-1,18 36-15,-17-1 16,17 0 15,-18 0-15,18-17 0,0 17-16,0 1 31,0-1-16,0 0 17,0-17-17,0-1-15,0 1 16,0 17 15,0-17-15,0 0-1,0-1 1,0 1 0,0 0-1,0-1 1,0 18 15,0-17-31,0 0 31,0-1-15,0 1 0,0 0-1,0-1 1,18-17 0,-18 18-1,0 0 1,0-1-1,0 1 1,0-1 0,0 1 15,17 0-15,-17-1-16,18-17 15,-18 36 1,0-19 46,0 1-30,18 0-17,-1-1 48,-17 1 46</inkml:trace>
  <inkml:trace contextRef="#ctx0" brushRef="#br0" timeOffset="24352.0352">26882 2540 0,'-18'0'31,"0"0"0,1 0 0,-1 18-15,0-18-16,1 0 16,-18 17-16,-1 1 15,1 0 16,0-1-15,17 1 0,-17-1-1,17 1 1,1-18 0,17 18-1,-18-1 1,-35 36-1,35-17 1,1-19 0,-1 1-1,0 17-15,1 0 16,-1-17 0,18 35-1,-18-18 1,1-17-1,-1 17 1,1 18 0,-1-18-1,0 1-15,1 17 16,-1-1-16,18-34 16,0 17-1,0 18 1,0-35-1,0 17 1,0 0 15,0 1 219,0-1-234,0 36 0,0-1-1,18 18 1,17 1-1,-17-37 1,-1-16 0,18 52-1,1-70 1,-36-1 0,35 18-1,-17-35 1,-1 18-1,-17 0 1,18-18-16,0 17 31,-1-17-15,1 18 0,35 0-1,0-18 1,0 0-1,17 0 1,-35 0-16,18 0 16,0 0-16,-17-18 15,-1 0 1,0 18 0,-35-17-1,35 17 16,1-53-15,-19 35 0,19-17-1,-1 0 1,18-18 0,-36 17-1,1 36 1,-18-35 249,0 18-249,0-54 0,0 18-1,0 0 1,0 0-16,0 0 16,0-17-1,0 17-15,18 18 31,-18-18-15,0 35 0,0 0-1,17-35 1,-17 18 0,18 0-1,-18 17 1,0 1-1,18 17 1,-18-18 0,0-17-1,0 17 17,0-17-32,17 35 31,-17-35-31,0-1 15,0 19-15,0-19 16,0 19 0,0-1-1,0-17-15,0 17 32,0-35-17,0 36 1,0-1-1,18 0 1,-18 1-16,0-1 31,0 0-15,0 1 0,0-1-1,0 0 16,0 1 1,0-1 15,-18 1-32,1-1 1,-1 18-1,0 0 1,1 0 0,17-18-1,-36 18 1,19-17 0,-1 17-1,1 0 1,-1 0 15,0 0-15,1 0-16,-1 0 15,-17 0 1,17 0 0,0 0-1,1 0 16,-1 0-15,0 0-16,1 0 16,-1 0 15,1 0-15,-1 0 46,0 0 47,1 0 79</inkml:trace>
  <inkml:trace contextRef="#ctx0" brushRef="#br0" timeOffset="28751.1554">30515 1005 0,'0'-17'15,"-17"17"1,-1 0 15,0 0-15,1 0-1,-19 0 1,1 0-16,18 0 16,-19 0-1,1 0-15,-18 0 16,0 0-1,18 0 1,-18 0 0,0 0-1,18 0 1,17 17 0,-35 1 15,18 0-16,0-18 1,-1 35 0,1-17-16,17-1 15,1 1 1,-1 0 0,-17-1-16,35 1 15,-18-1 1,1-17-1,-36 89 1,35-89 0,0 35 15,18-17-15,-35 34-1,17-16 1,1-1-1,-1 18-15,1 17 16,-1-17-16,0 0 16,18 18-1,-17-18 1,17 17 0,0-34-1,0 17 1,0-1-16,0-34 15,0 17-15,0 18 16,0-35 0,0 17-1,0-17 1,0 17 0,0-17 15,0-1-16,17 1 1,1-18 0,-18 18 234,35-1-235,0 19 1,-17-1 0,0-35-1,17 35 1,-17-17-16,17-1 31,0-17-31,-17 18 16,0 0-1,17-1 1,-18-17 0,19 18-1,52-18 1,-53 0-1,0 18 1,-17-18 0,0 17-16,35-17 15,-18 18 1,-17-18 0,-1 0-1,18 0 1,1 0-1,-1 0 1,-17 0 0,17 0-1,18-53 17,-18 35-17,18-17 1,-18 0-1,18-18 1,-35 35 0,0-17-1,34-18 1,-34 18 0,0-1-1,-18 19 1,35-54-1,-17 36 17,-18 0-17,17-18 1,1 18 0,-18-1-1,18-17 1,-18 18-16,0 17 31,0-17-15,0 18-16,0-19 15,0-17-15,0 18 16,0 0 15,0 17-15,0-35-1,0 0 1,0 18 0,0 0-16,0-18 15,0 35-15,0-17 16,-18 0 0,18-1-1,-18 19 1,18-1-1,0 0 1,0 1 0,-17 17-16,17-35 31,0 17-15,0 0 15,-18 1-16,18-1 17,-18 18-17,18-18 1,-17 18 46,-1-17-30,0 17 30</inkml:trace>
  <inkml:trace contextRef="#ctx0" brushRef="#br0" timeOffset="32312.3425">30215 2893 0,'-17'0'94,"-1"0"-78,-17 0 15,0 0-31,-1 0 31,-17 0-31,18 0 16,0 0-16,-18 0 15,35 17 1,-17 1 0,-18-18-1,18 18-15,17 17 16,-17 0-1,-53 18 1,70-18 0,-17 18 15,-1 0-15,1 0-16,0 18 15,0-36 1,17 18-1,0 0 1,1-18-16,-19 36 16,19-36-1,17 71 1,0-71 0,0 18-1,0 0 1,0-35-16,0 34 15,0-34 1,0 0 0,0-1 249,0 1-249,0 53 0,0-1-16,0 1 15,0-18 1,17 17-1,-17-17-15,18 0 16,0-53 0,-1 53-1,1-35 1,0-1 0,-1 1-1,1-1 32,0-17-31,-1 18-1,18 0 17,-17-18-17,0 0 1,17 0-16,-17 17 15,17-17 1,18 0 0,-18 18-16,18-18 15,0 0 1,-18 0 0,18 0-16,0 0 15,18-18 16,-54 18-15,71-35 0,-35 0-1,-53 17 1,36 1 0,-19 17-16,1-18 15,17-17 1,-17-18-16,17 35 15,-17-17 1,-1 17 0,1 1-1,0-1 1,-1-17-16,-17 17 31,18 0-31,0 1 16,-1-1-1,-17-17 1,0 17 0,18 0-1,0-34-15,-18 16 16,0 1 0,0 0-16,0-18 15,0 35 1,0-17-1,0 17 1,0-17 0,0 0-16,0 17 15,0-17 1,0 17-16,0 1 16,0-19-1,0 19 16,0-19-15,0-17 0,0 18-1,0 17 1,0-34 0,0 34-1,0-35 1,0 35-1,0-35-15,0 18 16,0 18 0,-18-1-1,18-17-15,0-1 32,-18 19-1,18-19 0,0 19-15,-17 17-1,17-18 1,-18 18 0,18-17-1,-18-1 1,1 18-1,-1-18 1,18 1 0,-35-1-1,17 18 1,1 0 0,-1 0-1,-17 0 16,17 0-15,-35 0 0,35 0-1,-17 0 1,17 0 15,18-18 0,-17 18-15</inkml:trace>
  <inkml:trace contextRef="#ctx0" brushRef="#br0" timeOffset="36851.9294">9807 1852 0,'0'-18'31,"0"1"0,0-18-15,-17-1-1,17 1 1,-18-18 0,0 18-16,1-1 15,-19 1 1,19-18 0,-1 18-1,-17 17 1,0 1-16,-1-19 15,19 19 1,-36 17 0,17-18-1,19 18 1,-89 0 0,71 18 15,-36 17-16,36-17-15,0-18 282,-1 0-267,-52 17 1,-53 1 0,53-18-1,53 18 1,-36-18-16,0 0 15,18 17 17,36-17-32,-18 18 0,-1-18 15,19 0 17,-1 0-32,18 18 15,-18-1 1,1 1-1,-1-18-15,18 17 16,-18 1 0,1 0-1,17-1 1,-18 19-16,18-1 16,0 18 15,0 17-16,0-34 1,18-1 0,-1 0-1,1-17 1,0 0 0,-1 17-1,19 0 1,-1 0-1,-35-17 1,53 35 0,-36-35 15,1-1-15,0-17-1,-1 35-15,19-17 16,-1 0-1,0-1 1,1 1 0,-1 0-1,-18-1 1,36 1 0,-17-18-1,-1 18 1,18-1 15,-18-17-31,0 18 16,18-18-1,-17 18 1,-1-1-16,0-17 16,0 18-1,-17-18 1,53 0-1,-36 0 17,-17 0-32,70 0 31,-71 0-15,19 0-1,-19 0 1,19 0-16,-1 0 0,0 0 31,0 0-15,-17-18-1,0 1 1,-1 17 0,1-36-1,17 19-15,-35-1 31,18-35-15,-1 53 0,-17-35-1,0 17 1,18-35 15,-18 36-15,0-1-1,0 0-15,0-17 16,0 17 0,0 1-1,0-1 1,0 0-16,0 1 31,0-1-15,0-17-1,0 0 1,0 17 0,0-35 15,0 35-15,0 1-1,0-1 1</inkml:trace>
  <inkml:trace contextRef="#ctx0" brushRef="#br0" timeOffset="40110.5107">9349 2963 0,'-18'0'172,"-17"0"-156,-18 0-1,0 0 1,18 18-16,-18 17 15,0-17 1,17 17 0,-16-17 15,34-1-15,0 1-1,1 0 1,-19-1-16,36 1 15,-35 0 1,17-18 0,18 17-16,-17 1 15,-1-18 1,18 18 0,0-1 15,-17 18-16,-1-17-15,18 17 16,-18 1 0,18-19-1,0 36 1,0-35 0,0 17-16,0 0 31,0 1-16,0-19 1,0 1 0,0 17-1,0 1 17,0-1-32,18-35 15,-18 35 1,18-17-16,-1-1 15,1 1 1,-18 0 0,17-1-1,1 1 1,0-18 0,-18 18-1,17-18 1,1 17-16,17 1 31,1-18-15,-19 17-16,18 1 15,18-18 1,-35 0 0,70 0-1,-53 0 1,1 0 15,34 0-15,-34 0-1,-19 0 1,19 0 0,-1 0-16,0 0 31,-17 0-31,17 0 15,0 0 1,1 0 15,-19 0-15,18 0-16,-17 0 16,0 0-1,-1-18 1,1 18-16,0-17 31,17 17-15,-17-35-16,-1 17 15,1 0 1,-1 1 0,19-1-1,-36 0 1,17-17-16,1 35 15,0-18 1,-1-17 0,1 35-16,-18-17 15,18-1 1,-18 0 0,0 1-1,0-1 1,0-17 31,0-1-16,0 19-15,0-1-1,-18 0 1,18 1-1,-35-1 1,17-17 0,0 17-1,1 18 1,-1-17-16,-17-19 16,0 19-16,17 17 15,18-18 1,-18 0-1,-17 1 1,17 17 0,1-18 15,-1 1-15,-17-1-1,-36-17 1,71 17-1,-35 0 1,17 1 0,18-1-16,-35 0 15,17 18 1,18-17-16,-17-1 31,-1 18-15,18-17 15,-17 17-15,-1-18 15,0 18-15,18-18-1,-17 18 1,-1-17-1,0 17 17</inkml:trace>
  <inkml:trace contextRef="#ctx0" brushRef="#br0" timeOffset="43670.9003">7849 2222 0,'0'0'0,"0"-17"125,0-1-109,0 1-16,-17-19 15,17 1 1,-18 0 0,-17-18-1,17 18 1,0 17-1,1-17 1,-1 35 0,1-18-1,-54 0 1,53 18 0,-17 0 15,0 0-16,-18 0 1,35 0 0,1 0-1,-19 0 267,-17 0-267,0 18-15,-35 0 16,18 17-1,-1-17 1,36-1 0,-18 1-1,-53 17 1,89-17 0,-19-1-1,-17 1 16,53 0-15,-17-1 0,-1-17-1,18 18 1,0 0 0,-18-1-1,1 18-15,17 1 31,-18-1-15,0 71 15,18-71-31,-17 18 16,17-18 15,0-17-31,0 17 16,0-17-16,0 17 15,0 0 1,17 1-16,1-19 16,-18 1 15,18 0-31,-18 17 16,17 0-1,1 0-15,0-17 31,-1 0-15,-17 17-16,18-17 31,0-1-15,-18 19-16,17-36 16,1 35-16,-18-17 15,18-1 1,17 18-16,-18 1 31,19-1-15,-1 0-1,-17-17 1,17-18-16,0 35 16,53-17 15,-52-18-16,17 17 1,-18-17 0,0 0-16,0 0 15,1 0 1,-1 0 0,-17 0-1,17 0-15,0 0 16,-17 0 15,17 0-31,-17 0 0,17-17 31,-17 17-15,-18-35 0,17 35-1,19-36 1,-36 1-1,17-18-15,1 18 32,-1 17-17,-17 1 1,18-19 0,-18 19-1,0-19-15,0-52 16,0 35-1,0 18 1,0-18 15,0 35-15,0 1-16,0-19 16,0 19-1,0-1-15,0 1 16,0-1-1,0-17 1,0 17 0,0-35-1,0 18 1,0-18 0,0 35-1,0 1 16,0-1-15,0 0-16,0 1 94,0-1-32,0 0-15,0 1-16</inkml:trace>
  <inkml:trace contextRef="#ctx0" brushRef="#br0" timeOffset="47529.2016">6315 2628 0,'0'-35'109,"0"-18"-93,35 18-1,0-71 1,1 53 0,-19 0-1,1 0 1,17 0-1,-35 36 1,18-54 0,-18 53-1,0-17 1,0-18 0,0 18-1,0 17 1,0-35-1,0 36 17,0-1-17,0 0 1,0 1 0,-18-1-1,0 1 1,-17 17-1,18 0 1,-19 0 0,-52 0-1,18 0 1,17 0 0,-36 0 15,19 0-16,35 0 1,-1 0 0,-52 17-1,88 1 1,-35-1 0,17-17-1,1 18-15,-1-18 16,0 18-16,1-1 15,-1-17 1,0 18 0,1-18-1,-1 0 1,18 18 0,-18-18-1,18 17 1,-17-17-1,-1 18-15,1 0 32,-1-1-32,0 1 15,18-1 1,0 1 0,-17 35-1,17 0 1,-18 35-1,18-35 1,0 0 0,0 0-1,0-18 1,0 0 0,0 54 15,0-54-16,0 18 1,18-18 0,17 0-1,-17 1 1,-18-1 0,17-35-1,-17 18 1,0-1-1,18-17 1,-18 18 0,0-1-1,17 1 17,-17 0-32,0-1 15,0 1 1,18 17-1,0-17 17,-18 0-17,0-1 17,17-17-17,1 18 16,0-18-15,-18 18 0,17-1 15,19-17-31,-19 18 47,1-18-32,17 17 1,0-17 0,1 0-1,-19 0 1,1 0 0,17 0-1,-17 0-15,-1 0 16,19 0-16,-19 0 15,1-17 1,0 17 0,-1 0 15,1-18-15,0 1-1,-1-1-15,1 0 16,0 1 15,-18-1-15,0-17-1,17-1 1,-17 19 0,0-19-1,0 19 16,0-18-15,0 17 0,0-17-1,0-1 1,0 19 0,0-1-1,0 0 1,0 1-1,0-1 1,0 1 0,0-1-1,18 0 1,-18 1 0,0-1-1,0 0 1,17 18 31,-17-17-16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36:59.1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3351 11765 0,'-35'0'203,"17"0"-188,-17 0 1,18 0 0,17-18 15,-36 18-16,19 0 48,-1 0-47,0 36-16,18-19 15,0 19 1,0-19-1,-17 1 1,17 0 0,0-1 15,0 1-15,0 0-1,0-1 1,0 1 15,17-18-31,1 0 16,0 17-1,17-17 1,0 0 0,-17 0-1,17 0 1,0 0-1,-35-17 1,36-1 0,-19 18-1,1-35-15,0 17 16,-1 1 0,-17-1 15,18-35-16,-1 35 1,-17-17 0,0 17-1,0-17 1,0 18-16,0-19 16,0 1-16,0 0 15,0-1 1,-17 19-1,-1-1 1,18 1 0,-35-1 15,17 18-15,-17-18-1,-18-17 1,18 35-1,0-18 1,-18 1 0,17 17-16,-17 0 15,36 0 1,-18 0 0,35-18-1,-18 18 48</inkml:trace>
  <inkml:trace contextRef="#ctx0" brushRef="#br0" timeOffset="2575.9123">3828 11271 0,'0'18'140,"0"17"-140,0 0 16,0 1 15,0 17-31,0 0 16,0-36-1,0 18 1,17 1 15,-17-19-15,0 1-16,0 0 16,0-1-1,0 1 1,0 0-1,0 17 17,0-18-32,0 1 15,0 0 32,0 17-31,0-17 15,0-1-15,0 1-1,0 0 1,0-1 0,0 1 15,0 0 0,18-18 141,0 0-172,17 0 16,0 0-1,-17 0 1,17 0-1,0 0 1,-17 0-16,0 0 31,-1 0-15,1 0 0,-1 0 15,1 0 94,0 0-125</inkml:trace>
  <inkml:trace contextRef="#ctx0" brushRef="#br0" timeOffset="3726.2229">3863 11642 0,'18'0'109,"-1"0"-93,54 0-16,-18 0 16,0 0-1,-36 0 1,36 0 0,-35 0-1,52 0 1,-52 0-1,0 0 1,-1 0 15</inkml:trace>
  <inkml:trace contextRef="#ctx0" brushRef="#br0" timeOffset="5168.5899">3863 11254 0,'18'0'156,"52"0"-140,-17 0-16,18 0 16,-1 0-1,-35 0 1,18 0 0,-17 0-1,-19 0 16,1 0-15</inkml:trace>
  <inkml:trace contextRef="#ctx0" brushRef="#br0" timeOffset="7575.9422">2946 12171 0,'35'0'125,"0"0"-109,18 0-1,0 0-15,-18 0 16,18 0 0,0 0 15,-18 0-31,36 0 15,-18 0-15,17 0 16,-34 0 0,34 0-16,-17 0 15,-35 0 17,52 0-17,-52 17 1,17-17-1,-17 0 1,0 0 0,17 0-1,-35 18 17,35-18-32,-17 0 0,17 18 15,-17-18 1,-1 0-1,1 0-15,17 0 32,-17 0-17,0 0-15,-1 0 32,-17 17-17,18-17 1,-1 0 31,1 0 171,0 0-202,-1 0 47,1 0-32,0 0 0,-1 0 47,1 0-47,0 0 1,-1 0-17,-17 18 1</inkml:trace>
  <inkml:trace contextRef="#ctx0" brushRef="#br0" timeOffset="9613.4872">3210 12859 0,'-17'0'125,"-1"0"-125,0 0 16,-17 0 0,0 0-1,17 0 1,-17 17-1,17 1 64,18 0-79,0 17 15,0 18 1,0-36-1,0 1 1,0 17 0,0-17-1,0 0 1,0-1 0,18-17-1,17 0 1,-17 0 15,35 0-15,-18 0-1,0 0 1,1 0 0,16-35-1,-34 0 1,0 17-1,-1 0 1,-17 1 0,0-1-1,0-17 1,0 17-16,0-17 31,0 17-31,0-17 16,0 0-1,0 0 1,0-1 0,0 1-1,-35-18 1,17 35 0,18 1-1,-17 17 1,-1 0 15,1-18-31,-1 18 16,-17 0-1,17 0 1,0 0 0,-17-17-16,17 17 15,1 0 1,-1 0 15</inkml:trace>
  <inkml:trace contextRef="#ctx0" brushRef="#br0" timeOffset="12222.9874">3581 12929 0,'17'0'156,"1"0"-141,0 0 1,-1-17-16,1-1 16,17 18-1,-35-18 17,18 18-32,-1 0 15,-17-17 48,0-1-1,0 0-31,0 1-15,0-1 15,0 1-15,0-19-16,0 19 31,0-1-15,-17 18-1,17-18 17,-18 18-17,1 0 17,-1 0-17,0 0 1,1 0-1,-1 0 1,0 0 0,1 0 15,-1 18-31,0-18 31,18 18-15,-17-18-1,17 17 1,-18 19 0,0-19 15,18 18-15,0 1-1,0-19 1,0 1-1,0 0 1,0-1 15,18 1-15,-18 0-16,18-1 16,-1 1 15,1-18-16,17 17 17,-17 1-17,0-18-15,-1 18 32,1-18-32,0 0 31,-1 0-16,1 17 1,-1-17-16,1 0 16,0 0-1,-1 0 1,1 0-16,0 0 62</inkml:trace>
  <inkml:trace contextRef="#ctx0" brushRef="#br0" timeOffset="13495.4174">4127 12947 0,'0'18'110,"0"-1"-95,0 18-15,0-17 16,0 0 0,0 17-1,0 0 1,0-17-1,0 0 1,0-1 15,0 1 16</inkml:trace>
  <inkml:trace contextRef="#ctx0" brushRef="#br0" timeOffset="17020.0931">2381 14764 0,'18'0'172,"35"-18"-156,-18 18-1,0-18 1,18 18-16,-35 0 15,35 0 1,-18 0 0,-17 0-1,-1 0-15,1 0 16,0 0 0,-1 0-16,1 0 15,0 0 16,-1 0-15,1 0 31,-18 18-16,17-18 0</inkml:trace>
  <inkml:trace contextRef="#ctx0" brushRef="#br0" timeOffset="18491.0766">2575 14464 0,'0'18'78,"0"17"-63,0-18 1,0 19 0,0 17-16,0-18 15,0-17 1,18 34 0,-18-34-1,0 53 1,18-54 15,-18 19-15,0-1-1,0-18 1,0 1 0,0 0-1,0-1 1,0 1 15,0 0 47</inkml:trace>
  <inkml:trace contextRef="#ctx0" brushRef="#br0" timeOffset="20764.0017">3369 14482 0,'-18'0'140,"1"0"-140,-19 0 16,-16 0 0,34 0-1,0 0 1,-17 0-16,17 0 31,1 0-15,-1 0 15,0 0-31,1 35 31,17 0-15,0 18-1,0 0 1,0-35 0,0 17 15,0-18-15,0 1-1,17 0 16,1-18-31,17 0 16,18 0 0,-35 0-16,17 0 31,18 0-15,-35 0-1,17 0-15,0 0 31,1 0-15,-1-18 0,-18-17-1,1 0 1,-18-1 0,18 1-1,-18 17-15,0-17 16,0 17 15,0-17-31,0 18 16,0-1-16,0-17 15,-18-1 1,0 19 0,1-1-1,17 0 16,-18 1-31,1 17 16,-19 0 0,36-18-1,-35 18-15,35-18 16,-35 18 0,-1-17 15,19 17-31,-18 0 15,-1 0-15,19 0 16,-1 0-16,0 0 31,1 0-15,-1 0 0</inkml:trace>
  <inkml:trace contextRef="#ctx0" brushRef="#br0" timeOffset="22770.3963">3810 14199 0,'0'18'156,"0"17"-156,0 0 16,0 1-1,0 34 1,0-34 0,0 17-1,0-1-15,0-16 16,0-1 0,0-17-1,0-1-15,0 19 16,0-19-1,0 1 1,0 17 0,0-17-1,0-1 1,0 1 0,0 0 46,18-18 110,17 0-172,-17 0 16,17 0-1,0 0-15,-17 0 16,17 0-1,-17 0 1,-1 0 15,1 0 1,0 0 186</inkml:trace>
  <inkml:trace contextRef="#ctx0" brushRef="#br0" timeOffset="24559.2391">3828 14517 0,'17'0'156,"1"0"-140,17 0-1,0 0 1,1 0 0,-1 0 15,-17 0-16,-1 0-15,1 0 16,0 0-16</inkml:trace>
  <inkml:trace contextRef="#ctx0" brushRef="#br0" timeOffset="26063.4795">3863 14182 0,'0'-18'125,"70"18"-93,-17 0-32,-35 0 15,17-18 1,-17 18-1,0 0 17,-1 0-17,1 0 17,-1 0-32,1 0 31,0 0 94,-1 0-94</inkml:trace>
  <inkml:trace contextRef="#ctx0" brushRef="#br0" timeOffset="27938.627">3034 14958 0,'18'0'110,"-1"0"-110,36 0 15,0 0 1,-18 17-16,1-17 16,16 0-1,-16 0 1,-1 0 15,18 18-31,35-18 16,-35 18-1,-18-18 1,1 17-16,17-17 16,-18 18 15,-18-18-31,1 0 16,17 0-1,18 0 1,-35 0-1,52 0 1,-34 0 15,-1 0-15,0 0 0,-17 0-1,17 0 1,-17 0-1,-1 0 1,1 0 0,0 0-1,-1 0 1,1 0 15,0 0 0,-1 0 1,-17 18-1</inkml:trace>
  <inkml:trace contextRef="#ctx0" brushRef="#br0" timeOffset="29643.7793">3210 15505 0,'-17'0'109,"-1"0"-109,0 0 16,-17 0 0,35 17-1,-18-17 1,18 18 0,-17-18-1,-1 35 1,18 0-1,0-17 1,0 35 0,0-35-1,0-1 17,18 1-1,-1-18-31,1 18 15,17-18 1,-17 0 0,17 0-1,1 0 1,-19-18-16,36 0 16,-18 1-16,-17-19 15,0 1 1,-1 0-1,-17 17 1,0 0 0,0-17-1,0 0 1,0 17 0,0-17 15,0 0-16,0 17 1,-17 0 0,-1-17-1,-17 0 1,-1 17 0,1-17-1,-18 17 1,36 18-1,-1-17 1,0 17 0,1 0-1,-1 0 17,0 0 30</inkml:trace>
  <inkml:trace contextRef="#ctx0" brushRef="#br0" timeOffset="32183.7103">3651 15593 0,'0'-18'109,"18"18"-93,0 0-16,-1 0 31,1-18-15,17 1-16,-17-1 15,-1 18 1,1-17 15,0-1-31,-1 18 16,1-18-1,0 1-15,-18-1 16,0 0 78,0 1-79,0-1 32,0 0-16,0 1 1,-18 17-17,0 0 17,1 0-17,-1 0 1,-17 0-1,17 0 1,0 0-16,-17 0 16,18 0-1,-1 0 1,0 0 0,1 17 15,-1 1-16,0-18 1,18 18 15,0 17-15,-17-35 0,17 18 15,0-1-31,0 1 31,0 0-15,0-1-16,0 1 15,0 17 1,0 0 15,17 1-15,-17-19-16,36 1 15,-19 17 1,1-17-16,0-18 16,-18 18-1,35-1 1,-18-17 0,1 0 15,0 0-16,-1 0-15,1 0 16,0 0 0,-1 0-1,1 0 1,0 0 0,-1 0-1,1 0 1</inkml:trace>
  <inkml:trace contextRef="#ctx0" brushRef="#br0" timeOffset="34321.3708">4039 15699 0,'0'-18'63,"0"0"-48,18 1 16,-18-1-15,0 0 0,18 1 46,-1 17-31,-17-18-15,18 18 0,-1 0 15,1 0-15,0 0 62,-1 0-47,1 0-31,-18 18 16,0-1 15,18 1-31,-18 0 15,0-1 17,0 19-17,0-1 1,0-17 15,0-1-15,0 1-1,0-1-15,0 1 16,0 0 0,-18-1 15,0-17-31,1 18 16,17 0 15,-36-18-16,19 0 1,-1 0 15,18 17-31,-17-17 16,34 0 171,18 0-171,1 0 0,17 0-1,-18 0 1,0 0-16,-17 0 31,0 0-31,-1 0 47,1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38:10.1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5168 11871 0,'-35'0'187,"17"0"-155,-17 0-32,17 0 15,1 0 1,-1 0-1,0 0 1,18 18 0,-17-18-1,-1 0 1,18 17 0,0 1-1,0 0 1,-17-1-1,17 18 17,0 1-17,0-19 1,0 1 0,0 0-1,0-1 16,0 1-31,0 0 32,17-18 30,18 0-46,-17 0 15,0 0-15,17 0-1,0 0 1,1 0 0,-19-36-1,1 1 1,17 0-1,-17 17 1,-1-35 0,19 18-1,-1-18 1,-35 35 0,0 1-1,0-1 1,0 0-16,0 1 15,0-36-15,0 18 32,0-1-17,-18-17 1,1 0 0,17 18-1,-18 18 1,0-1-1,1 18 1,-1-18 0,-17 1-1,0 17 17,17 0-32,0 0 0,-17 0 15,17 0 16,-17 0-15,0 17 0,17-17-1,1 0 1</inkml:trace>
  <inkml:trace contextRef="#ctx0" brushRef="#br0" timeOffset="1959.3888">5521 11959 0,'35'0'94,"1"0"-94,52 0 15,18-17 1,-18-1-1,-18 0-15,1 1 32,-36-1-17,-17 18-15,-1-18 16,1 18 0,-18-35 46,0 0-46,0 17-16,0-17 15,0 0 17,0 17-17,-18 18 1,1 0-1,-1-18-15,-35 1 16,18 17 0,0 0-1,-36 0 17,18 35-17,0 0 1,36-17-1,-54 35 1,53-36 0,1 1 15,-1 0-15,18-1-1,0 1 1,0 17-16,0-17 15,0 17 1,0-17 15,0-1-31,0 19 16,0-19 0,0 1-1,0 0-15,0 17 31,0-17-15,0-1 0,18 1-1,-1-1 32,1-17-16,0 0-15,-1 0 0,19 0-1,-1 0 1,0 0 0,-17 0-16,-1 0 15,1 0 1,0 0-16,-1-17 47,1 17-32,0 0 1,-18-18 15</inkml:trace>
  <inkml:trace contextRef="#ctx0" brushRef="#br0" timeOffset="3178.7571">6015 12100 0,'0'36'141,"0"-19"-126,0 1 1,0-1 15,0 1-31,0 0 16,0-1-1,0 1 79</inkml:trace>
  <inkml:trace contextRef="#ctx0" brushRef="#br0" timeOffset="5084.6699">4992 12418 0,'0'-18'31,"0"0"47,17 18-62,1 0-1,17 0 16,89-17-15,-89 17-16,18 0 16,0 0-1,-18 0 1,18 0 0,18 0-16,-54 0 15,36 0 1,0 0-1,-35 0 1,17 0 0,0 0-1,1 0 1,-19 0 0,19 0-1,-1 0 1,-18 0-1,1 0 1,70 0 15,-70 0-15,17 0 0,18 0-1,-18 0 1,-17 0-1,17 0 1,1 0 0,-19 0-1,1 0 1,0 0 0,-1 0 46,1 0 16,-1 0-47,1 0 16</inkml:trace>
  <inkml:trace contextRef="#ctx0" brushRef="#br0" timeOffset="7861.644">5256 12806 0,'-17'0'140,"-1"0"-108,0 17-17,1-17-15,-1 0 16,1 18 0,17 0 30,-18-1-30,18 1 0,-18-18-1,18 35-15,0 1 16,0-1 0,0 18-1,0-18 1,0-17-1,0-1 17,0 1-1,18-18-15,0 0 15,-1 0-16,1 0 1,17 0 0,0 0-1,1 0 1,-19 0 0,1-35-1,17-1 1,18 1 15,-53 17-15,0 1-1,0-1 1,0-17 15,0 17-15,0-17-1,0 0 17,0 17-32,0 0 31,-35 1-15,35-1-1,-35 18-15,17-17 16,0 17-1,-17-18 1,0 0 0,17 18-1,0 0 17,1-17-17,-1 17 1,1 0 15,-1 0-15,0-18-1,1 18 17,-1 0-17,0 0 48</inkml:trace>
  <inkml:trace contextRef="#ctx0" brushRef="#br0" timeOffset="10384.4188">5574 12718 0,'0'17'94,"0"1"-79,0 0 1,0-1 0,0 18-1,0-17 1,0 0-1,0-1 1,0 19 0,18-19-1,-18 1 1,17-18 0,18 0 15,-17 0-16,0 0 17,-1 0-17,1 0 1,0 0 0,-1 0-1,1-18 1,0 1-1,-1-1 17,-17 0-32,18 1 31,-1 17-15,-17-18-1,0 0 1,0 1-1,0-18 1,0 17 0,0 0-1,0 54 157,0-19-156,0 18-16,0 18 15,0-17 1,0-1 0,0 0-1,0 36 1,0-36 0,18 18-16,-18-35 15,18 35-15,-18-36 16,0 1-1,17 17 1,-17-17 0,0-1 15,0 1-15,0 0-16,0-1 15,0 19-15,0-1 31,0-18-15,0 1 0,-17-18 15,-1 0-15,0 0-1,-52 0 1,70-18-1,-35 18 1,17-17 0,18-1-16,-18 1 15,18-1-15,-17 0 16,17 1 0,0-1 15,0 0-16,0 1 32,0-19-31,0 19 0,0-1-16,0 1 15,0-1 16,17 18-15,-17-18 0,36 18-1,-1-17 17,-17 17-17,-1 0 1,1 0 15,-1 0-15,1 0-1,0-18 1,-1 18 0,1 0 15,0 0 31</inkml:trace>
  <inkml:trace contextRef="#ctx0" brushRef="#br0" timeOffset="11634.8951">6032 13282 0,'0'18'93,"0"-1"-77,18 1 0,-18 17-16,0-17 15,0 0 1,0 17 0,0-18-1,0 1 48,0 0 46,0-1-78,0 1 47</inkml:trace>
  <inkml:trace contextRef="#ctx0" brushRef="#br0" timeOffset="13794.2647">6068 12700 0,'-18'18'188,"18"-1"-173,0 1 16,0 0-15,0-1 31,0 1-31,0-1-1,0 1 1,0 0-1,18-1 17,-18 1-17,17-18 1,1 0 15,-18 18 16,18-18-16,-1 0-15,1 0 31,0 0 0,-1 0 31,-17-18-63,0 0 1,0-17 15,0 17 1,0 1-1,0-1 0,0 1-31,0-1 78,0 0-47,-17 1 48,-1 17 14,0 0-93,1 0 16,-1 0 31,0 0-16,1 0 47</inkml:trace>
  <inkml:trace contextRef="#ctx0" brushRef="#br0" timeOffset="17351.6628">7126 11889 0,'-18'0'141,"-52"0"-126,17 0 1,0 0 0,18 0-1,0 0 1,-1 0 0,1 0-1,17 0 1,1 0-1,-1 0 17,0 0 15,18 17-32,0 1-15,0 0 31,0 17-15,0-18 0,0 1 15,0 0-15,18-18-1,0 0 1,-1 17-1,1 1-15,17-18 16,1 18 0,-1-18 15,0 0-15,-17 17-1,17-17 1,-17 0-16,-1 0 15,1 0 1,0 0 0,-1 0 31,1 0-32,-18-17 1,17 17-1,1-18 1,0 18 15,-18-18-31,0-17 16,0-53 0,17 70 15,-17 1-16,0-19 1,0 19 0,0-19-1,0 19 17,0-19-17,-17 19 1,-1-1-1,0 18 1,18-17 0,-17 17-1,-1-18-15,1 0 32,-1 18-1,-17 0-31,-1 0 15,36-17 1,-17 17 0,-19 0 15,19 0-15,-1 0-16,1 0 15,-1 0 48,0 0-63,1 0 47</inkml:trace>
  <inkml:trace contextRef="#ctx0" brushRef="#br0" timeOffset="20304.8714">7408 11747 0,'0'18'140,"0"17"-124,0-17-16,0 17 15,0 1 1,0-19 0,0 1-1,18-18 48,0 0-63,-1 0 47,1 0-32,0 0 1,-1 0 15,1 0-15,-1 0 15,1 0-15,0-18-1,-18 1 1,0-1 0,0 0-1,17 1 32,-17-1-31,18 18-16,-18-18 15,0 1 1,0-1 0,0 0 30,0 1-30,0 34 203,0 1-204,0 17 1,0 1-16,0-1 16,0 18-16,0 0 15,18 0 17,-18-36-32,0 1 15,0 17 1,0-17 15,0 0-15,0-1-1,0 1 1,0-1 0,0 1 15,0 0-16,0-1 1,0 1 31,-18 0 0,0-18-47,1 0 15,-19 0 1,19 0 15,-1 0-15,1-18 15,-1 0-15,0-17-1,18 17 1,0 1 15,0-1-15,0 1 15,0-1 47,18 18-31,0-18-31,-1 18-1,1 0 1,-1 0 0,1 0-16,0 0 15,17 0 17,-17 0-17,-1 0 16,1 0-31</inkml:trace>
  <inkml:trace contextRef="#ctx0" brushRef="#br0" timeOffset="22141.9522">7796 12153 0,'0'18'140,"0"-1"-124,0 1 15,0 0-15,0-1 15,0 1-15,0 0-1,0 17 1,0-17 15,0-1-15,0 1-1</inkml:trace>
  <inkml:trace contextRef="#ctx0" brushRef="#br0" timeOffset="24162.9503">7814 11571 0,'-18'18'172,"18"-1"-157,0 1 1,0 17 0,0-17-1,0 0 32,0-1-31,0 1 31,0-1-32,0 1 1,18-18 0,-18 18 30,18-18-30,-1 0 15,1 0 1,0 0 46,-1 0-47,1-18 16,-1 18-47,-17-18 15,18 18 1,-18-17 0,0-1 31,0 1-32,0-1 1,0 0 15,0 1 0,0-1-15,0 0 0,0 1-1,0-1 16,0 0 16,-18 18 31,1 0-46,-1 0 46,1 0-47,-1 0 47</inkml:trace>
  <inkml:trace contextRef="#ctx0" brushRef="#br0" timeOffset="26870.5368">6703 12418 0,'35'0'203,"-17"0"-203,17 0 16,18 0-1,-18 0 1,18 0 0,35 0-16,-17 0 15,17 0 16,-35 0-15,35 0-16,-17 0 16,-1 0-1,-34 0 1,16 0-16,-16 0 16,-19 0-1,1 0 1,0 0-1,-1 0 251,1 0-250,0 0-1,34 0 1,37 17 0,-36-17-1,-1 18 16,19 0-15,-36-18 0,-17 0-1,17 0 1,-17 0 0,0 0-1,-18 17 1,17-17 31</inkml:trace>
  <inkml:trace contextRef="#ctx0" brushRef="#br0" timeOffset="29317.6136">7038 12982 0,'-18'0'125,"1"0"-110,-19 0 17,19 0-1,-1 0-15,0 0 15,1 0 16,-1 18-47,18-1 15,0 1 1,0 0 0,0-1-1,0 1 1,0 0-1,0-1 1,18-17 47,17 0-32,0 0-16,1 0-15,-1 0 16,-17 0 0,17 0-1,-18 0 1,1 0 0,0-17-1,-18-1 1,17 18-1,-17-18 1,0 1 0,18-1 15,-18 0-15,0 1-1,0-18 1,0 17-1,0 0 1,0-17 0,-18 17-1,1 1-15,-36-54 32,18 54-17,17-1 1,0 0-1,1 18-15,17-17 16,-18 17 15,0 0-15,1 0 0,-19 0 15,19 0-16,-1 0 1,1 0 0,17-18 15,-18 18-15,0 0-1</inkml:trace>
  <inkml:trace contextRef="#ctx0" brushRef="#br0" timeOffset="31573.9621">7408 12700 0,'18'0'125,"17"0"-125,1 0 15,-1 0 1,-18 0 0,1 0 15,0 0-16,-18 35 17,0-17-17,0 0 1,0-1 0,0 1 15,0-1-16,0 1-15,0 0 32,0-1-32,0 1 31,0 0 16,0-1 31,17-17-62,1 0 15,0 0-31,17 0 31,-17 0-15,-1 0-16,18 0 15,-35-17 1,36-1 15,-19 18-15,-17-18-1,0 1 1,0-1 0,0 0 15,0 1-15,0-1 15,0 1 0,0-1 0,0 0-15,-35-17 0,17 35 15,1 0-31,34 0 203,19 0-203,-1 0 31,-17-18-15,17 18-16,-17 0 15,-1 0 17,-17-17-17,18 17 32</inkml:trace>
  <inkml:trace contextRef="#ctx0" brushRef="#br0" timeOffset="32617.3195">7920 12982 0,'0'18'78,"0"-1"-63,0 19 17,0-19-17,0 1 16,0 0-31,17-18 16,-17 17 0,0 1-1,0 0 32</inkml:trace>
  <inkml:trace contextRef="#ctx0" brushRef="#br0" timeOffset="34870.6023">8132 12665 0,'-18'0'125,"0"17"-94,18 1-15,0 0-1,0-1 32,0 1-16,0 0 1,0-1-17,0 1 1,0-1-1,0 1 1,0 0 15,0-1 16,18-17 0,0 0 16,-1 0-1,1 0-46,-1-17 46,-17-1-31,18 18-15,-18-18 15,0 1 47,0-1-31,0 1 0,0-1 0,0 0 0,0 1 78,0-1-78,0 0 31,-18 18-62,1 0 15,-1 0 16,1 0-32</inkml:trace>
  <inkml:trace contextRef="#ctx0" brushRef="#br0" timeOffset="38018.3149">8855 12030 0,'-18'0'47,"0"0"-16,1 0-16,-1 0 1,-17 0 0,17 0 15,1 17-31,17 1 62,-18-18-46,18 35 0,0-17-1,0 0 1,0-1 0,0 1 62,0-1-63,35-17 17,-17 18-17,17-18 16,-17 0-15,17 0 0,-17 0-1,-1 0 1,1 0 0,0 0-16,-1 0 46,1 0 17,-18-18-32,0 1-15,0-18-1,0 17 1,0 0 0,0 1-1,0-1 17,0 0-17,0 1 1,-18-1-1,1-17-15,-19 17 32,1-17-32,17 17 31,-17 18-15,35-17-1,-17 17 1,-1-18 15,0 18 0,1 0-15,-1 0 15,0-18-15,1 18-1,-1-17 1,0 17 0,1-18 31,-1 18-16</inkml:trace>
  <inkml:trace contextRef="#ctx0" brushRef="#br0" timeOffset="40325.179">9013 11889 0,'36'0'47,"-1"0"-32,0 0 1,18 0 0,-18 0-16,-17 0 15,17 0 1,-17 0 0,-18 17 30,0 19-30,0-1 0,0-18-1,0 36 1,0-35 0,0 53-1,0-36 1,0-18-1,0 1 17,0 0-17,0-1 32,0 1-16,0 0 48,18-18-33,-1 0-14,1-18-17,0 0 1,-1 1 0,1-1-1,0-17 16,-1-18-15,1 35 0,-18-17-1,0 0 1,17 35 0,-17-36-16,0 19 15,0-1 1,0 1-16,0-1 15,0 0 17,0 1-17,-17-1 32,17 0-31,-18 18 15,36 0 188,17 0-204,-17 0 17,-1 0-17,1 0 17,0 0-17,-1 0 1</inkml:trace>
  <inkml:trace contextRef="#ctx0" brushRef="#br0" timeOffset="41691.4615">9560 12153 0,'0'18'125,"0"-1"-110,0 19 1,0-19-1,0 19 1,0-19 0,0 1 31,0 0 31</inkml:trace>
  <inkml:trace contextRef="#ctx0" brushRef="#br0" timeOffset="43835.5363">9772 11642 0,'0'17'141,"0"1"-125,0 0 46,0-1-46,0 1 15,0-1-15,0 1-1,0 0-15,0-1 31,0 1 1,0 0-17,0-1 63,18-17-46,-1 0 15,1 0-16,-1 0-16,1 0 17,0 0-17,-1 0 32,1 0-31,0-17-1,-18-1 32,17 18-31,-17-18 15,18 18-15,-18-17 31,0-1-32,0 0 17,0 1-1,0-1 47,0 1-62,-18 17 15,1-18 31,-1 18-62,0 0 16,18-18 15,-17 18-15,-1 0-1,0-17 17,1 17-17,-1 0 1,1 0 31</inkml:trace>
  <inkml:trace contextRef="#ctx0" brushRef="#br0" timeOffset="46041.7856">8625 12488 0,'18'0'140,"0"0"-108,35 0-32,0 0 15,-18 0 1,35 0 0,1 0-1,-1 0 1,-17 0-16,0 0 15,0 0 1,-35 0-16,17 0 16,-17 0-1,-1 0 32,1 0-31,0 0 15,-1 0-31,1 0 16,0 0 281,-1 0-282,19 0-15,-1 18 16,0-18-1,18 0 1,18 18 0,-19-18-1,-34 0 1,0 0 0,-1 0 15,1 0-31,0 17 15,-1-17 48</inkml:trace>
  <inkml:trace contextRef="#ctx0" brushRef="#br0" timeOffset="48781.5689">8767 12965 0,'-18'0'171,"-17"0"-139,-1 0-32,19 0 15,-1 0 17,0 0-17,18 17-15,-17-17 16,17 18 15,-18-18-15,18 17-1,-18 1 17,18 0-17,0 17-15,0-17 16,0-1-16,0 1 15,0 0 1,0-1 15,0 1 1,18-18-1,0 0-16,-1 0 1,1 0 0,17 0-1,-17 0 1,0 0 0,17 0-1,-17 0 1,-1 0 15,1-18-15,-1 18-16,1-17 15,-18-1 1,18 0 0,-18-17 15,0 17-16,0-17 1,0-18 0,0 36-1,0-1 1,0 0 15,0-17-31,0 17 16,0 1-1,-18-1 1,0 0 15,18 1 1,-17 17-1,-1 0-16,1 0-15,-1-18 32,-17 18-17,17-17 1,0 17 0,1-18-1,-1 18 1,0 0-1,1 0 32</inkml:trace>
  <inkml:trace contextRef="#ctx0" brushRef="#br0" timeOffset="56094.5354">9137 12894 0,'0'-18'125,"18"1"-110,-1-1 17,1 18-17,-1 0 1,1 0 31,0 0-32,-1 18 17,-17-1-17,0 1 1,0 17 0,0 1 15,0 16-16,0 1 1,0-35 0,0 0-1,0-1 17,18-17 108,0 0-124,17 0-16,0 0 15,-17 0 1,17 0 0,-17 0-16,-1 0 31,1-17-15,0-1-16,-1-17 15,19 17-15,-19-17 16,1 17 15,-18 1-15,0-1-1,0 0 1,18 1 0,-18-1-16,0 0 15,0 1 16,0-1-15,0 53 218,0 1-218,0 17 0,0-1-16,0-16 15,0-1 17,0 0-32,0 1 15,0-19 1,0 1-1,0 0 1,0 17 15,-18-18-15,18 1 0,0 0-1,0-1 1,0 1-1,-18 0 1,18-1 0,-17-17-1,17 18 1,-18-18 0,18 18 15,-35-18-16,-1 0 1,19 0 0,-1 0-1,1 0 1,-1-18 0,0 18 15,18-18-16,-17 1 1,17-1 0,0 0-1,0 1 1,0-1 15,0 0 0,0 1 16,17 17-31,1 0-16,17 0 31,0 0-15,-17 0-16,17 0 31,-17 0-15,0 0 15,-1 0 16</inkml:trace>
  <inkml:trace contextRef="#ctx0" brushRef="#br0" timeOffset="58401.7322">9719 13335 0,'0'-18'218,"0"1"-186,18 17-1,-18-18-15,17 18-1,1 0-15,0 0 31,-1 0-15,1 0 0,-18 18 109,0-1-94,0 1 0,0 0-15,0-1-1,0 1 32,0 0 16,-18-18-63,1 17 15,-19 1 1,19-1 0,17 1 31,-18-18-32,36 0 235,-1 0-234,1 0-16,17 0 15,0 0 1,-17 0 15,0 0-15</inkml:trace>
  <inkml:trace contextRef="#ctx0" brushRef="#br0" timeOffset="61326.4381">9737 12753 0,'0'-18'250,"17"18"-234,1 0-16,0 0 15,-1 0 1,1 0 15,-1 0-15,1 0 62,-18 18 0,0 0-62,0-1 15,18-17-15,-18 18 15,0-1-16,0 1 32,0 0 0,-18-1-16,0-17 16,18 18-31,-17-18 15,17 18 0,-18-18 32,1 0-1,17 17-46,17-17 187,18 0-172,-17 0-31,0 0 16,-1 0 15,1 0-31,0 0 32</inkml:trace>
  <inkml:trace contextRef="#ctx0" brushRef="#br0" timeOffset="64003.5949">10830 12171 0,'-17'0'188,"-1"0"-172,0 0-1,1 0 1,-1 0-1,0 0 1,1 0 47,17 35-48,0-17 1,0-1 15,0 1-15,17 0 31,-17-1-47,18 1 15,0-18 1,-1 0-1,1 18 1,0-18 0,35 17-1,-36-17 1,1 18 0,17-18-1,-17 0 16,-1 0-15,1 0 15,0 0-15,-1-18 0,1-17-1,17-18 1,-35 35-1,18 1 17,-18-1-32,0 0 15,0 1 1,0-1 15,-18-17-15,1 17-1,-19-17 1,36 17 0,-17 1-1,-1 17 1,18-18-16,-18 0 16,-35 1-16,18-1 31,0 1-16,17-1 1,1 18 0,-19 0-1,-17 0 1,36 0 0,-18 0-1,-1-18 16,19 18 1,-1 0 46</inkml:trace>
  <inkml:trace contextRef="#ctx0" brushRef="#br0" timeOffset="67015.5263">11307 11959 0,'0'18'110,"0"17"-79,0 0-15,0 1 15,0-19-15,0 19-1,0-1 1,0-18-1,0 1 1,17 0 0,-17-1-1,0 1 17,18-18-17,-18 18 1,17-18-1,1 0 1,0 0 15,-1 0-15,19 0 15,-19 0-15,-17-18-16,18 0 15,17-17 1,-35 17 15,18 1-31,-1-1 16,-17 1-16,0-1 16,18 18-1,-18-18 1,0 1-1,0-1 32,0 0 0,0 36 109,0 0-140,0 17 0,0 0-1,0 0 1,0 1-16,0-19 31,0 19-31,0 17 16,0-18-1,0-18 1,0 1 0,0 0-1,0-1 1,0 19 0,0-19-16,0 1 15,0 0 1,0-1-1,0 1 17,0 0 30,-18-18-46,1 0-1,-18 0 1,17 0 15,0 0-15,1-18 0,17 0-1,0 1 16,0-1-15,0 0 0,0 1 31,0-1-32,0 0 16,0 1 16,17 17 0,1 0-16,-18-18 1,18 18-1,-1 0 47,1 0-47,-1 0-15,1 0 0</inkml:trace>
  <inkml:trace contextRef="#ctx0" brushRef="#br0" timeOffset="69340.8792">11712 12506 0,'0'-18'110,"18"18"-79,-1-17 0,1 17-31,0-18 16,-1 18 0,1 0 15,0 0-16,-1 0 1,-17 18 140,0-1-140,0 1 0,0 0 15,0-1-16,0 1 1,0 0 0,0-1 15,-17 1-15,-19-1-1,19 1 1,17 0-1,-18-18 1,0 0 0,18 17-1,-17-17 1,17 18 15,-18-18-15,1 0 31,17 18-32,35-18 173,0 0-157,-17 0-15,-1 0-1,1 0 1,0 0 0,-1 0 15,1 0 16</inkml:trace>
  <inkml:trace contextRef="#ctx0" brushRef="#br0" timeOffset="71629.0669">11712 11818 0,'0'-18'141,"0"1"-126,0-1 1,0 0 31,18 18-16,-1 0-15,19 0-1,-1 0 1,-17 0-1,-1 0 1,1 0 47,-18 18-48,0 0 16,0-1-31,0 1 16,0 0 15,0-1-15,0 1 46,-18-18-46,18 18-16,-17-18 16,-1 0-1,18 17 1,-18-17 0,18 18-1,-17-18 48,17 18-63,17-18 328,1 0-328,17 0 15,1 0 1,-19 0 0,1 0-1,0 0 32,-1 0-31,1 0 15</inkml:trace>
  <inkml:trace contextRef="#ctx0" brushRef="#br0" timeOffset="88111.1513">10477 12700 0,'36'0'125,"-19"0"-109,54 0 0,-18 0-16,-35 0 15,34 0 1,1 0 0,0 0-16,0 0 15,0 0 1,-35 0-1,35 0 1,-36 0 0,1 0-1,17 0 1,0 0 0,1 0-1,-19 0 1,36 18-1,-35-18 1,17 17 0,-17-17-1,17 18-15,-17-18 16,-1 0 0,1 0-1,0 0 1,17 0 374,-17 0-374,-1 0 0,19 0-1,-1 18 17,-18-18-17,19 0 16,-19 17-15,1-17 0,0 18-1,-1-18 1,1 0 0,0 0-1,-1 0 1,1 17-1,-1-17 32,1 0-47,-18 18 16,18-18 0,-1 0 15,1 0-31,0 0 47,-1 0-32,1 18 1,17-18 15,-17 0-15,0 0-1,-1 0 1,1 0 0,-1 0-1,1 0 1,0 0 15,-1 0 16,-17 17 62</inkml:trace>
  <inkml:trace contextRef="#ctx0" brushRef="#br0" timeOffset="90440.6395">10883 13194 0,'0'0'0,"-17"0"109,-1 0-77,0-18-32,1 18 15,-1 0 1,0 0-16,1 0 15,-19 0 17,19 0-17,-1 0 1,1 18 46,-1 0-30,18-1-17,0 1 17,0-1-17,0 1 1,0 0-1,18-1 1,-1-17-16,18 18 16,36 0 15,-36-18-15,-17 17-1,0-17 1,17 0-1,-18 0-15,1 0 16,0 0 0,-1 0 31,1 0-32,0-53-15,-18 36 16,0-19 15,0 1-15,17 18-16,-17-19 15,0 19-15,0-1 16,0 0 0,0 1-16,0-1 31,0 0-16,-35-17-15,0 17 16,17 18 15,18-17-15,-18 17 0,1 0-16,-1 0 31,1 0 0,-1 0-31,0 0 31,1 0-31,-1 0 32,0 0-17,-17 0 1,0 0-1,17-18 17,1 18-1</inkml:trace>
  <inkml:trace contextRef="#ctx0" brushRef="#br0" timeOffset="93080.1594">11218 13123 0,'18'-17'172,"0"17"-157,-1-18 1,1 18-1,0 0 1,-1 0 0,1 0-1,-18 18 1,0-1 0,0 1-1,0 17 1,0-17-1,0 0 17,0-1-17,0 18 1,0-17 15,0 0-15,0-1-16,0 1 47,0 0 0,17-18 78,1 0-110,0 0 16,-1 0 1,1 0-17,0-18 1,-1 18 0,-17-18-1,18 1 1,-18-1-1,18 18 17,-18-18 30,0 1-46,0-1 31,0 1-16,0-1-15,-18 18 140,36 0 47,-1-18-187,1 18-1,-1 0 1,1-17-16,0 17 15,17 0 1,-17 0 0,17 0-1,-17 0 1,-1 0 0,1 0 62</inkml:trace>
  <inkml:trace contextRef="#ctx0" brushRef="#br0" timeOffset="95202.2457">11659 13423 0,'0'-17'141,"0"-1"-110,0 0 47,18 18-47,0 0 0,-1 0 1,1 0-17,-1 0 32,-17 18 0,0 0-16,0-1-31,0 1 47,0-1-31,0 1-1,0 0 1,-17-18 31,-1 17-31,1-17-16,-1 18 31,0-18-16,1 18 1,-1-18 15,18 17 47,-18-17-78,36 0 235,0 0-220,-1 0 1,1 0-16,0 0 31,-1 0-15,18 0 0,-17 0 15</inkml:trace>
  <inkml:trace contextRef="#ctx0" brushRef="#br0" timeOffset="97679.0792">11800 13017 0,'-17'0'47,"17"-17"47,0-1-63,35 18 32,-17 0-48,-1 0 1,1 0 93,-18 18-62,0-1 16,0 1-32,0 0-15,0-1 30,0 1-30,-18 0 31,1-1-31,17 1 15,-18-18-16,18 18 17,-18-18 30,36 0 188,0 0-250,17 0 16,-35 17-1,35-17 1,-17 0 0,0 0-1,-1 0 1,1 0 62,-1 0-47,1 0-15</inkml:trace>
  <inkml:trace contextRef="#ctx0" brushRef="#br0" timeOffset="101353.1087">12735 12312 0,'-35'0'156,"0"0"-124,-18 0-17,0 0 1,35 0-16,1 0 16,-1 0 15,0 0-16,18 18 1,-17-18 0,17 35-1,0-18 1,0 1 15,0 0-15,17-18 31,19 17-32,-1-17-15,-17 0 32,17 0-32,18 0 15,0 0 1,-36 0-1,36 0 1,-35 0 15,-1 0-31,1 0 47,-18-17 0,0-19-47,18 1 16,-18-18-1,0-17 1,0-1 0,0 36-1,0 17 1,0-35-1,0 36-15,0-1 32,0 0-1,-36 18-15,1 0 15,18 0-16,-1 0 1,-35 0 0,18 0-1,17 0 1,0 0 0,-17 0-1,18 0 16</inkml:trace>
  <inkml:trace contextRef="#ctx0" brushRef="#br0" timeOffset="103760.1376">13017 12153 0,'0'-17'31,"0"-1"1,0 0 15,18 18-16,17-17 0,-17 17-15,17 0-1,-17 0 1,0 0 0,-18 17-1,17 19 1,-17-19-1,0 1 1,0 17 0,0-17-1,0-1 1,0 1 0,0 0-1,0-1 1,0 1 46,0 0-15,0-1 0,18-17-16,17 0-15,-17 0 0,-1 0-1,1 0 63,0 0-62,-1-17 0,-17-1-1,18 0 1,-18-17-1,0 17 1,18-17 0,-18 17-1,17-17 1,-17 0 15,0 17 16,0 1 16,36 17 171,16 0-234,-16 0 16,17 0-1,-18 0 1,0 0-1,-17 0 17</inkml:trace>
  <inkml:trace contextRef="#ctx0" brushRef="#br0" timeOffset="105951.4381">13547 12365 0,'17'0'203,"1"-18"-203,0 18 31,-1 0-15,1 0-16,-1 0 31,1 0 16,-18 18 15,0-1-46,0 1 0,0 0-1,0-1 1,0 19 15,0-19-15,0 1-1,0 0 1,-18-18 31,18 17-31,-17-17-1,-1 18 1,1-18-1,17 18 17,17-18 327,1 0-359,-1 0 31,1 0-15,0 0 0,-1 0-1,1 0-15,0 0 16,-1 0-1,1 0 32,0 0 31</inkml:trace>
  <inkml:trace contextRef="#ctx0" brushRef="#br0" timeOffset="108558.6983">13635 11800 0,'0'-17'312,"0"-1"-296,17 18 46,1 0-30,0 0-17,-1 0 1,1 0-16,0 0 31,-1 0 16,-17 18-16,0-1 16,0 1-47,0 0 16,0-1 15,0 1 0,-17-18 16,-1 18-16,0-18-15,18 17-16,-17-17 31,-1 0 1,18 18 14,0 0 1,-18-18-15,18 17 124,18-17-125,0 0-15,-1 0 15,19 0-15,-19 0 15,1 0-16,0 0-15,-1 0 219</inkml:trace>
  <inkml:trace contextRef="#ctx0" brushRef="#br0" timeOffset="110880.8185">12471 12753 0,'0'-18'31,"0"1"78,17 17-93,19 0 0,-1-18-1,18 18 17,35-18-17,71 18 1,-89 0-1,-17 0 1,35 0 0,-70 0-1,35 0 1,-18 18 0,1 0-16,16-1 15,-16 1-15,-19-18 16,1 0-1,0 0 1,-1 0 15,19 0 297,-1 0-312,35 0 0,-17 0-16,-17 0 15,16 0 1,-16 0 0,-19 0-1,19 18-15,-19-18 16,1 0-1,0 0-15,-1 17 16,1-17 15,0 0-15,-1 0 0,-17 18 15</inkml:trace>
  <inkml:trace contextRef="#ctx0" brushRef="#br0" timeOffset="114261.5665">12753 13176 0,'-18'0'157,"1"0"-157,-1 0 15,0 0 1,18 18 15,-17-18-31,17 18 16,-18-18-1,18 17 1,-18 18 0,18-17 30,0 0-30,0 17 31,0-17-47,0-1 31,0 1-15,18-18 31,0 0-32,17 0-15,0 0 16,1 0 0,-19 0-1,1 0 16,-18-18-15,17 18 15,-17-17-15,0-1 0,0 0-1,18-17 16,-18 17-15,0 1 0,18-36-1,-18 35 1,0 1 0,0-19-1,0 19 16,0-1-15,0-17 0,0-1-1,0 19 1,-18-1 15,0 18-15,1-17-1,-1-1 17,1 18-32,-19 0 47,19 0-32,17-18 1,-18 18-1,-17 0-15,17 0 32,0 0-32,1 0 31,-1 0-15,1 0-1,-1 0 1,0 0-1,1 0 17,-1 0-17</inkml:trace>
  <inkml:trace contextRef="#ctx0" brushRef="#br0" timeOffset="129457.2812">13035 13088 0,'0'0'0,"0"18"140,0 17-124,0-17 0,0-1-1,0 1 1,0 0-1,0-1 1,0 1 0,0-1-1,0 1 1,0 0 15,0-1-15,0 1 15,35-18 141,-17 0-156,0-18-1,-1 1 1,1 17-1,0-18 1,-1 0 15,-17 1-15,18 17 0,-18-35-1,0 17 1,18 18-1,-18-18 1,0 1 0,0-1 15,17 18 63,-17 18-63,0 17-31,0-17 16,0-1-1,0 18 1,0-17-1,0 0 1,0 17 15,0-17-31,0-1 16,18 1-16,-1 17 16,-17-17-1,0-1 1,18-17-1,-18 18 1,0 0 0,18-36 124,-1-17-124,-17 17 0,18-17-1,0 0-15,-18-1 31,17-34-15,-17 35 0,18-18-1,-18 17 1,18 36-16,-18-17 16,0-19-16,0 19 31,0-1-16</inkml:trace>
  <inkml:trace contextRef="#ctx0" brushRef="#br0" timeOffset="132926.9882">13494 13370 0,'0'-17'110,"0"-1"-79,17 18 0,1 0-15,0 0-1,17 0 1,0 0 0,-17 0 15,-18 18 110,0-1-126,0 19 1,-18-1 15,1-18-31,17 1 47,-18-18-47,0 18 16,1-1-1,-19-17 1,19 18-1,-1 0 32,0-18-31,36 0 203,0 0-204,-1 0 1,36 0 0,-17 0-1,-19 0 16,1 0-15,-1 0 0</inkml:trace>
  <inkml:trace contextRef="#ctx0" brushRef="#br0" timeOffset="134738.9299">13705 13353 0,'18'0'62,"35"-18"-46,-18 18-1,-17 0-15,0-18 16,17 18 0,-18 0-1,1 0 32</inkml:trace>
  <inkml:trace contextRef="#ctx0" brushRef="#br0" timeOffset="137024.0389">13811 13317 0,'0'18'16,"0"0"15,0 17-15,0-17-1,0 17 17,0-18-17,0 1 16,0 0 1,18-36 265,0 0-266,17 18-31,-35-17 47,17 17-32,1 0 32,0 0 0,-18 17-16,17 1-15,-17 0 0,0-1-1,0 1 1,0 0-1,0-1 17,0 1-1,0 0 0,-17-1 47,-1-17-62,0 0 0,1 0-1,-1 0 1,1 0-1,-1 0 48,0 0-32</inkml:trace>
  <inkml:trace contextRef="#ctx0" brushRef="#br0" timeOffset="139933.3613">13511 12912 0,'0'-18'140,"0"0"-30,18 18-95,0 0 17,-1 0-17,1 0 1,0 0 78,-18 18-32,0 0-46,0-1-1,0 1 1,0 0 15,0-1-15,0 1-1,0-1 1,0 1 0,0 0-1,-18-1 1,18 1 0,-18-18-1,36 0 235,17 0-234,-17 0 15,-1 0-15,1 0-1,0 0 1,-1 0 0,1 0-16,0 0 46,-1 0 64</inkml:trace>
  <inkml:trace contextRef="#ctx0" brushRef="#br0" timeOffset="143011.4347">4886 14623 0,'-35'0'250,"17"0"-219,0 0 0,1 0 47,-1 0-31,18 17-31,0 1 0,-18-18-1,18 18 1,0-1-1,0 1 1,0-1 15,0 1-15,0 0 0,0-1-1,0 1-15,0 0 31,0-1-15,18 1 15,0 0-15,-1-18 0,1 17-1,17-17 16,-17 0-15,0 0 15,-1 0-31,1 0 32,0 0-17,-1-35 1,-17 17-16,0 1 31,0-19-31,18 36 16,-18-35-1,0 17-15,0-34 16,0 16 0,0 1-1,0-18 1,0 35-1,0 1 1,0-1 0,0 1-1,-18-19 32,1 19-31,17-1-1,-36-17 1,19 17 15,-1 18-31,18-18 16,-18 18 31,1-17-47,-1 17 62,0 0-46,1 0 31,-1 0-47,0 0 31</inkml:trace>
  <inkml:trace contextRef="#ctx0" brushRef="#br0" timeOffset="145225.4004">5221 14623 0,'35'0'203,"-17"0"-187,17 0-16,18 0 16,-35 0-1,17 0 1,0 0-1,-17 0-15,0 0 16,-1 0 0,-17-18 46,0 0-15,0 1-16,0-1-31,0 0 16,0 1 0,0-1 15,-35 18-16,17-17 17,-17 17-17,17 0 1,1 0 0,-1 0-1,1 0 16,-1 0-15,0 0 15,1 0-15,-1 0 0,18 17 15,-18 1-16,1-18 1,17 17 0,0 1-1,-18 0 17,0 17-17,18-17 1,0-1-1,-17 19 1,17-19 0,0 1-1,0-1 1,0 1 0,0 0-1,0-1 1,0 1 15,0 0 0,0-1 16,17 1-16,1-18-15,17 18 0,-17-18-1,17 0 1,-17 17-16,0-17 16,-1 0-1,1 0 1,-1 0 46</inkml:trace>
  <inkml:trace contextRef="#ctx0" brushRef="#br0" timeOffset="147245.5099">5503 14852 0,'0'-18'78,"0"1"-15,0-1-17,18 18-46,0-18 16,-1 18 0,-17-17-1,18-1 17,0 18-17,-1 0 16,1 0 63,-18 18-63,0-1-31,0 1 32,0 0-17,0-1 17,0 1-32,0 0 46,-18-1 17,18 1-47,-17-18-1,-1 0 1,18 17-16,-18-17 31,1 18 0,34-18 157,1 0-173,35 0 1,0 0 0,-36 0-1,19 0 1,-19 0 0,1 0-1,0 0 1,-1 0 46</inkml:trace>
  <inkml:trace contextRef="#ctx0" brushRef="#br0" timeOffset="148862.688">4868 15099 0,'18'0'219,"17"0"-203,1 0-1,-19 0 1,36 0-1,0 0 1,-18 0-16,1 0 16,16 0-1,-34 0-15,17 0 16,18 0 0,-17 0-1,16 0 1,37 0 15,-36 0-15,17 0-1,-35 0 1,-17 0 0,0 0 15,-1 0-31,1 0 15,17 0 1,-17 0 0,35 18-1,-18-18 1,-17 0 15,35 0-15,-18 0 15,-17 0-31,-1 0 63</inkml:trace>
  <inkml:trace contextRef="#ctx0" brushRef="#br0" timeOffset="151005.9221">4992 15681 0,'-18'0'94,"1"0"-63,-19-18-15,19 18 15,-1 0-15,18 18 124,0 0-124,-18-18-16,18 17 15,0 19 1,0-19 0,0 18-1,0-17 1,18 35 0,0-53 15,-18 18-16,17-1 1,1-17 0,0 0-1,-1 0 17,1 0-17,-1 0 1,-17-17-1,18 17-15,0 0 16,-18-18-16,35 0 16,-17 1-1,-1-1 1,-17 0 0,18 1-1,0-54 16,-18 36-15,0 0 0,0 17-1,0 0-15,0-17 16,0 17 0,0 1-1,0-1 1,-18 18-1,0-17 1,1-1 0,-1 18-1,0 0 17,1 0-32,-1-18 15,0 1 1,1 17-1,-1-18 1,-17 18 0,17 0 15,1 0-15</inkml:trace>
  <inkml:trace contextRef="#ctx0" brushRef="#br0" timeOffset="154134.7382">5380 15522 0,'0'18'140,"0"17"-140,0 0 16,0-17 0,0 17-1,0-17-15,0 17 32,0-17 14,0 0-30,0-1 15,17-17-31,1 0 16,0 0 0,-1 18 15,1-18-31,0 0 15,-1 0-15,1 0 16,17 0 15,-17 0 1,0 0-17,-1 0-15,-17-35 31,0-1-31,0 19 16,18-19 0,-18 19 15,0-1-15,0 0-1,0 1 63,0 34 110,0 19-173,0-19-15,0 19 16,0-19 0,0 1-1,0 0 1,0 17 0,0-18 15,0 1 0,0 0-31,0-1 16,0 1-1,0 0 1,0 17 0,0-17-1,0-1 1,-18 36-1,18-35 1,-17-1 0,17 1 15,0 0-15,0-1-1,-18-17 48,0 0-48,1 0 1,-1 0 0,-17 0-1,17 0-15,0 0 16,1 0-1,-1 0-15,0 0 32,1-17-1,17-1 16,0 0-47,0 1 15,0-1 48,0 0-47,17 18-1,19 0 1,-19-17 15,1 17-15,0-18 15,-1 18-15,1 0-1,-18-17 1,18 17-1</inkml:trace>
  <inkml:trace contextRef="#ctx0" brushRef="#br0" timeOffset="156895.921">5803 15981 0,'0'-18'328,"0"1"-281,18 17 0,-1 0-31,1 0 15,-18 17 109,0 1-140,0-1 32,0 1-17,0 0 1,0 17 0,0-17-1,0-1 1,-18-17-1,18 18 17,0 0-17,-17-18 1,-1 17 0,1-17-1,-1 0 1,0 0 15,18 18-15,36-18 171,-19 0-187,36 0 16,0 0-1,-35 0 1,-1 0 0,1 0-1,0 0 79</inkml:trace>
  <inkml:trace contextRef="#ctx0" brushRef="#br0" timeOffset="159298.2643">5838 15399 0,'-17'0'31,"-1"0"-15,18 17 15,0 1 47,-17-18-78,17 18 16,0-1 15,0 1 0,0 0-15,0-1-1,0 1 17,0-1-17,0 1 1,0 0 31,17-18-16,-17 17-15,18-17-1,-1 0 17,1 0-17,0 0 1,-1 0 31,1 0-32,0 0 48,-18-17-16,0-1-16,0 0 0,0 1-15,0-1-1,0 1 1,0-1 0,0 0-1,0 1 1,0-1 0,0 0-1,0 1 1,0-1 15,0 0-31,-18 18 31,18-17-15,-18 17 31</inkml:trace>
  <inkml:trace contextRef="#ctx0" brushRef="#br0" timeOffset="162066.7907">6791 14623 0,'-18'0'156,"1"-18"-156,-19 0 15,1 1 1,17 17 0,1 0-1,-1-18 1,1 18 0,-1 0-1,0 0 1,1 0-1,-1 0 32,0 0-31,18 35 0,0-17-1,0 0 1,0-1-1,-17-17 1,17 18 31,0 0-16,0-1-15,17 1-1,1-18 1,0 17 0,-1-17-1,1 0 1,0 18 0,-1-18 15,1 0-31,17 0 31,-17 0-15,-1 0-1,19 0 1,-19 0 0,19-18-1,-19 18 1,1-52-1,0 16 1,-1-17 0,-17 36-1,0-1 1,0-17 0,0 17 15,0 1-16,-35 17 1,17-18 0,1 0-1,-19 1 1,19 17-16,-1 0 16,-17-18-16,-1 18 15,19 0 1,-36-18-1,35 18 1,-17 0 0,0 0-1,17 0 17,0 0-1,1 0 0,-1 0 0</inkml:trace>
  <inkml:trace contextRef="#ctx0" brushRef="#br0" timeOffset="164603.7687">7020 14429 0,'0'17'140,"0"19"-124,0-19 0,0 36-1,0-35 1,0 35 0,0-36 30,0 1-14,0 0 46,18-18-47,0 0-15,-1 0 15,1 0-15,-1 0-1,1 0 1,0-18-1,-1 0 1,1-17 0,0 17-1,-18 1 17,0-1-1,0 0 0,0 1 0,0-1 1,17 18-17,-17 35 157,0-17-156,0 35-1,0-18 1,0-17 0,0 35-1,0-18-15,0 0 31,0 1 1,0-19-17,0 1 1,0 0 0,0-1-1,0 1 1,0 17-1,-17-17 1,-1 52 0,18-52-1,-18 0 1,18-1 0,-17-17 30,-1 0-30,0 0 0,1 0-1,-1 0 1,1 0 0,-19 0-1,36-17 1,-17-1-1,17 0 1,0 1 0,0-1 15,0 0-15,0 1-1,0-1-15,0 0 16,17 18 15,-17-17-15,18-1-1,0 18 1,-1 0 0,1 0-1,-1 0 1,1 0-1,0 0 32,-18-17-31,17 17 0</inkml:trace>
  <inkml:trace contextRef="#ctx0" brushRef="#br0" timeOffset="167009.674">7355 14940 0,'18'0'281,"0"0"-265,-1 0-1,1 0 1,0 0 15,-1 0-15,1 0 0,-18 18 46,0-1-46,0 1 15,0 0-15,0-1-16,0 1 31,0 0 0,0-1-15,-18 1 15,1 0 0,-1-1-15,0-17-1,1 18 32,-1-18-47,0 0 32,18 17-1,36-17 172,-1 18-187,-17-18-16,17 0 15,-17 0 1,17 0-1,18 18 17,-36-18-1,-17 17-15,18-17-1</inkml:trace>
  <inkml:trace contextRef="#ctx0" brushRef="#br0" timeOffset="169215.2292">7391 14129 0,'0'17'157,"-18"-17"-110,18 18-32,0 0 1,0-1-16,0 1 15,-18 17 1,18 0 0,0-17-1,0 0 1,0-1 0,0 1-1,0 0 16,18-18 204,-18-18-204,18 0-15,-1 1 15,1-19-15,-18 19-16,0-1 15,0 1 1,0-1-1,0 0 17,0 1-32,18 17 15,-18-18 48,0 0 31,-18 18 281,0 0-360,1 0 32</inkml:trace>
  <inkml:trace contextRef="#ctx0" brushRef="#br0" timeOffset="170931.8002">6332 15187 0,'18'0'125,"17"0"-110,18 0 1,0 0-16,0 0 16,18 0-1,-19 0 1,-16 0-16,34 0 31,-17 0-15,53 18-1,-71-1 1,1 1 0,-19-18-1,36 0-15,-18 0 16,-17 18-16,17-18 16,18 0-1,-35 0 1,17 0-1,0 0 1,18 17 0,-35-17-1,0 0 1,-1 0 31</inkml:trace>
  <inkml:trace contextRef="#ctx0" brushRef="#br0" timeOffset="173816.3915">6421 15716 0,'-18'0'203,"18"18"-172,-18 0-15,18-1 0,-17 1-1,17-1 1,0 1-1,0 0 1,0-1 15,0 1-15,0 0 0,17 17-1,1-17 16,-18-1-31,18-17 16,17 18 0,-18-18 15,1 0-15,0 0-1,-1 0 16,1 0-15,0-18 15,-1 1 1,-17-36-17,0 0-15,0-18 16,0 1-1,0-1 1,0 36 0,0-1-1,-17 1-15,-1 18 32,0-1-1,-17 18 0,0 0 0,17 0-31,1 0 32,-1 0-17,0 0 16,1 0-31,-1 0 16,0 0 0,1 0-1,-1 0 63</inkml:trace>
  <inkml:trace contextRef="#ctx0" brushRef="#br0" timeOffset="176114.4508">6685 15628 0,'18'0'141,"-1"0"-125,1 0-1,17 0 17,-17 0-1,-18 18-16,0-1-15,18 1 16,-18 0 0,0 17-1,0 0 1,0 18 15,0-35-15,0-1-1,0 1 1,0 0 0,0-1 15,0 1 16,17-18 78,1 0-110,0 0 1,-1 0-16,1-18 16,-1 1-1,1 17 1,-18-36 0,0 19-1,18-1 1,-18 0-1,0 1 1,0-1 0,0 1 15,17 17-31,-17-18 47,0 0-32,36 18 314,-19 0-329,1 0 31,0 0-31,-1 0 31,1 0-15,-1 0 62</inkml:trace>
  <inkml:trace contextRef="#ctx0" brushRef="#br0" timeOffset="177962.3631">7073 15893 0,'0'-18'188,"18"18"-188,-1 0 16,1 0-1,17 0 1,-17 0-1,0 0 17,-1 0 15,-17 18-1,0-1-14,0 19-17,-17-19 1,-19 18 0,19-17 15,-1 0-16,0-18 1,18 17 0,-17-17-1,-1 18 1,1-18 0,17 18-1,17-18 157,1 0-156,17 0-1,0 0 1,1 0 0,-19 0-1,1 0 1,0 0-1,-1 0 1</inkml:trace>
  <inkml:trace contextRef="#ctx0" brushRef="#br0" timeOffset="179808.4475">7302 15540 0,'0'17'343,"0"1"-343,0 0 16,0 17 0,0 0 15,0-17-31,0 0 31,0-1-15,18-17 46,0 0-15,-1 0-16,19 0-15,-19 0 15,1 0-31,0-17 16,-18-1 15,17 18-15,-17-18 15,0 1 16,0-1-32,0 0 32,0 1-31,-17 17 31,17-18-32,-18 18-15,18-18 47,-18 18-47,1 0 32,-1 0-17,0 0 48,1 0-48,-1 0 95</inkml:trace>
  <inkml:trace contextRef="#ctx0" brushRef="#br0" timeOffset="182612.645">8273 14852 0,'-36'0'203,"19"0"-187,-19 0 0,19 0-1,-1 0 1,1 0-1,-1 0 1,0 0 15,1 18 1,17-1-32,0 18 15,0-17 1,0 17-1,0 1 1,0-19 0,0 1 15,17-18 0,1 0-15,0 0 31,-1 0-47,1 0 31,17 0-15,-17 0 15,-1 0-16,1-18 32,17 1-47,-17-36 32,0 17-17,-18 19-15,0-18 0,0 17 31,17 0-31,-17 1 32,0-19-17,0 19 1,0-19 0,0-16-1,-17 16-15,-1 19 31,0 17-31,18-18 16,0 0 15,-35 18-31,17 0 16,1-17 0,-19 17-1,19 0-15,-1 0 31,1-18-15,-19 18 0,19 0-1,-1 0 1,0 0 0,1-18 15</inkml:trace>
  <inkml:trace contextRef="#ctx0" brushRef="#br0" timeOffset="184916.3191">8572 14676 0,'18'0'156,"0"0"-140,17 0 0,-17 0-1,-1 0 1,1 0-16,0 35 16,17 18-1,-35-36 1,0 19-1,0 17 1,0-36 0,0 1 15,0 17-15,0-17-1,0-1 16,0 1 1,0 0 61,18-18-46,17 0-31,0 0 15,-17 0-15,17-18-1,-17 18 1,-1-18 15,-17 1-15,18 17-16,-18-36 16,0 19-1,0-18 1,18-18-1,-18 0 1,0 35 0,0 0 15,0 1-15,0-1-1,-18 18 16,0-17-15,1 17 0,-1 0-1,0 0 32,36 0 94,0 0-141,17 0 15,0 0 1,-17 0 15,-1 0-31,1 0 32</inkml:trace>
  <inkml:trace contextRef="#ctx0" brushRef="#br0" timeOffset="187601.3255">9119 14975 0,'0'18'437,"0"0"-421,0-1 0,0 1 15,0 17-15,0-17-1,-17 0 1,17-1-1,-18 1 1,18-1 31,-18-17 453,1 0-469,-1 0 32,0 0-16,36 0 93,0 0-109,17 0-15,0 0 0,1 0-1,-19 0 1,18 0 0,-17 0-16,0 0 31</inkml:trace>
  <inkml:trace contextRef="#ctx0" brushRef="#br0" timeOffset="190440.9308">9031 15011 0,'18'0'235,"-1"-18"-204,1 18 32,0 0-17,17 0-30,-17 0 15,-1 0-15</inkml:trace>
  <inkml:trace contextRef="#ctx0" brushRef="#br0" timeOffset="192910.0522">9155 14570 0,'0'17'171,"0"1"-155,0 0 15,0-1-15,0 1 0,0 0 15,0-1 0,0 1 32,17-1-32,1-17-16,-1 0 17,1 0-17,0 0 32,-1 0-31,1 0-1,0 0 17,-1 0-1,-17-17 94,0-1-109,0-17 15,0 0-16,0 17 1,0 0 15,0 1-15,0-1 0,0 0 15,-17 18 0,17-17 32,-18 17-48,0 0 16,1 0 1,-1 0 15,0 0-16</inkml:trace>
  <inkml:trace contextRef="#ctx0" brushRef="#br0" timeOffset="195044.5515">7955 15293 0,'18'-18'140,"-1"18"-124,36 0 0,0 0-16,-17 0 15,34 0 1,-17 0-1,18 0 1,-36 0-16,35 0 16,-17 0 15,-17 0-31,16 18 16,-16-18 15,-1 0-16,-17 0-15,17 18 16,-17-18-16,-1 0 16,19 0-1,-19 0 1,18 17 0,18-17-1,-17 0 1,-1 0-1,0 18 1,0-18 0,-17 0-16,0 0 15,-1 0 1,1 0 0,0 0-1,-1 0 1,1 0 15,0 0 266,-1 0-297,18 0 31,1 0-31,-1 0 16,-17 0-1,17 0 1,-17 0 15,-18 17 16,17-17-47</inkml:trace>
  <inkml:trace contextRef="#ctx0" brushRef="#br0" timeOffset="197648.3535">8237 15822 0,'-17'0'172,"-1"0"-156,-35 0-1,36 18-15,-36-18 32,17 0-17,36 17-15,-17-17 16,-1 0 0,18 18 15,0 0 0,0 17-15,0-17-1,0-1 1,0 1 0,0-1-16,0 19 15,0-19 16,0 1-15,0 0 15,18-18-15,-1 0 15,19 0-15,-19 0-1,1 0 1,35 0 0,-36 0-16,19 0 31,-19-18-15,-17 0-1,18 18 1,0-35-1,17-18-15,-17 0 16,-18 0 15,0 18-31,0 0 16,0 0-16,0 17 16,0-17 15,0 17-31,-18-17 15,0-1 1,-17 1 15,35 17-15,-18 18 15,18-17-31,-17 17 16,-1 0-1,-17 0 1,0 0 31,-1 0-31,1 17-1,17-17 1,1 0 31</inkml:trace>
  <inkml:trace contextRef="#ctx0" brushRef="#br0" timeOffset="200974.106">8537 15681 0,'0'18'141,"0"17"-141,0 18 16,0 0-1,0-36 1,0 19-16,0-19 16,0 1 15,0 0 0,18-18 47,-1 0-78,1 0 16,17 0 15,1 0-15,-19 0-1,1-18 1,-18 0 0,18 18-1,-1-35-15,1 35 16,-18-35-1,18 17-15,-18 0 16,0 1 0,0-1-1,17 1 1,-17-1 15,0 0-15,0 36 218,0 17-234,0-17 16,0 17 15,0-17-31,0-1 16,0 19-1,0-19 17,0 1-32,0 0 31,0-1-16,0 1-15,0-1 16,0 19 0,0-19-1,0 19 17,0-1-17,0-17 16,0-1 1,0 1-17,0-1 1,0 1 15,0 0 0,-17-18 1,-19 0 15,19 0-32,-1 0-15,0 0 16,1 0 15,-1 0-31,0 0 47,18-18-16,0 0-15,0 1-1,0-1 1,0 1 31,0-1 15,0 0-46,18 18 0,0 0-1,-1 0 1,1 0-16,0-17 16,-1 17-1,1 0-15,0 0 63,-1 0 109,1 0-126</inkml:trace>
  <inkml:trace contextRef="#ctx0" brushRef="#br0" timeOffset="206242.8468">8978 16051 0,'0'-17'203,"0"-1"-187,18 18 30,-1-18-46,1 18 47,0 0-31,-1 0 0,1 0 124,0 18-124,-18 0-1,0 17 1,0-17 0,0-1 15,0 19-15,0-19-1,0 1 1,0-1 15,0 1-31,0 0 47,-18-18-16,18 17-15,-18-17-1,18 18 1,-17-18 0,-1 0 31,36 0 203,35 0-250,-36 0 15,19 0 1,-1 0-1,-18 0 1,1 0 0,0 0 46</inkml:trace>
  <inkml:trace contextRef="#ctx0" brushRef="#br0" timeOffset="209537.3236">8925 15575 0,'0'-18'141,"36"18"-95,-1 0-30,-18-17 15,1 17-15,-18 17 109,0 1-109,0 17 15,0-17 0,0 17-15,0-17 15,0 0-15,-18-18-1,18 17 1,-17-17-1,-1 0 1,1 18 0,-1 0 15,0-18 0,18 17 47,18-17 204,0 0-251,-1 0-16,1 0 1,17 0 15,-17 0-15,-1 0 0,1 0 15</inkml:trace>
  <inkml:trace contextRef="#ctx0" brushRef="#br0" timeOffset="220737.1803">10319 14958 0,'0'-18'250,"-18"18"-235,0 0 1,1 0-1,-1 0 1,1 0 0,-1 0-1,0 0 17,-17 0-17,17 0 16,1 0-15,-1 0 15,0 18 1,18-1-1,0 19-16,0-19 17,0 1-17,0 17 1,0-17-16,0 0 16,0-1-1,18 1 1,-18-1-1,18-17 1,17 18 0,0-18-1,-17 0 1,17 0 0,-17 0 15,-1 0-16,1 0 1,0 0 15,-1 0-15,1 0 0,0-35-1,17 17 1,-17-17-1,-18-18 1,17 0-16,1 18 16,-18-18-1,0 0-15,0 18 16,0-1 0,0 1-1,0 17 1,0 1-1,-18 17 17,1 0-17,17-18 1,-18 18-16,-17 0 16,-1-17-1,-17-1-15,36 18 16,-18 0-1,-18 0 1,35-18 0,-35 18-1,35 0 1,1 0 0,-1 0 30</inkml:trace>
  <inkml:trace contextRef="#ctx0" brushRef="#br0" timeOffset="223696.2567">10724 14852 0,'0'35'172,"0"-17"-156,0-1-1,0 1 1,0 0 0,0-1-1,0 1 1,0 17 0,0-17-1,0 0 32,18-18 0,0 0-31,-1 0-1,1 0 1,0 0 15,-1 0-31,1 0 16,0-36 31,-1 19-32,1-1 1,-18 0-1,17-17 17,1 35-17,-18-35 1,0 70 187,0-17-187,0 17 15,0-17-31,0 17 16,0 0 15,0-17-16,0 35-15,0-36 16,0 19-16,0-1 16,0-17-1,0-1-15,0 1 16,0 17 15,0-17-15,0-1-1,-18 19 1,1-19 0,17 19-1,-18-19 17,1-17-17,-19 0 1,19 0-1,-1 0 1,0 0 0,1 0-1,-1 0 1,0-17 0,1-19-16,17 1 15,0 17 1,-18 18-1,18-17 1,0-18 31,0 17-31,0 0 15,18 1-31,-1 17 15,1 0 17,0-18-32,-1 18 15,1 0 1,17 0 0,-17 0 15,0 0-31,-1 0 15,1 0 1,-1 0 15,1 0 1</inkml:trace>
  <inkml:trace contextRef="#ctx0" brushRef="#br0" timeOffset="226118.5594">11060 15293 0,'0'-18'187,"0"1"-140,17 17-31,1 0-16,-1 0 31,1 0 0,0 0 32,-18 17-1,0 1 1,0 0-32,0-1 0,0 18 1,0-17-17,0 17 1,-18-17 15,0 0-31,18-1 31,-17-17-15,-1 0 0,1 0 15,17 18 0,17-18 188,1 0-204,-1 0 1,19 0-16,-19 0 47,1 0-31,0 0 15,-1 0 0,1 0 94</inkml:trace>
  <inkml:trace contextRef="#ctx0" brushRef="#br0" timeOffset="228393.897">11024 14676 0,'-17'0'47,"17"-18"15,0 0 16,17 18-15,1 0-16,0 0 15,-18 18 16,0 17-78,0-17 32,0-1-17,0 1 16,0 0 1,0-1-1,-18-17 0,18 18-15,-18-18 31,18 18-32,18-18 188,0 0-187,17 0 0,-18 0-1,19 0 1,-19 0 0,1 0-1,0 0-15,-1 0 31,1 0 16</inkml:trace>
  <inkml:trace contextRef="#ctx0" brushRef="#br0" timeOffset="230435.2815">9807 15540 0,'35'0'156,"1"0"-140,17 0 0,0 0-1,-18 0 1,18 0-1,-36 0-15,19 0 16,17 0 0,-18 0-1,35 0 1,-34 0 0,-1 0 15,-17 0-31,-1 0 15,19 0 1,-1 0 0,0 0-16,-17 0 15,-1 0 1,19 0 0,-19 0-1,1 0 1,0 17-1,-1-17 1,19 0-16,-1 0 16,-18 18 15,1-18-15,0 0 15,-1 0-16,1 18-15,0-18 16,-1 0 0,1 0-1,17 0 17,0 0-32,-17 0 0,17 0 15,1 0 1,-1 0-1,-17 0 1,-1 17 0,1-17-1,-1 0 1,1 0 15,0 0-15,-1 0-1,-17 18 1,18-18 0,0 0-1,-1 0 17,1 0-32,0 0 31,-1 0 78</inkml:trace>
  <inkml:trace contextRef="#ctx0" brushRef="#br0" timeOffset="232472.5642">10195 15981 0,'-17'0'62,"-1"0"32,0 0-94,1 0 16,-19 0-1,19 0 1,-1 0 0,1 0 15,-1 0 16,0 17 15,18 1-46,0 0-16,0-1 16,0 1-1,0 17 1,18-35 15,17 18 0,-17-18-15,-1 0 0,19 0 15,-1 0-16,18 0 1,0 0 0,-36 0-1,1 0 1,17 0-16,-35-35 78,0 17-78,0-35 31,0 0-15,0 0 0,0 0-1,-17 18 1,17 17-1,-18 1-15,0-1 16,-17 1 0,18 17-1,-1 0 1,0 0 0,-17-18-1,17 18 1,1 0-1,-1 0 48,0 0-32,1 0 0</inkml:trace>
  <inkml:trace contextRef="#ctx0" brushRef="#br0" timeOffset="235181.0101">10513 15857 0,'17'0'234,"1"0"-218,0 0 0,-1 0 15,1 0-16,-18 18-15,18 17 16,-18 1 15,0-1-31,0 0 32,0-17-17,0 17-15,0-17 16,0-1 31,0 1 46,17-18-14,1 0-79,0 0 15,-1 0 1,1-18-16,-1 1 15,1-1 1,17-17 0,-35 17-1,36-17 17,-36 17-17,17 18 1,-17-35-1,0 17 1,0 1 0,0-1-1,0-17-15,0 17 16,0 0 0,-17 18 218,34 0-78,36 0-156,-18 0 16,1 0-1,17 0 1,-18 0 0,-17 0-1,17 0 1,-18 0 0</inkml:trace>
  <inkml:trace contextRef="#ctx0" brushRef="#br0" timeOffset="237255.3032">10883 16175 0,'0'-18'31,"0"1"16,0-1 15,35 18-46,1-18 0,-19 18-1,1 0 1,0 0 0,-1 0-1,1 0 16,0 0 16,-18 36-31,0-19 0,0 1 15,0-1-31,0 1 15,0 0 32,0-1-15,-18-17-17,0 18 16,1-18-31,17 18 16,-36-1 0,1-17-1,17 0 1,1 18 0,-1-18 15,53 0 156,-17 0-171,17 0 15,-17 0-15,17 0 15,-17 0-15,0 0 31</inkml:trace>
  <inkml:trace contextRef="#ctx0" brushRef="#br0" timeOffset="239809.6905">11201 15716 0,'17'0'296,"1"0"-264,0 0-32,-1 0 47,1 0-16,-18 18 16,0 0-16,0-1-15,0 1-1,0-1 1,0 19 15,0-19-15,-18-17 15,18 18-31,-17 17 16,-1-35-1,0 18 1,-17 17-1,35-17 1,-18-18 0,1 17-1,34-17 142,1 0-142,0 0 16,-1 0-15,1 0-16,17 0 16,-17 0-1,0 18 1,-1-18-16,1 0 47</inkml:trace>
  <inkml:trace contextRef="#ctx0" brushRef="#br0" timeOffset="242454.5726">12224 15099 0,'-18'0'156,"0"0"-141,-17 0 1,0 0 0,0 0-1,-1 0 1,-17 0 0,18 0-1,18 0 1,-1 0-1,0 0 1,1 18 47,17-1-63,-18 1 15,18 17 1,0-17-1,0 17 1,0 0 0,18-35-1,-1 18 1,19 0 0,-1-18-1,35 0 16,-34 0-15,-1 0 0,0 0-1,-17 0-15,17 0 16,-17 0 0,17 0-1,-17 0 16,-1 0 1,-17-18-17,18-35 1,-18-35 0,0 0-16,0 17 31,0 0-31,0 54 15,0-18 1,0 17 0,-18 18 15,1-18-15,-19 18-1,1 0 1,-18 0-1,36-17 1,-19 17 0,-17 0-1,18 0 1,17 0 0,1 0-1,-1 0 16</inkml:trace>
  <inkml:trace contextRef="#ctx0" brushRef="#br0" timeOffset="244824.0079">12594 14870 0,'18'-18'125,"-1"18"-125,1 0 15,0 0 1,17 0-1,-17 0 1,-1 0 0,1 18-1,-18 17-15,0-18 16,0 19 0,0-19-1,0 19 16,0-19-15,0 1 0,0 17-1,0 1 1,0-19 0,0 1 46,18-18 16,-1 0-47,18 0-31,-17 0 32,0-18-1,-18 1-15,17-1-1,19-35 1,-19 0-1,19 0 1,-36 35 15,0 1-31,0-1 16,0 1 0,0-1-1,0 0 16,0 1-15,0-1 0,0 0 46,-18 18-31,0 0-15,1 0 0,34 0 140,19 0-140,-1 0-1,-18 0 1,36 0-16,-17 0 15,-36 18 1,35-18 0,-17 0-1,-1 0 32</inkml:trace>
  <inkml:trace contextRef="#ctx0" brushRef="#br0" timeOffset="247201.7198">13053 15169 0,'0'-17'157,"17"17"-95,1 0-31,0 0-15,-1 0 0,1 0 31,-18 17 109,0 1-109,0 0-47,0-1 31,0 1-15,0 0-1,0-1 1,-53 54-1,35-54 1,-17 1 0,35 0 15,-18-18-15,1 0 30,17 17-14,35-17 155,-35 18-171,18-18-16,-1 0 15,1 0 1,0 0 0,-1 0 31,1 0-32,0 0 16</inkml:trace>
  <inkml:trace contextRef="#ctx0" brushRef="#br0" timeOffset="249138.1078">13123 14623 0,'0'-18'156,"0"0"-125,18 18-15,0 0-1,-1 0 1,1 0 0,0 0-1,-1 0 79,-17 18-94,0 0 31,0-1-15,0 1-1,0 0 48,0-1-47,-17-17 15,-1 18-16,36-18 157,-1 0-156,18 0 0,1 17-16,-19-17 31,1 0-31</inkml:trace>
  <inkml:trace contextRef="#ctx0" brushRef="#br0" timeOffset="251296.6887">11783 15557 0,'-18'0'47,"36"0"31,-1 0-62,19 0-16,17 0 16,-18 0-1,0 0 1,18 0 0,-18 0-16,18 0 15,0 0 1,0 0-1,18 18-15,-1-18 16,-17 18 15,-18-18-15,36 17 0,-36-17-16,-17 0 15,35 0 1,-18 0-16,-17 0 15,17 18 1,0-18 0,-17 0-1,88 0 1,-71 0 0,0 0-1,36 0 16,-36 0-15,0 0 0,-17 0-1,0 0 17,-1 0-17,1 0 16,0 0 16,-1 0 63</inkml:trace>
  <inkml:trace contextRef="#ctx0" brushRef="#br0" timeOffset="253738.1303">11994 15998 0,'0'18'282,"0"0"-267,0 17-15,0-17 16,0-1 0,0 1-1,0 0-15,0-1 31,18-17-15,-18 18 0,18-18-1,17 0-15,-17 0 16,17 0 15,-17 0-15,17 0-1,-18 0 17,1 0-17,0 0 17,-18-18-17,0 1 1,0-54-1,0 18-15,0 18 16,0-18 0,0 18-1,0 17 1,0 0-16,0 1 16,-18 17-1,-17-18 1,35 0-1,-35 18 1,-18-17 15,17 17-15,1 0 0,0-18-16,17 18 31,1 0 0,-1 0 63,0 0-63,1 0-15</inkml:trace>
  <inkml:trace contextRef="#ctx0" brushRef="#br0" timeOffset="256316.4749">12453 15875 0,'0'18'47,"0"-1"-31,0 1-1,0 0 1,0 17 0,0-18-1,0 19-15,18-1 16,-1-35-16,-17 18 15,0-1 1,0 1 15,18-18 47,0 0-46,-1 0-1,1 0-15,0-18-16,-18 1 31,0-1-16,0 0 1,17 1-16,1-1 31,-18 0 16,0 36 156,0 0-187,0-1 15,0 19-15,17-36-1,-17 70 1,18-70 0,-18 18-1,0-1 1,18-17-16,-1 0 31,-17 18-31,18-18 31,0 0-15,-1 0 15,1 0-15,0 0 15,-1 0-15,1 0-1,-18-18 1,17 1 0,1-1-16,0 1 15,-18-1 1,0 0 0,0-17-1,0 17 1,0-17-1,0 17 1,0-17 0,0 18-1,0-1 1,0-17 15</inkml:trace>
  <inkml:trace contextRef="#ctx0" brushRef="#br0" timeOffset="259009.0216">13053 16175 0,'0'-18'125,"0"1"-63,0-1-46,0 0 0,17 1-1,1 17 17,0 0-1,-1 0-16,1 0-15,0 0 32,-1 0-17,1 0 17,-18 17 14,0 1-14,0 0-17,0-1 17,0 1-17,-18-1-15,1-17 31,17 18-15,-36 17-16,19-17 16,-1-18-1,0 18 1,1-18 0,17 17 15,-18-17-16,0 18 1,18 0 15,-17-18-15,52 0 125,-17 0-126,-1 0-15,1 0 16,0 0-1,-1 0 17,1 0 280,0 0-234,-1 0 0,1 0-15</inkml:trace>
  <inkml:trace contextRef="#ctx0" brushRef="#br0" timeOffset="260096.1078">13335 16140 0,'18'0'109,"-1"0"-109,36 0 16,0 0-1,-35 0 1,-1 0-1,1 0 17</inkml:trace>
  <inkml:trace contextRef="#ctx0" brushRef="#br0" timeOffset="262465.1818">13317 16140 0,'0'17'94,"18"1"-63,-18-1 16,0 1 0,0 0 78,0-1-63,18-17 141,-1 0-109,1 0-78,0 0-1,17 0 1,-18 0 0,1 0-1,0 0 1,-18 18 124,0 0-108,0-1-17,0 1 17,0 0-17,0-1 32,0 1-31,0 0-1,-18-18 1,0 0 0,18 17-1,-35-17 1,18 0-1,-1 0 1,0 0 0,1 0 46,-1 0-46,0 0 15,1 0 16</inkml:trace>
  <inkml:trace contextRef="#ctx0" brushRef="#br0" timeOffset="265634.3366">12982 15716 0,'18'0'218,"-1"0"-202,1 0 15,0 0-31,-18 18 156,0 0-109,0-1-31,0 1 15,0-1-15,-18 1-1,18 0-15,-18-1 47,18 1-31,-17-18 15,17 18 47,35-18 172,0 0-234,1 0 15,-19 0-15,19 0-1,-19 0 1,1 0 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43:29.0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10918 11395 0,'-17'0'63,"-18"0"-47,17 0-1,-53 0 1,18 0-1,-17 0 1,-18 0 0,52 0-16,1 0 31,17 0-31,1 0 31,-1 0 32,18 17 93,0 1-156,0 0 31,0-1-15,0 19-1,0-19-15,0 18 16,0-17 15,0 17-31,0 18 16,0-35-16,0 17 16,0-17-1,0 17-15,0 0 16,0-17 31,0 0-32,0-1 1,0 1 0,0 0-1,0 17 16,0 18-15,-17 0 0,-1-18-1,18-17 1,-18 35 0,18-1-16,-17-16 15,-1-1 1,18 0-16,0-17 15,0 17 1,0-17 0,-18 35-1,18-18 17,-17-17-17,17 17 1,-18 18-16,18-18 15,0 0 1,-18 1 0,18-19-1,-17 19 1,17-19-16,-18 19 16,18 16-1,0-34-15,0 17 16,0-17-1,0 0 17,0 17 249,0 0-250,-17 71-31,-36 35 16,17-35-1,1 0 1,17-53 0,-34 105-1,34-105 1,18-35 0,-18 53-1,18-54 16,-17 1-15,17 17 31,0-17-47,-18-1 16,18 19-1,0-19 1,0 1-1,0 17 1,0-17 0,0 17-1,0-17 1,-18-1 0,18 19-1,0-1 1,-35 36-1,35-19 1,-18-16 0,1-1-1,17 0-15,0-17 16,0 0 15,0-1-15,-18 19 281,-17 52-282,17 35 1,-35 36 0,36 0-1,-1-89 1,18 18-1,-18-52 1,18 17 0,0 0-1,0 35 1,0-71 0,0 1-1,0 0 1,0-1-16,0 1 62,0 0-46,0-1-16,0 1 78,0-1-31,0 36 469,0 36-501,0-1 1,0 35-1,0 54 1,18-124 0,-18 17-1,35-35 1,-17 18-16,0-35 16,-1 0-1,-17-1-15,18-17 31,17 18 48,-35 0-64,18-18-15,-1 17 16,1-17-1,0 18 17,-1-1-17,1-17 17,35 0-17,0 0-15,0 18 16,-18-18-1,36 0-15,-1 0 16,-35 0 0,36 0-1,-18 0 1,-18 0 0,53 0-1,-52 0 1,34 18 234,54 17-250,34 0 15,19-17 1,-18 35 0,-18-18-1,17 0 17,1-17-17,0 17 1,-106-17-1,-36-18 1,19 0 0,-1 0 218,36 0-218,34 0-1,1 0 1,0 0 0,0 0-1,0 0 1,-53-18-1,-18 18 1,0-17 0,0 17-16,18 0 15,-17 0-15,17-18 32,-36 18-17,36-18 1,-35 18-1,-1 0 1,36-17 0,-17 17-1,17-18-15,-18 18 32,18-18-32,-18 18 15,18 0-15,0-17 250,0-18-250,0 17 16,17-17-1,-17-1 1,18-17 0,-18 18-1,-18 0 1,18 17 15,-18 1-31,-17-1 16,-1-17-16,1 17 15,0 18 1,-18-35 0,35-1-1,-17 1-15,-1 18 16,1-36 0,-1 0-1,1 17-15,-18-16 16,18 34-1,-1 0 1,-17 1 0,18-1-1,-18 0 17,18-17-17,17-35 1,18-72-1,-18 37-15,-17 52 16,17 0 0,-17-35-1,-1-18 1,19 53-16,-19 0 16,1-18-1,0 18-15,-1 18 16,-17 17-1,0 1 1,0-18 297,0-71-298,-17-53 1,-19-106-1,19-17 1,-19-53 0,36 106-1,0 88 1,0 17 0,0 71-1,0-17 16,0 34-31,18 1 16,17-71 0,-17 36 15,0 52-15,-1-35-16,1 0 0,-1 18 15,-17 17 1,0-35-1,0 1 1,0 16 0,18 1-1,-18 0-15,0-1 16,0 1 281,-18-71-282,1-17 1,-18-18 0,-18 0-16,35 52 15,0 19 17,18 35-32,-17 35 0,17-36 15,0 19 32,0-1-31,-18 18-1,18-18-15,-18 18 32,18-17-1,-17 17 0,-1-18-15,0 18-1,1 0-15,-18-18 16,17 18 0,-17 0-1,-1 0 1,19 0-1,-36 0-15,18-17 16,-36-1 0,53 18-1,1-17 1,-19-1 15,19 18-31,-1 0 31,1-18-15,-1 18 0,0 0-1,-35 0 313,0 0-312,-35-17-16,0 17 16,-18-18-1,53 18 1,-70 0 0,88-18 15,17 18-16,-17 0 1,-1 0 0,19 0-1,-1 0 1,-17-17 0,-1 17-1,19 0 1,-36 0-1,35 0 1,1 0 0,-19 0 15,1 0-15,0 0-1,17 0 1,-17 0-1,17 0-15,1 0 16,-19 0 0,1 0-1,17 0 1,-17 0 0,0 0-1,-18 0 1,0-18-1,35 18 1,-52 0 0,17 0-1,35 0 1,1 0 0,-1 0-16,0 0 31,1 0-16,-1 0 267,-17 0-282,-18 0 15,-18 0 1,-17 0 0,0 0-16,17 0 15,18 0 1,1 0 15,-1 0-15,0 0-1,35 0 1,0 0 0,1 0-1,-1 0 1,1 0-1,-1 0 1,0 0 15,1 0-15,-1 0 15,0 0-15,1 0-1,-1 0-15,0 0 16,1 0 0,-36 0 15,35 0-15,1 0-1,-1 0 1,0 0-1,1 0 1,-1 0 15,0 0-15,1 0 0,-1 0-1,0 0 1,1 0 15,-1 0-15,1 0 31,-1 0-32,0 0 1,1 0-1,-1 0 1,0 0-16,1 0 16,-1 0-1,0 0 1,1 0 15,-1 0-15,1 0 15,-1 0 32,0 18 421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45:12.6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3175 13652 0,'0'-17'359,"35"17"-296,-17-18-63,17 18 15,0 0 1,-17 0 15,0 0-15,-1 0 31,1 0-32,0-17 17,-1 17-1,-17-18 0,18 18 0,-18-18 63,0 1-78,0-1-1,0 0 1,0 1 15,0-1-15,0 0 15,0 1-15,-18 17 31,-17 0-1,17 0-30,1 0 0,-19 0-1,1 0 17,18 0-17,-1 0 1,0 0-1,1 17 1,-19 1 0,1 0-1,17-18 1,1 17 0,-1-17-1,18 18 16,-17 0 1,17-1-17,0 1 1,0 0 0,0-1-1,0 1 1,0-1-1,0 1 1,17-18 31,1 0-31,-1 0 15,1 0-16,0 0 1,-1 0-16,19 0 31,-19 0-15,1 0-16,0 0 31,17 0-15,-18 0 46,1 0-46,0 0 15,-1 0 0,1 0-31,0 0 63,-1 0-47,1 0 30,0 0 48,-1 0-78</inkml:trace>
  <inkml:trace contextRef="#ctx0" brushRef="#br0" timeOffset="1420.1686">3598 13564 0,'0'18'125,"0"0"-109,0-1 0,18 18-1,-18 18 16,0-35-15,0 17 0,0-17-1,0 0 1,18-18 0,-18 17-1</inkml:trace>
  <inkml:trace contextRef="#ctx0" brushRef="#br0" timeOffset="4946.2857">3175 16245 0,'0'18'219,"18"-18"-188,-1 0-15,1 0-16,17 0 16,-17 0 15,17 0-15,-17 0 15,-1 0 0,1 0 32,0 0-32,-18-18 0,17 18 0,-17-17 16,0-1 0,0 0-31,0 1-1,0-1 1,-35 1 0,17-1-1,1 0 1,-1 18-1,0 0 1,-17 0-16,18 0 31,-1 0-15,0 0-16,1 0 16,-1 0 15,0 0-16,-17 0 1,17 0 0,-17 18-1,0 17 1,17-17 0,1-1-1,-1 1 1,18 0-16,-18-1 15,1-17 17,17 18-17,0 17 1,0 1 15,0-19-31,0 19 16,17-1-1,1-18 1,0 1 0,17-18-1,-17 18 1,17-1 0,18-17-1,-36 0 1,19 0 15,-19 0-15,36 0-16,-35 0 15,17 0 1,-17 0 0,-1 0-1,1 0 1,0 0-1</inkml:trace>
  <inkml:trace contextRef="#ctx0" brushRef="#br0" timeOffset="8603.3081">3545 16387 0,'18'-18'343,"0"18"-311,-1 0-32,1 0 15,-18 18 235,0-1-234,0 18-1,18-17 1,-18 0 0,0-1 15,0 1-15,0 0-1,0-1-15,-18 19 16,18-19-16,-18 18 15,1-35 1,-1 18-16,18 0 31,-18-18-15,1 0 0,17 17-1,-18-17 16,0 18-15,36-18 265,17 0-265,1 0 0,-19-18-1,19 18 1,-1 0 15,-17 0-31,-1 0 63,1 0-17</inkml:trace>
  <inkml:trace contextRef="#ctx0" brushRef="#br0" timeOffset="12082.5394">5027 13388 0,'0'-18'79,"0"36"186,0 0-234,0-1-15,0 1 0,0-1-1,0 1 1,0 0 15,0 17-15,0 0-1,0 1 17,0-1-17,0-18 1,0 1 0,0 0 15,0-1 31,18-17-30,-18 18-1,0 0 16,17-1-16,1 1-15,-18 0 30,18-18 1,-18 17-31,0 1 296</inkml:trace>
  <inkml:trace contextRef="#ctx0" brushRef="#br0" timeOffset="13455.5715">5221 13600 0,'18'0'125,"-1"0"-109,19 0 0,-1 0-1,0 0 17,-17 0-17,-1 0 32,1 0-31,0 0 46,-1 0-46,1 0 15,0 0 16</inkml:trace>
  <inkml:trace contextRef="#ctx0" brushRef="#br0" timeOffset="15393.4754">5609 13458 0,'0'36'94,"0"-1"-63,0 0-15,0 1-1,0-1-15,0 18 32,0-18-32,0-17 15,0 17 1,0-17 15,0-1 0,0 1 32,0 0 15</inkml:trace>
  <inkml:trace contextRef="#ctx0" brushRef="#br0" timeOffset="17552.5908">5733 13458 0,'17'0'140,"1"18"-109,0 17-15,-18-17 0,35 0-1,-18 17 1,-17-17 0,0-1-16,18 18 15,-18-17 16,0 0 1,0-1-17,18 1 1,-18 0 0,0-1-1,0 1 1,0 0-1,0-1 1,0 19 0,0-19-1,-18 1 17,18-1-17,0 1 1,0 0-1,-18-18 1,1 17 0,17 1-1,-18-18 1,1 18 0,-1-1-16,0-17 15,18 18 1,-17-18 15,-1 0-15,18 18-1,-18-18 1,1 0 0,17 17 15,-18-17-16,0 0 17</inkml:trace>
  <inkml:trace contextRef="#ctx0" brushRef="#br0" timeOffset="19388.9383">4745 16263 0,'-18'18'156,"1"35"-140,-1 0-1,0-18 1,18 0 0,-17 0-1,17-17 1,0 0-16,0 17 31,0-17-15,0-1-1,0 1 1,0-1 0,0 1-1,0 17 1,0-17 15,0 0-15,17-1-1,-17 1 1,18-18 15,-18 18-15</inkml:trace>
  <inkml:trace contextRef="#ctx0" brushRef="#br0" timeOffset="20694.4713">4815 16581 0,'18'0'109,"0"0"-109,-1 0 16,19 0-1,-19 0 1,19 0-16,-1 0 16,-18 0 15,1 0-16</inkml:trace>
  <inkml:trace contextRef="#ctx0" brushRef="#br0" timeOffset="21981.2743">5274 16351 0,'0'18'109,"0"17"-93,0 18 0,0-18-16,0 18 15,0-17 1,0-19-1,18 18 1,-18-17 0,0 0 62,0-1-31,0 1-16,0 0 0,0-1-31</inkml:trace>
  <inkml:trace contextRef="#ctx0" brushRef="#br0" timeOffset="23802.1051">5486 16351 0,'17'36'156,"1"-1"-140,0 0 0,-18 0-1,0-17 1,17 0 0,-17-1-16,0 1 15,0 0-15,18-1 31,-18 1-15,0-1 0,0 1-1,0 0 1,0 17 0,0-17-1,0 17 1,0 0-16,0-17 15,-18 17 1,18-17 0,-17-1 15,17 1-15,-18-18-1,18 18 1,-18-18 15,1 0 0,-1 0-15,18 17 15</inkml:trace>
  <inkml:trace contextRef="#ctx0" brushRef="#br0" timeOffset="27212.8045">6809 13406 0,'0'35'156,"0"0"-124,0-17-17,0-1 17,0 1-1,17 0 0,1-1-31,0 1 31,-1-18-15,18 0 0,1 0-1,-19 0 16,1 0-15,0 0 0,-1 0-1,1 0 32,0 0-31,-18-18 15,0 1 0,0-19 16,0 19-31,0-19-16,0 19 15,0-1 1,0 1 0,0-1-1,0 0 48,-18 18-48,0 0 1,1 0 0,-1 0 31,0 0-1,1 0-30,-1 18 0,18 0-1,-18-1 1,18 18-16,0-17 16,-17 0-1,17-1 1,0 1-1,0 17 1,0-17 0,0 17-1,0-17 17,0-1-17,0 1 1,0 35-1,0-35 1,0-1 0,0 1-1,0 0-15,0-1 32,0 1-17,0 0 32,0 17-31,0-18 31,0 1-47,0 0 46</inkml:trace>
  <inkml:trace contextRef="#ctx0" brushRef="#br0" timeOffset="28948.7846">7320 13300 0,'-18'0'31,"1"0"141,-1 35-172,1-17 32,17-1-17,0 1 1,0 0 31,0-1 46,-18-17-77,18 18 0,0-1-1,-18-17 17,18 18 14,-17-18-30</inkml:trace>
  <inkml:trace contextRef="#ctx0" brushRef="#br0" timeOffset="30976.9501">7426 13458 0,'-18'0'156,"1"0"-109,17 36-31,0-19-1,0 1 1,-18 0 0,18-1-1,-18 1 1,18 0 15,0-1-15,0 1-16,0-1 15,0 19 1,0-1 0,0-17-1,0-1 16,0 36-15,0-17 0,0-19-1,0 1 1,0-1 0,18-17 265,-18 18-266,18-18 32</inkml:trace>
  <inkml:trace contextRef="#ctx0" brushRef="#br0" timeOffset="34521.2674">7532 13617 0,'0'-17'172,"17"17"-125,1 0-16,0 0-15,-1 0 31,-17 17 15,0 1-46,0-1-1,0 1 1,0 17 15,0-17-15,0 0 0,0-1 15,0 1 125,18-18-93,0 0-32,-1 0 0,1 0-15,0 0-1,-1 0 32,1 0-31,-1 0 31,1-18-32,-18 1 1,18-19 0,-18 1-1,0 17 1,0 1-1,0-18 1,0 17 15,0 0 63,0 1-47,0-1 62,-18 18-31,0 0-46,36 0 155,0 0-171,17 0-1,-17 0 1,17 0 15,-17 0-15,-1 18 31,1-18 62</inkml:trace>
  <inkml:trace contextRef="#ctx0" brushRef="#br0" timeOffset="36241.712">7920 13811 0,'-18'0'94,"18"18"-32,0 17-46,0 0-1,0 1 1,0-19 31,0 1-16,0 0 47,0-1 94</inkml:trace>
  <inkml:trace contextRef="#ctx0" brushRef="#br0" timeOffset="38479.6525">8096 13388 0,'-17'18'218,"-1"17"-202,18-18-16,-18 1 16,18 0 15,0-1 16,0 1 0,0 0-32,0-1 16,0 1 32,18-18-1,0 0-46,-1 0 31,1 0 0,0 0 31,-1 0 0,-17-18 47,0 1-109,0-1-1,0 0 1,0 1 0,0-1 46,0 0-15,0 1-16,-17 17 172</inkml:trace>
  <inkml:trace contextRef="#ctx0" brushRef="#br0" timeOffset="40423.3746">8273 13423 0,'0'18'156,"0"17"-156,17-35 16,-17 35-1,0-17-15,18 17 16,-18 1 0,0-1 15,18 0-31,-18 0 16,0-17-1,0 0 1,0-1-1,0 1 17,0 0-17,0-1 1,0 1-16,0 0 16,0-1-1,-18 18 1,18-17-1,0 0 17,-35 17-17,17-17 1,18-1 0,-18 1-1,1 0 1,17-1-16,-18-17 31,18 18-15,-18-1 15,1-17-15,17 18-1,-18-18 1,1 0 31,17 18-16</inkml:trace>
  <inkml:trace contextRef="#ctx0" brushRef="#br0" timeOffset="44182.0866">6368 16334 0,'-18'0'125,"18"17"-93,0 1-17,0 35-15,0-36 16,0 19 0,0 17-1,0-36 1,18 1-1,-1 17 17,1-35 30,17 0-46,18 0-1,-35 0 1,-1 0 0,19 0-1,-19 0 17,1 0 14,-18-35-30,18 17 0,-18-35-1,17-35-15,-17 35 16,0 18 0,0 17-16,0 1 15,0-1 1,-17 18 93,-1 0-78,0 0 1,1 0-1,17 35-15,-18 1-1,0-1 1,18 18-1,-17-36-15,17 19 0,-18-1 16,18-17 0,0 17-1,0 0 1,0-17 0,0 17-1,0-17 1,0 17-1,0 0 17,0-17-17,0 0 1,0 17 0,0-18-1,0 1-15,0 0 31</inkml:trace>
  <inkml:trace contextRef="#ctx0" brushRef="#br0" timeOffset="45640.4082">6826 16175 0,'0'17'125,"0"19"-94,0-1-15,0-17-16,-17 17 31,17 0-15,-18-35-1,18 18 1,0 0 15,-18-18-15,18 17 31,0 1 0</inkml:trace>
  <inkml:trace contextRef="#ctx0" brushRef="#br0" timeOffset="47508.3475">6950 16422 0,'0'17'140,"0"1"-140,0 17 16,-18 1 15,18-19-15,0 1-16,-18 0 15,18-1 1,0 1 0,0-1 15,0 19 0,0-19-31,0 1 31,0 0-15,0-1 0,0 1 15,0 0 0,0-1 16,0 1 31,18-18-62,-18 17 15,18-17-15,-1 0-1,-17 18 63,18 0-15,0-18-16,-18 17 0</inkml:trace>
  <inkml:trace contextRef="#ctx0" brushRef="#br0" timeOffset="50030.7603">7073 16598 0,'0'-17'78,"0"-1"-62,0 0 31,0 1-32,18-1 32,-1 18-31,1 0 46,0 0-46,-1 0 31,-17 18-16,0-1 0,0 1-15,0 0 0,18-18-1,-18 35 1,0 0-1,0-17 1,0-1 0,0 1 31,0 0 15,18-18-15,-18 17-31,17-17-1,1 0-15,0 0 16,-1 0-1,1 0 1,-1 0 0,1 0-16,0 0 15,-18-17 1,17-1-16,1 18 31,0-18-15,-18 1-1,17 17 1,1 0 0,-18-36-1,0 19 17,0-1-1,0 1 0,0-1 32,-18 18-48,18-18 16,-17 18-15,-1 0-16,0 0 16,1 0 31,-1 0-16,36 0 141,17 0-157,0 0-15,-17 0 32,0 0-17,-1 0-15,1-17 31,0 17-15,-1 0-16,1 0 31,-1 0 1</inkml:trace>
  <inkml:trace contextRef="#ctx0" brushRef="#br0" timeOffset="52116.6683">7549 16722 0,'0'-18'141,"36"18"-110,-36-18-16,17 18 1,1 0 0,0 0-1,-1 0 1,1 0 15,0 0-15,-1 18 93,-17 0-109,0-1 63,0 1-48,0 0 1,0-1 15,0 1 0,-35-1 32,17-17-47,1 18 15,-1-18-16,18 18 1,-18-18 0,1 0-1,-1 0 1,36 0 234,-1 0-234,1 0-1,0 0 1,-18 17-1,17-17 1,1 0 0,0 0-1,-18 18 17,17-18 14</inkml:trace>
  <inkml:trace contextRef="#ctx0" brushRef="#br0" timeOffset="54740.6697">7620 16334 0,'-18'0'62,"18"17"94,0 19-140,0-19 0,0 1-1,0-1-15,0 1 16,0 0 0,0-1-1,0 1 1,18-18 46,-18 18-46,18-18 62,-1 0-15,1 0-1,0-18 32,-18 0-79,0 1 17,0-1-17,0 0 1,0 1 15,0-1-15,0 1 31,0-1 31,0 0 0,-18 18 16,0 0-63,18-17-15,-17 17-1,-1 0 63,0 0-15</inkml:trace>
  <inkml:trace contextRef="#ctx0" brushRef="#br0" timeOffset="56361.1021">7849 16334 0,'0'35'156,"18"0"-140,0-17 15,-1 35-16,-17 0 1,18-18-16,-18 18 16,0 0-16,17 0 15,-17-36 1,0 1 0,0 0-1,0 17 1,0-18-1,0 19 1,0-19 0,0 19-1,0-19 1,0 1 0,0 0 15,0-1-16,0 1 1,-17 0 0,17-1-1,0 1 17,-18-1-17,1-17 32,17 18 31</inkml:trace>
  <inkml:trace contextRef="#ctx0" brushRef="#br0" timeOffset="61261.0985">8731 13688 0,'0'17'203,"0"1"-187,0 17-1,0-17 1,0 0-16,0-1 16,0 1-1,0 0 1,0 17-1,18 0 1,0-17 15,-18-1-15,17-17 0,-17 18 15,18-36 156,-1 1-171,1-36 0,0 18-1,-18 17 1,17 0-16,-17 1 15,18 17 1,-18-18 31,18 18 265,-18 18-296,0-1-16,0 1 31,17 0-15,1-1 0,-18 18-1,18 18 1,-18-35-1,17 0 1,-17-1 47,18-34 218,-1-19-266,-17 19 1,0-19 15,18 36-15,-18-17 0,18-18-1,-1 17 1,-17 0-1,0 1 1,0-1 62,18 18-31,-18-18-31</inkml:trace>
  <inkml:trace contextRef="#ctx0" brushRef="#br0" timeOffset="63592.3715">9225 13652 0,'0'18'204,"0"0"-189,0-1 16,0 1-15,0 0 0,0-1-1,0 1 1,0 0 15,0-1 16,0 1 62,18-18-77,-1 0-1,1 0-15,0 0 30,-1 0-14,1 0-17,0 0 32,-1 0-31,1 0-1,-18-18 79,0 1-78,0-19 31,0 19-32,0-1 32,0 0-31,0 1 31,0-1 15,-18 18-46,18-18-1,-17 18 1,-1 0 15,0 0 1,1 0 14,-1-17-30,0 17 0,1 0 62</inkml:trace>
  <inkml:trace contextRef="#ctx0" brushRef="#br0" timeOffset="67349.6359">8237 16651 0,'0'18'188,"0"-1"-173,0 1 1,0 0 0,0 17-1,0-17-15,0-1 16,18 18 0,-18-17-1,0 0 16,18-18 48,-1 0-48,1 0-16,-18-18 17,18 18-17,-1-35 1,1 17-16,-18 1 16,17-1-1,-17 0 1,18 18-1,-18-17 32,0 34 235,0 1-251,0 0-16,18-18-15,-18 17 32,0 1-17,17-1 1,-17 19-16,0-19 31,18-17-15,-18 18-1,0 0 1,0 17 0,18-35-1,-18 18 1,17-1 0,-17 1 15,0 0 16,18-18-32,-18 17 32,18-34 63,-1-1-95,-17 0 1,18-35-1,-1 18 1,1 35-16,0-35 16,-1-1-1,-17 19-15,0-1 16,0 1 0,18 17 30,-18-18-46,0 0 32,18 18-17,-18-17 17,0-1 30,0 0-15</inkml:trace>
  <inkml:trace contextRef="#ctx0" brushRef="#br0" timeOffset="70085.1634">8837 16598 0,'0'18'235,"0"-1"-220,0 1 1,0 17 0,0-17 15,0 0-15,0-1 46,0 1-15,0 0 0,18-18 140,-1 0-171,1 0-16,17 0 31,-17 0-15,0 0-1,-18-18 17,17 18-17,1-18 17,-1 1-17,-17-1 1,18 18-1,0-18 1,-18 1 0,17 17-16,-17-18 31,0 0 0,0 1 0,18 17-15,-18-18 62,0 1-47,-18 17 110,1 0-110,-1 0 1,0 0-1,1 0-31,-1 0 31,1 0 0,-1 0 16,0 0-31,1 0-1,-1 0 32,0 0-15,1 0 14,-1 0-14,0 0 93</inkml:trace>
  <inkml:trace contextRef="#ctx0" brushRef="#br0" timeOffset="86700.8625">9119 14023 0,'0'35'187,"0"-17"-156,0-1-31,0 1 16,0 17 0,0 1 15,0-19-16,0 1 32,0 0-15</inkml:trace>
  <inkml:trace contextRef="#ctx0" brushRef="#br0" timeOffset="89090.6558">9243 14111 0,'0'-18'187,"0"1"-140,17 17-31,1 0-1,0 0 1,-1-18-1,19 18 1,-19 0 0,1 0-1,0 0 1,-18 18 156,0-1-172,0 1 31,0 0-15,0-1-1,-18 1 1,0 0 0,1-18-1,-1 17 1,18 1 15,-18-18-15,1 0-1,-1 18 1,18-1 15,-18-17 0,36 0 235,17 0-250,-17 0-16,17 0 15,-17 0 17,0 0-17,-1 0 1</inkml:trace>
  <inkml:trace contextRef="#ctx0" brushRef="#br0" timeOffset="92585.3688">8661 17039 0,'0'-17'187,"35"17"-140,-35-18-31,35 18-1,-17-18-15,0 18 16,-1 0-1,1 0 1,-1 0 15,1 0 16,-18 18 31,0 0-46,0-1-17,0 1 1,0-1-1,0 1 1,-18-18 0,18 18-1,0-1 1,-17-17 0,-18 0-1,17 18 16,0 0-15,1-1 0,-1-17-1,0 0 17,1 0 30,-1 0-31,18 18 32,18-18 62,-1 0-110,1 0 1,17 0 0,-17 0-1,0 0 1,-1 0 0,1 0-1,-1 0 16</inkml:trace>
  <inkml:trace contextRef="#ctx0" brushRef="#br0" timeOffset="95026.6105">8943 17004 0,'18'0'235,"-18"-18"-204,17 18 16,1 0 0,-1 18 78,-17 0-94,0-1-15,0 1-1,0-1 1,0 1-1,0 17 1,0-17 0,0 0-1,0-1 1,-17 1 15,-1-18 63,18 18-32,35-18 204,-17 0-266,0 0 16,-1 0-1,1 0 1,0 0 0,-1 0-1,1 0 16,0 0 79</inkml:trace>
  <inkml:trace contextRef="#ctx0" brushRef="#br0" timeOffset="102161.5777">10513 13688 0</inkml:trace>
  <inkml:trace contextRef="#ctx0" brushRef="#br1" timeOffset="112634.4756">10530 13635 0,'0'17'172,"0"19"-156,0-1-1,0-17 16,0-1-15,18-17-16,-18 18 16,0 0-1,0-1 1,0 1 31,18-18-16,-1 18 0,1-18-31,0 0 16,-1 0 0,1 0 15,0 0-16,-1 0 1,1 0 0,-1 0-1,1-18 17,0 18-17,-18-18 16,17 18-15,-17-17 0,0-1-16,0-17 31,18 17-15,-18 0-1,0 1 16,0-1 16,0 0 31,-18 18 16,1 0-94,-1 18 16,18 0-1,-18-1 1,1 19 0,-1-1-1,18 0 17,0-17-17,-17 35 1,17-36-1,0 1 1,0 17 0,0-17-1,0 0 1,0-1 0,0 1-1,0 0 16,0-1 173,0 1-64,0-1-30,0 1-32,0 0 265,0-1-264</inkml:trace>
  <inkml:trace contextRef="#ctx0" brushRef="#br1" timeOffset="114092.1169">11007 13564 0,'0'18'157,"-18"0"-142,0-1 1,1 1 0,17-1-16,-18 1 31,0 0-16,18-1 1,0 1 0,0 0 15</inkml:trace>
  <inkml:trace contextRef="#ctx0" brushRef="#br1" timeOffset="115560.9926">11165 13635 0,'0'17'109,"0"1"-109,-17 17 16,-1 18-1,0-17 1,1-1 0,-1 18-1,18-18 1,0-17 0,0 17-1,-17-35 1,17 18-1,0-1 1,0 1 0,0 0-1,0-1 1,0 1 15,17-18-15,1 17-1,-18 1 17,17-18-17,-17 18 1,18-18 0,0 0 77,-18 17-77</inkml:trace>
  <inkml:trace contextRef="#ctx0" brushRef="#br1" timeOffset="119495.9957">11359 13829 0,'18'0'547,"-18"18"-485,0-1-30,0 1-32,0 17 31,0-17-15,0-1 15,0 1-16,0 0 17,0-1-1,0 1 0,18-18 125,17 0-156,-17 0 32,-1 0-17,1 0 1,0 0 62,-1 0-31,-17-18-31,0 1 46,18-1-46,-18 0-16,17 18 15,-17-17 17,0-1-32,0 0 46,0-17-30,0 18 15,0-1-15,0 0 0,0 1 93,18 17 235,17 0-329,-17 0 1,0 0 0,-1 0-16,1 0 15,0 0 16,-1 0-15,1 0 15,-1 0-31,1 0 16,0 0 46,-1 0 17</inkml:trace>
  <inkml:trace contextRef="#ctx0" brushRef="#br1" timeOffset="122151.4567">11642 14058 0,'0'-17'125,"0"-1"-109,0 0 31,17 18 31,1 0-31,0 0 0,-1 0 31,-17 18 15,0 0-77,0-1 31,0 1-47,0-1 62,0 1-46,-17 0 15,-1-18-15,0 0 0,-17 17-1,17 1 1,1-18-1,-1 0 17,53 0 218,-17 0-235,0 0 1,17 0 0,-17 0 15,17 0-31,-18 0 15,1 0-15,0 0 32</inkml:trace>
  <inkml:trace contextRef="#ctx0" brushRef="#br1" timeOffset="125091.184">11942 13652 0,'35'0'312,"-18"0"-249,1 0-17,-18 18 1,18 0 0,-18-1-31,0 1 31,0 0 15,0-1 1,0 1 15,-18 0-47,0-18-31,1 0 31,-1 17-15,1-17 0,17 18 15,-18-18 47,18 18-62,18-18 171,-1 0-171,1 0-1,-1 0 1,1 0 0,0 0-1,-1 0 48,1 0 390</inkml:trace>
  <inkml:trace contextRef="#ctx0" brushRef="#br1" timeOffset="126780.0638">12188 13741 0,'18'0'156,"0"0"-140,-18 35 0,17-17-1,-17 52 1,0-52 0,0 17-1,0-17 1,0 17-1,0-17 17,0-1-1,0 1-15,0 17 15,0 0-16,-35-35 1,0 71 0,35-53-1,-18-18 1,1 0 0,-1 35-1,0-35 1,1 0-1,-1 0 17,0 0 218</inkml:trace>
  <inkml:trace contextRef="#ctx0" brushRef="#br1" timeOffset="130506.7123">10142 16633 0,'0'18'109,"0"0"-78,0-1-15,0 1-16,0 0 16,0 17-1,36 0 1,-19 0-1,1-17 1,-18 0 0,18-18-1,-1 17 1,1-17 0,-1 0-1,1 0 1,17 0-1,-17 0 17,0 0-32,-1-17 31,-17-1-15,18-17-1,-18 0 1,0 17-1,0 0 1,0 1 0,0-1-1,0 0 1,0 1 31,-18-1 0,1 18-32,-1 0 1,0 0 0,1 0-1,-1 0 1,0 0-1,1 0 1,-1 18 15,18-1-31,-17 1 16,-1 0 15,18 35-15,-18-1-1,1-16 1,17-1 0,-18-17-1,18 17-15,0 0 16,0-17-16,0 0 16,0-1-1,0 1 1,0 17-1,0-17 1,0-1 15,0 1 1</inkml:trace>
  <inkml:trace contextRef="#ctx0" brushRef="#br1" timeOffset="132095.856">10566 16651 0,'0'18'156,"0"-1"-140,0 1-1,0 0 1,-18-1 0,18 19-1,-18-19 1,1 1 140</inkml:trace>
  <inkml:trace contextRef="#ctx0" brushRef="#br1" timeOffset="134202.3097">10707 16792 0,'0'35'110,"-18"1"-95,1 17 1,-1 0-1,18-36 1,-18 36 0,18 18-1,-17-36 1,17 18 0,0-35-1,0-1-15,0 1 16,0-1-1,0 19 1,0-19 0,0 1-16,0 17 15,17 1 17,1-1-17,0-35 1,-18 17-1,0 1 1,0 0 0,17-18-1,1 0 63,-18 17-62,0 1 31,17-18-31,1 0 30</inkml:trace>
  <inkml:trace contextRef="#ctx0" brushRef="#br1" timeOffset="136895.2627">10795 17022 0,'0'-18'47,"0"0"16,18 18 46,-1 0-78,1 0 1,-18 18-17,18-18-15,-18 35 31,0-17-15,0 17 0,0-17-1,0-1 1,0 1 0,0 0 15,17-18 63,-17 17-79,18-17 1,-1 0-1,1 0 1,0 0 0,-1 0-16,1 0 15,0 0 1,-1 0 31,1 0-32,0 0 1,-18-35 0,17 35-1,1-18 1,-1 1 0,-17-1-16,0 0 15,0 1-15,0-1 16,0 1-1,18 17 1,-18-18 0,0 0 15,0 1-15,0-1-1,0 0 1,0 1 31,-18 17 15,1 0-31,-1 0 16,36 0 63,-1 0-95,19 0 1,17 0 0,-36 0-1,36 0 1,0 0-1,-35 0 1,-1 0 0,-17 17 62</inkml:trace>
  <inkml:trace contextRef="#ctx0" brushRef="#br1" timeOffset="139419.2687">11271 17145 0,'18'0'188,"0"0"-188,-18-18 15,17 18 1,18 0-1,-17 0 32,0 0-15,-18 18 77,0 0-62,0-1-47,0 1 15,0 0 17,0-1-17,0 18 1,-18-17 0,0-18-1,1 18-15,-1-1 16,1 1-1,-19-18 1,36 18 15,-35-1-15,17-17 0,1 18-1,-1-18 16,36 0 141,35 0-172,-18 0 16,18 0 15,-18-18-15,36 18-1,-36 0 1,0 0 0,-17 0-1,-1 0 1,1 0 15</inkml:trace>
  <inkml:trace contextRef="#ctx0" brushRef="#br1" timeOffset="142080.4652">11430 16775 0,'-18'0'78,"36"0"266,0 0-344,-1 0 31,1 0 1,0 0-17,-1 0 32,1 0 16,-1 0 46,-17 17-78,0 1-15,0-1 46,0 1-15,-17-18-31,-1 0-1,1 18 1,-1-18 15,0 0 1,18 17 30,36-17 141,-1 0-187,-18 0-1,19 0 1,-19 0 0,1 0-1,0 0 1,-1 0 15,-17 18 63</inkml:trace>
  <inkml:trace contextRef="#ctx0" brushRef="#br1" timeOffset="143985.8244">11765 16810 0,'0'35'140,"0"-17"-124,18 17 0,-1 18-1,1 0 1,0-35-1,-18 34 1,0-16 0,0-19-1,0 36 1,0-35 0,0 35-1,0 17 1,0-34-1,0-1 1,0 0 0,0-17-1,-18-1 1,0 1 31,18 0-16,-17-18-15,-1 17-16,0-17 47,1 0-16,17 18-16,-18-18 32,1 0-15,17 18-17,-18-18 1</inkml:trace>
  <inkml:trace contextRef="#ctx0" brushRef="#br1" timeOffset="148298.1881">12753 13758 0,'0'18'157,"0"17"-142,0-17 1,0 17-16,0-17 16,0 17-1,0-17 1,0-1-1,0 1 1,0 0 0,18-18 31,-1 0-32,1 0 1,-1 0 15,1 0 16,0 0-31,-1 0 15,1 0 0,0 0-15,-18-36-1,17 1 1,1 0 15,-18 17-15,18-17-1,-18 17 17,0 1-1,0-1 16,0 0-16,0 1 0,0 52 141,0-17-156,0 17-1,0-17 1,0-1 0,0 18-1,0-17 17,0 17-32,0-17 0,0 17 15,0-17 1,0 0-1,0-1 1,0 1 0,0-1-1,0 36 1,0-17 0,0-1-1,-18-17 1,18-1-1,0 1 1,0-1 31,0 1-16,-18-18-15,1 18 15,-1-18-15,18 17-1,-18-17 1,-17 0 0,17 0-1,1 0 1,-18 0-1,17 0 1,0 0 0,1 0-1,-1 0 17,18-17-17,0-1 16,0-17-31,0 17 16,0 1 0,0-1-1,0 0 17,0 1-1,18 17-16,-1-18 1,1 18 15,17 0-15,-17 0 15,-1 0-15,19 0-1,-19 0 1,19 0 0,-19 0-1,19 0 17,-19 0-17,1 0 79</inkml:trace>
  <inkml:trace contextRef="#ctx0" brushRef="#br1" timeOffset="149749.4809">13106 13582 0,'0'18'125,"0"-1"-109,0 36 0,0-35-1,0 17 1,0-17 0,0-1-1,0 1 16,0 0 16</inkml:trace>
  <inkml:trace contextRef="#ctx0" brushRef="#br1" timeOffset="165014.9878">13106 14164 0,'35'0'172,"18"0"-156,0 0-1,-18 0 1,36 0-16,-54 0 15,19 0 1,-19 0 0,1 0 46</inkml:trace>
  <inkml:trace contextRef="#ctx0" brushRef="#br1" timeOffset="167446.8149">13141 14199 0,'0'36'125,"0"-19"-109,0 1-16,0-1 16,0 19-1,0-1 1,0-17 0,0-1 15,0-34 297,0-1-312,18 0 15,-1 1-16,1 17 1,0-18 0,-1 18 15,1 0 0,-1 0 0,1 0 16,0 0-47,-1 0 78,-17 18-62,0-1 0,0 1 15,0 0-15,0-1-1,0 1 32,0 0-16,0-1 32,0 1-48,-17-18 1,-1 0 0,18 18-1,-18-18 1,1 0 0,-1 17-1,-17-17 1,17 0 31,1 0-47,-1 0 47,0 0-32,1 0 1,-1 0 15,0 0 16,1 0 47</inkml:trace>
  <inkml:trace contextRef="#ctx0" brushRef="#br1" timeOffset="170658.188">12312 16969 0,'0'17'125,"0"19"-125,0-19 15,0 1 1,0-1-1,0 1 17,0 0 15,0-1-16,35-17-16,-17 18 1,-1-18 0,1 0-1,0 0 1,17 0 0,-17 0-1,17 0 16,-17 0-15,-1 0 0,1-18-1,-18 1 1,18-1 0,-1 0 15,-17 1 16,0-1-32,18 18 1,-18-17 0,0-1-1,0 36 204,0 17-203,0 0 15,0 0-31,0 18 15,0-17 17,0 16-17,0-34 1,0 0 0,0-1-16,0 1 0,0 0 31,0-1 0,-18-17-15,1 18-1,17 0 1,-36-1-16,-17-17 16,18 18 15,17-18 0,1 0-15,-19 0-16,1 0 15,18 0 1,17-18 31,-18 18-32,18-17-15,0-1 47,0 0-15,18 18 14,-1-17-30,1-1 0,17 18-1,0 0 1,-35-18 0,36 18-16,-19 0 0,19 0 31,-19 0-16,1 0 1,0 0 0,-1 0-1,1 0 17,-1 0 61</inkml:trace>
  <inkml:trace contextRef="#ctx0" brushRef="#br1" timeOffset="172748.0476">12788 16880 0,'-17'0'187,"17"18"-171,0 0-1,0-1 17,0 1-17,0 0 1,0-1-16,0 1 16,0 0 30</inkml:trace>
  <inkml:trace contextRef="#ctx0" brushRef="#br1" timeOffset="174137.9587">12771 17304 0,'17'0'157,"18"0"-126,-17 0 0,17 0-15,-17 0-16,0 0 47,-1 0-32,1 0 48</inkml:trace>
  <inkml:trace contextRef="#ctx0" brushRef="#br1" timeOffset="177395.3299">12771 17304 0,'0'17'156,"0"1"-93,0 0-47,0-1 46,0 1 1,0 0 171,0-1-203,0 1 16,17-18 469,1 0-501,-1 0 48,1 0-48,0 0 17,-1 0-1,1 0 0,0 0 0,-1 0-15,1 0 15,0 0 47,-18 17-15,0 1-63,0 0 31,0-1-15,17 1-1,-17 0 1,0-1 0,0 1-1,0 0 1,0-1 0,0 1 30,0 0-30,-17-18 0,-1 0-1,18 17-15,-18-17 16,1 0 0,-19 0-1,19 0 1,-1 0 15,0 0-15,1 0-16,-1 0 47,1 0-47,-1-17 46,0-1-30,1 18-16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48:59.9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2805 11412 0,'0'-17'0,"0"-1"328,0 0-312,0 1 15,0-1-15,0 1-1,0-1 1,0 0 0,0 1-1,0-1 1,0 0 15,0 1-15,17-1 15,-17 0-15,0-17 15,35-18-15,-17 18-1,0 17 1,-1 1-1,1-1 1,0 0-16,17 1 16,18-19 15,17 1-31,1 0 16,0 17-16,-1-17 15,-17 17 1,-18 18-1,18-17 1,-18 17 0,18 0 15,-17 0-15,-19 0-1,19 0-15,-19 0 0,1 0 16,0 0-1,-1 0 32,18 0 250,1 0-250,-19 0-31,1 0-1,17 17 17,-17 1-17,0-18-15,17 18 0,0-18 31,-17 17-15,-1-17 0,1 18 15,0-18-15,17 18-1,0-18 1,0 0-1,1 17 17,-19-17-17,19 0 1,-19 18-16,1-18 16,17 17-1,1-17 1,16 0 15,-52 18-31,18-18 16,0 0-1,-1 0 423,1 0-438,0 0 15,-1 0 17,19 0-17,-19 0-15,1 0 16,-1 18 0,1-18-1,0 0 1,17 0-1,0 0 17,1 0-17,-1 17 1,0-17 15,-17 0-15,-1 0-1,1 0 1,17 0 0,1 0-1,-1 0 1,-17 0 0,-1 0-1,1 0 1,-1 0-1,19-17 1,-19-1-16,1 18 16,0-18-1,-1 1-15,19-1 32,-19 18-17,-17-17 1,35-1-1,-17 0 17,-18 1-17,35-1 1,-17-17 0,-18 17-1,18 0 1,-1 1-1,-17-1 1,18 18 15,-18-17 16,-18 17 547,18 17-438,0 1-109,0-1 0,0 1 15,0 0-15,0-1-15,0 1-1,0 0 47,0-1-47,18-17-15,-18 18-1,18-18 17,-1 0-17,-17 18 1,18-1 0,17 1-1,-17-18 1,-1 0-1,1 0-15,0 0 32,-1 0-1,-17 17-15,18-17-1,-18 18 63,18-18-15,-1 0 265,1 0-328,35 0 16,0 0-1,0 0 1,-18 0-1,35 0 1,-34 0 0,17 0-16,0 0 15,-18 0-15,18 0 16,0 0 0,-18 0 15,0 0-16,18 0 1,18 0 0,-36 0-1,18 0 1,-18 0 0,0 0-1,-17 0 1,0 0 281,35 0-282,0 0-15,35 18 16,-18-18 0,1 17-1,-1 1 1,1 0-16,0-1 31,17-17-15,-35 18-1,-18-18 1,35 18 0,-52-1-16,0-17 31,17 0 219,0 0-219,36 18-15,-1-18-1,-34 0 1,17 17 0,17-17-1,-17 0 1,-35 0-16,17 0 15,-17 0 1,-1 0 0,-17 18-16,18-18 15,0 0 32,-1 18-31,1-1-1,-1-17 17,1 18-1,-18 0 0,18-18-15,-1 17-1,-17 1 17,18 0-32,0-1 31,-18 1-15,17 0-1,-17-1 1,0 1-1,0-1 1,0 1 15,18 0 1,-18 17-17,0-17 1,18-18-1,-18 17 1,0 1 15,0 0 1,0-1 14,0 1-14</inkml:trace>
  <inkml:trace contextRef="#ctx0" brushRef="#br0" timeOffset="2640.2422">4621 10266 0,'0'-18'109,"18"1"-62,0 17-47,35-18 16,-1 18 0,-16 0-1,-1 0 1,18-18-1,-35 18 1,17 0-16,-17 0 16</inkml:trace>
  <inkml:trace contextRef="#ctx0" brushRef="#br0" timeOffset="4954.5605">5380 9719 0,'0'-18'62,"-35"18"1,-1 0-48,19 18 1,-19 0 0,19-1-1,-19 19-15,19-19 16,17 1 15,-18-1-15,18 1-1,0 0 17,0-1-17,0 1 48,35-18-48,1 0 1,-19 0 0,19 0-16,-1 0 31,0 18-16,36-18 1,-54 0 0,1 0 15,0 17-31,-1-17 31,-17 18-15,0 17-1,0-17 1,0 0 0,0 52 15,0-35-15,0-17-1,0 35 1,-17-35-1,-1-1 1,18 1 0,-18-18-1,1 17 1,-19-17 0,36 18-16,-35-18 31,-18 0-16,36 0 1,-1 0 0,0 0-1,1 0-15,17-18 16,-18 18-16,0-17 16,18-1-1,0 1 32,0-1-31,0 0 15,0 1 0,18-1-15,0 18-1,-1-18 1,1 1 0,0 17-1,-1 0 1,1 0 15,0 0-15,-1-18-1,1 18 17,-1 0-1,1 0-15,0 0 30,-1 0-30</inkml:trace>
  <inkml:trace contextRef="#ctx0" brushRef="#br0" timeOffset="6252.5696">5662 10142 0,'0'18'78,"0"0"-62,0-1 0,0 1 15,0 17-15,0 0 15,0-17 0,0 0-15,0-1 31,0 1 15,0 0-62,0-1 63</inkml:trace>
  <inkml:trace contextRef="#ctx0" brushRef="#br0" timeOffset="8567.6011">5592 9560 0,'-18'0'78,"0"0"-47,18 18 16,0 0-47,0-1 16,0 1 0,0-1-1,0 1 1,0 0-16,0-1 31,0 1-31,0 0 16,0-1-1,0 1 1,0 0 31,18-18-32,0 0 48,-1 0-47,1 0 93,-1 0-93,1 0-1,-18-18 1,18 0-1,-1 1 1,-17-1 0,0 0-16,0 1 31,0-1-15,0 0 46,0 1-31,0-1 1,0 1-1,0-1 0,-17 18 47</inkml:trace>
  <inkml:trace contextRef="#ctx0" brushRef="#br0" timeOffset="16036.3589">2540 16722 0,'0'17'78,"0"1"-46,0 0 14,0-1-46,35 1 16,-17-1 0,17 1-1,0 0 1,-17 17 0,35-17-1,-18-1 1,-17 1-1,35 17 1,-36-35 0,19 0-1,-36 18 1,17-18 0,19 0-1,-19 0 1,36 0-1,0 0 1,-18 0 0,-17 0-1,17 0-15,1 0 32,-19-18-32,1 18 15,17 0 1,-17 0-1,17-17 1,-17 17 0,70-18-1,-88 0 1,35 18 0,0 0-1,-17-17-15,17 17 16,1-18-1,-19 18-15,1 0 32,0 0-17,-1 0 1,1 0 0,0 0 437,-1 0-453,18 0 15,1 0 1,17 0 0,-18-18-1,0 18 1,0-17-1,36 17 1,-36 0 0,1 0-1,16 0 1,-34 0 0,0 0 15,17 0-16,18 0 1,-35 0 0,17 0-1,18 17 1,-18-17 0,-17 0-1,-1 0 1,1 18-1,0-18 1,-18 18 0,35-18-1,-35 17 1,18 1 0,-1 0-1,1-1 1,-18 1-1,0 0 17,17 17-32,1 0 15,-18-17-15,0-1 16,0 19 0,18-1-1,-18-17 1,0-1 15,0 1-15,0-36 187,0 1-188,0-1 1,0 0 0,35 1 15,-35-1-15,18 0-1,-1 18 1,1-17-1,0 17 1,-1-18 0,1 18-1,-1 0 1,19-18 15,-19 18-15,1-17-1,0 17 1,-1 0 0,1 0 15,0 0-15,17 0 593,-17 0-609,-1 0 16,18 0-1,1 0-15,-1 0 16,0 0 15,18 0-15,-35 0-1,-1 0 1,1 0 0,17 0-1,-17 0 1,0 0-1,17 17 1,0-17 15,-17 0-15,-1 0 0,19 0-1,17 18 1,17-18-1,-52 0 1,17 18 0,18-18-1,0 0 17,-35 0-17,-1 0 1,1 0-16,0 17 0,-1-17 281,36 0-281,0 0 16,-18 36-1,36-36-15,-1 17 16,-17 1 0,-17-18-1,17 18 16,-18-18-31,0 0 16,0 0 0,18 17-1,-35-17-15,35 18 16,-18-18 0,-17 0 15,-1 0-31,19 0 265,-19 0-249,36 0-16,0 0 16,0 0-1,88-35 1,-88 17 0,18 18-1,-36 0 1,0 0-1,18 0 1,-35 0 0,17 0-1,-17 0-15,-1 0 16,19 0 0,-19 0 15,18 0-31,-17 0 31,17 0-31,-17 0 31,0 0-15,17 0 15,-17 0-15,-1 0-1,1 0 1,17 0 0,-17 0 15,-1 0-15,1 0-1,0 0 1,-1 0 15,1 0 266,0 0-281,17 0-1,-17 0 1,-1 0-1,1 0 1,-1 0-16,1 0 16,0 0-1,-1 0 1,1 0 0,0 0 15,-1 0 0,1 0-15,0 0 31,-1 0 15,-17-18 1,18 18-48,-18-17 16</inkml:trace>
  <inkml:trace contextRef="#ctx0" brushRef="#br0" timeOffset="18258.8428">3845 17903 0,'18'0'172,"0"0"-172,17 0 15,-18 0 1,19 0-1,-19 0 1,19 0 0,-19 0-1,19 0 1,-19 0 15</inkml:trace>
  <inkml:trace contextRef="#ctx0" brushRef="#br0" timeOffset="21700.2704">4586 17445 0,'-35'0'109,"17"0"-93,-17 0-1,17 0 1,1 0 0,-1 0-1,18 17 1,-18 1-1,1 0 1,17-1 0,-18 1-1,18 0 1,0 17-16,0-17 16,0-1 15,0 1-31,0 0 62,0-1-30,35-17-17,-17 0-15,17 18 16,18-18-1,-18 0 1,1 0 0,-1 17-16,-17-17 15,-1 0 1,1 0 0,0 18-1,-1-18 1,-17 18-1,18 17 17,17 0-17,-35-17 1,18 17 0,-18 0-16,17-17 31,-17 0-16,0-1 1,0 1 0,0 0-1,0-1 1,0 1 0,-35 0 15,17 17-16,-17-18-15,-18 19 16,18-36 0,-36 17-16,36-17 15,0 0 1,17 0 0,-17 0-1,17 0 1,1-17 62,17-1-78,0 0 16,0 1-1,0-1 63,0 1-78,35-1 16,-17 18 0,17-18-1,0 1 1,-17-1-1,35 0 1,-36 18 0,19 0-1,-1-17 1,-17 17 0,-1 0 15,1 0-16,-1 0 1,1 0 0,0-18 31,-1 18-47,1 0 109</inkml:trace>
  <inkml:trace contextRef="#ctx0" brushRef="#br0" timeOffset="24561.526">4745 17321 0,'0'18'171,"0"0"-155,0-1 0,0 19-1,0-19 1,0 1 31,17-18-47,-17 17 15,18-17 1,0 0 62,-1 0-31,1 0 0,0 0-31,-1 0 62,-17-17 31,0-1-93,0 1-1,0-1 1,0 0 15,0 1 0,0-1 16,0 0 47,0 1-63,-17 17 16,-1 0 0,0 0 47,1 0-47</inkml:trace>
  <inkml:trace contextRef="#ctx0" brushRef="#br0" timeOffset="27370.488">4957 18009 0,'0'-17'203,"17"17"-125,-17-18-62,18 18-1,-1 0-15,-17-18 16,18 18 15,0 0-15,-1 0 15,-17 18 94,18-18-109,-18 18-1,0-1 1,0 1-16,0 17 16,0 0-1,0-17 1,0 35 0,0-35-1,0 17-15,-18-17 31,18-1-31,0 1 16,-17-18 0,17 18-1,-18-1 1,0-17 46,18 18-62,-17-18 32,17 17 30,17-17 79,-17-17-126,36-1 1,-1 18 0,0 0-1,-17 0 17,0 0-17,-1 0 63,1 0 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50:13.86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9243 11007 0,'-36'0'109,"1"0"-93,0 0-1,-18 0 1,18 0-1,-18 0 1,0 17-16,35-17 16,-17 18-16,0 0 15,17-1 17,0-17-17,1 0 32,17 18-31,-18-1 15,1-17-15,17 18-1,-18 17 1,0 18-1,1 0 1,-1-17 0,18 16-1,-18-16-15,18 17 16,0-18 0,-17 0-1,17 18 1,0-35-1,-18 52 1,0 1 0,-17-18-1,17 0 1,1-18-16,-18 36 31,35-54-15,-18 1-1,18-1 1,-18 1 0,18 17-1,-17 1 1,-1-1 0,0 18-1,18-18 1,-35 53 15,17-52-15,18-19-1,0 1 1,-17 17 0,17-17-1,0-1 16,0 1 282,0 35-313,0 0 16,0-18-1,0 18 1,0-18-1,0 1 1,0-1 15,0-17-31,0 34 16,0 1 0,0-35-1,0 53 1,0-36-1,0-18 1,0 36 0,0-17-1,0-19 1,0 19 0,0 17-1,0-36 16,0 1-15,0-1 0,0 19-16,0-19 31,-18 19 219,1 69-234,-1-16-1,0 69 1,18-52-16,0 18 15,-17-18 1,17 17 15,-18-52-15,18-1 0,-18 18-1,18-52 1,-17-36-1,17 17 17,0 19 202,-18 87-218,-17 0-1,17 36-15,1-71 16,-36 36 15,35-1-15,18-70-16,0-35 15,0 88 17,0-89-17,0 19 1,0-19 0,0 19-1,0-19 251,0 54-251,0 35-15,-18 52 16,18-69 0,0-19-16,0 18 31,0-52-31,0 52 16,0 0 15,0-70-16,0-1 1,0 1 0,0 0-1,0-1 1,0 1 296,0 52-296,0-17 0,0 18-16,0-18 15,0 0 1,0-18 0,0 0-1,0-17 1,0-1-1,0 1 1,0 17-16,0-17 31,0 0-15,0-1 15,0 1 79,0 0-64,0-1-14,0 1-17,18-18 1,17 18 0,-17-1-1,35 1 1,17-18 15,-70 53 313,0 35-329,0-35-15,0 17 16,0-17 0,18 0-1,-18-18 1,18-17 0,-18 17-1,17-35 1,1 18 15,0 0 32,-1-1-63,18-17 15,-17 0 32,0 0-47,17 0 16,0 0-1,1 0 1,16 0 0,72-17-1,-71-1 1,0 0-1,0 1 1,0-1-16,-18 0 16,0 18-1,18-17-15,-18 17 32,-17 0-17,17 0 1,1 0-1,34-18 1,-52 18 0,17 0-1,18 0 1,-35-17-16,-18-19 219,0-17-204,35-52 1,0-19 0,36-17-1,-54 53 16,1 35-15,-18 0 0,18 35-16,-1-17 15,-17 17 17,18 1-17,-18-1 1,0-17-1,0-18-15,0 18 16,18-18 0,-1 0-16,-17 18 15,18-1 1,-1 19 0,-17-1-1,0 0 1,0 1 15,0-36 328,0-35-343,-52-71-16,34-18 16,0 54-1,18 35 1,0 17 0,0 1-1,0-36 1,0 53-1,36 0 17,-19 35-17,-17-52-15,18 17 16,-1 0-16,1 35 16,0-35-1,-1 18 1,1 0-1,0 0 1,-1-18 0,-17 17-1,0 1 1,18 17 0,-18-17-16,18 18 15,-18-1 251,0-70-251,0-36-15,0-17 32,0-18-17,0-17 1,0 53 0,0-19-1,0 72-15,17-1 16,-17 54-1,18-19-15,-18 19 16,17-1 0,-17 0-1,0 1 1,36 17 343,-1-35-343,-35 17 0,35-17-1,1 17 1,-19-17-1,36-1 1,0 1 0,-53 0-1,35 0 1,-17 17 0,0 0-16,-1-17 15,-17 17 16,0 1-15,0-1 0,0-17-1,0 17 1,0 1 0,0-1-1,0-17 16,0 17-15,0-17 0,0-18-1,0-18-15,0 18 16,0 36 0,0-54 15,0 54-16,0-36 1,0 0 0,0 35-16,0-35 31,0 18-31,0 17 16,0-17-1,0 17 1,0 1-1,0-1 282,0-70-281,0-71 0,0 36-1,0 17 1,0 35-1,0 1 1,0 52 0,0-70-16,0 70 31,0 1-15,0-1-1,0 0 95,-17 18-79,17-17-31,-18 17 15,0-18 1,18 0 0,-17 1-1,-1-1 1,0 0 15,-17 18-31,18-17 31,-1 17-15,0-18 0,1 18-1,-1-17 1,-17 17 15,17 0-31,0-18 31,-17 18-15,35-18 0,-18 18-16,1 0 15,-1-17 32,1 17-16,-1 0-15,0 0 93,1 0-93,-1-18 0,0 0-1,1 18 48,-1 0-32,0-17 16,1-1 94,-1 18-126,1 0 1,17-18-1,-18 18 1,0 0 0,1 0 46,-1 0 32,0 0-78,1 0-1,-19 0 1,19 0 15,-1-17 328,1-19-343,-1 19 0,0-1-16,18 1 15,-17-1 1,17 0 15,0 1-15,-18 17-16,0 0 15,18-18 17,-17 18 30</inkml:trace>
  <inkml:trace contextRef="#ctx0" brushRef="#br0" timeOffset="10749.3116">18644 2787 0,'0'-18'93,"0"1"-93,18-19 16,0 1 0,-1-18-1,1 0 1,17 0 0,0-70 15,-17 70-16,-18 18 1,0-54 0,0 54 406,0 18-422,-18-89 31,18 88-31,0-35 15,-17 0-15,17 18 32,0 0-17,0-18 1,0 18 0,0 17-1,0 0 32,0 1 0,0-1-31,0 0 15,0 1-16,0-19 17,0 19-17,0-1 1,-18-17 0,18 17-1,0 1-15,-18-19 16,1 1-1,-1 17 1,18-17 15,-35 17-31,35 1 16,-18 17 0,18-18 15,-17 18-16,17-17 1,-36 17 0,19 0-1,-1 0 1,0 0 265,-17 0-265,-35 0-1,34 0 1,-34 0-16,17 0 16,0-18-1,35 18 1,-70-18 0,70 18 15,-17 0-16,0 0 1,17 0 0,1 0-1,-1 0 1,0 0 0,1 0-1,-19 0 1,19 0-1,-1 0-15,1 0 16,-1 0-16,0 0 16,1 0 15,-1 0-15,-17 0-1,35 18 1,-18 0-16,0-18 15,1 17 1,-1 1-16,1-18 16,-1 17-1,0 1 1,1 0 0,-1-18-1,18 17 1,-18 1 15,1-18-15,17 18-1,-36-1 1,36 1 0,-17-18-16,-1 35 15,0-17 1,1-18-16,17 17 15,-18-17 17,18 18-17,-17 0 1,17-1 0,-18 1-1,18 0 1,-18 17-1,1-17 1,17-1 0,0 19-1,0-19 1,0 18 0,0-17-16,0 17 15,0-17 1,0 0-1,0 17 1,0-17 0,0 17-1,0-18 1,0 1 0,0 17-1,0-17-15,0 17 16,0-17-16,0 17 31,0 0-15,0 1-1,0-19 1,0 1 0,0 17-1,-18-35 1,18 53 281,-18 18-297,-17 17 15,-18 18 1,36-36 0,-1 1-1,0-1 1,18-34-1,0 17 1,-17-18 0,17-17-16,0 35 15,0-18 1,0-18 0,0 19-1,0-19 1,0 19-16,0-1 15,0-17 1,0 17 0,0-18-16,0 19 15,0-1 1,0-17 0,0-1-16,0 1 15,0 52 16,0-52-15,0 0 0,0 35-1,0-18 1,0-17 0,0 17-1,17 18 1,-17-36-1,18 19-15,-18-1 16,0-17 0,18 17-16,-18-17 312,0 52-296,0 1-16,0-1 15,0-17 1,0 18 15,0-18-31,0-36 16,0 19-16,0-1 16,0-18-1,0 1-15,0 0 31,17-1-15,-17 1-16,0 0 16,18-18-16,-18 35 15,17-17 1,-17-1 15,18-17-15,-18 18 15,18-18-31,-1 0 16,-17 17-1,18 1 1,0 0 15,-1-1-31,1 1 16,17 0-1,-17-18 1,-1 17 0,72-17 15,-72 18-15,36-18-1,-17 0 1,34 0-1,-35 0 1,1 0 15,34-18-15,-70 1-16,53 17 16,-35 0-1,-1-18-15,19 18 31,-19-18-31,19 18 16,-1-17 0,-18 17-1,19-18 1,-1 0 265,-17 1-265,35-18-16,0-1 15,-18-17 1,0 18 0,18-18 15,-35 36-31,-1-1 16,1 0-1,0 1 1,-18-1-1,17 18 1,1-18 15,-1 1 1,-17-1-1,0 0-16,0 1 1,18-1-16,-18 0 16,0 1-1,0-18 1,18-1-16,-18 19 16,0-19-1,0 19 1,0-1-16,0-17 15,17 35 1,-17-18 0,0-17-1,0 0 1,0-36 15,0 18-15,18-17-16,-18 17 15,18 0 1,-18 35 0,0-17-16,0 17 15,0 1 1,17-1 0,-17-17-1,18 17 1,-18-17 15,0-18 235,0 0-251,0 0 1,0-35 0,0 35-1,0 35 1,0-17-1,0 0 1,0 17 0,0-17-1,0 17 1,0-17 0,0 17-1,0 1 1,0-19 15,0 19 0,0-1-15,0 0 15,0 1 0,0-1 1,0 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52:26.2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16669 12224 0,'-18'0'109,"0"0"-109,-17 0 16,18 0-1,-19 0-15,-17 0 16,36 0-1,-19 17 1,19-17 15,-1 0-15,1 18 0,-1-18 30,18 18-30,0-1 78,0 1-79,0 0 17,0-1-17,0 1-15,0-1 16,0 19 15,18-1 0,-1-17-15,1-1 0,-1 1-1,1-18 1,-18 18 0,18-18-1,-1 0 1,1 0-1,17 0 1,1 0 15,-19 0-15,1 0 0,17 0-1,18 0 1,-18-36-1,-17 1 1,0-18 0,-18-17-1,0 34 1,0-52 0,0 53-1,0-18 16,0 18-15,-18-18 0,18 35-1,-18 18 1,1-35 0,-1 17-1,0 18 1,1-17-1,-19 17-15,19-18 16,-1 18 0,-17 0-16,-18-18 15,35 18 1,-17 0 0,17 0-1,-17 0 1,18 0-16,-1 0 15,0 0 1,1 0-16,-1 0 47</inkml:trace>
  <inkml:trace contextRef="#ctx0" brushRef="#br0" timeOffset="2541.4858">17022 11783 0,'0'17'187,"0"19"-187,0-19 16,0 19 0,0-1-1,0-17 1,0 17 0,0-18 15,0 1-16,0 0 1,0-1 15,0 19-15,0-19 0,0 19-16,0-1 15,0 0 1,0 0 15,0-17-15,0 0-16,0-1 15,0 1-15,0 0 16,0-1 0,0 1-1,0-1 16,0 1-15,0 0-16,0-1 16,0 1-1,0 0 17,0-1-17,35-17 173,-18 0-173,1 0 1,17 0 0,-17 0-16,17 0 15,-17 0 16,0 0-15,-1 0 0,1 0-1,-1 0 17</inkml:trace>
  <inkml:trace contextRef="#ctx0" brushRef="#br0" timeOffset="3660.5931">17074 12171 0,'0'-18'32,"0"1"46,18 17-63,0-18 1,-1 18 0,1 0-1,0-18 1,35 18 0,-36 0-1,1 0 1,-1 0 15,1 0-15</inkml:trace>
  <inkml:trace contextRef="#ctx0" brushRef="#br0" timeOffset="5051.2661">17057 11765 0,'0'-18'78,"53"18"-31,0 0-32,0 0-15,-1 0 16,1 0 0,0 0-1,-17 0 1,-19 0 0,1 0-1</inkml:trace>
  <inkml:trace contextRef="#ctx0" brushRef="#br0" timeOffset="6876.7544">16087 12859 0,'35'-18'78,"-17"18"-63,52-18 1,1 18 0,-1 0-1,-17 0 1,18 0-1,70 0 1,-106 0-16,36 0 16,-36 0 15,-17 0-31,34 0 16,1 0-16,-35 0 15,17 0 1,18 0-1,-17 0 1,16 0 0,19 0 15,-36 0-15,-17 0-1,52 0-15,-52 0 47,0 0 0</inkml:trace>
  <inkml:trace contextRef="#ctx0" brushRef="#br0" timeOffset="9214.5618">16298 13423 0,'-17'0'63,"-19"0"-32,19 0-15,-19 0-1,1 0-15,18 0 31,-1 0-31,0 0 79,1 0-48,17 18-16,0-1-15,-18 1 16,18 0 15,0-1-31,0 1 32,0 0-17,0-1 1,0 1-16,0 0 15,18-1 17,-1-17-32,1 18 15,0-1 17,-1-17-17,18 0 1,-17 0 15,0 0-31,-1 0 31,1 0 1,17-35-17,-35 18-15,18-36 16,0 0-1,-18 35 1,0-35-16,0 18 16,0 0-1,0-1 1,0 1 0,0 17-1,0 1 1,0-1-1,-36-17 1,19 17 0,-1 18-1,-17-17 1,-18-1 0,18 0-1,-1 18 1,1 0 31,17 0-16,1 0 0,-1 0 0</inkml:trace>
  <inkml:trace contextRef="#ctx0" brushRef="#br0" timeOffset="12386.4357">16528 13300 0,'0'17'109,"0"19"-77,0-19-17,0 19-15,0-1 16,0-18 0,17 1-1,-17 0 1,18 17-1,-18-17-15,0-1 32,0 1 77,18-18-62,-1 0 0,1 0-16,-1-18-15,1 1-1,0-1 1,-1-17 0,1-18-1,0 18 16,-1-18-15,19 17 0,-36 1-1,17 35 17,-17-18-32,0 36 250,0 0-235,0-1 1,0 1-1,0 0-15,0 17 32,0 0-17,18-17 1,-1 17 0,1 18-1,0-18 1,-18-17-1,17 0 17,1-18 15,-18 17-47,18-17 171,-1 0-155,-17-17 0,18-19-16,-18-34 15,18 34 1,-18 1 15,0-18-15,0 36-1,0-1 17,0 0 46</inkml:trace>
  <inkml:trace contextRef="#ctx0" brushRef="#br0" timeOffset="14762.3949">17092 13547 0,'18'0'141,"-1"0"-110,1-18 1,0 18-32,-1 0 15,1 0 1,0 0-1,-1 0-15,1 0 47,-18 18 78,0-1-93,0 1-17,0 0-15,0-1 16,-18 1-1,18 17 1,-17-17 15,-1-1-15,0-17 15,18 18-31,-17-18 16,-1 18-1,0-18 1,1 0 0,-1 17-1,36-17 267,-1 0-282,1 0 15,0 0 1,-1 0-1,1 0 1,17 0 15,-17 0 94</inkml:trace>
  <inkml:trace contextRef="#ctx0" brushRef="#br0" timeOffset="16166.6826">17427 13600 0,'18'0'125,"-1"0"-109,1 0-1,0 0 1,17 0 0,-17 0 15,-1 0-16,1 0 1</inkml:trace>
  <inkml:trace contextRef="#ctx0" brushRef="#br0" timeOffset="18743.6467">17392 13600 0,'0'17'125,"0"1"-125,0-1 16,0 1-1,0 0-15,0 17 32,0-17-1,35-18 422,-35-18-437,18 18-1,-1 0 1,1-18 0,0 18-1,-1 0-15,1 0 0,0 0 31,-1 0 1,1 0 93,0 36-78,-1-36-32,-17 17 1,0 1-1,0 0 48,0-1-16,0 1-32,-17-18 17,-1 0-17,-17 0 1,35 18 0,-18-18 15,-17 0-16,17 0 17,0 0-17,1 0-15,-1 0 47,1 0-16</inkml:trace>
  <inkml:trace contextRef="#ctx0" brushRef="#br0" timeOffset="21700.3501">17074 13053 0,'0'-18'219,"18"18"-188,0 0 1,-1 0-17,1 0 1,0 0 15,-1 0-15,1 0 15,0 0 32,-18 18 30,0-1-77,0 1-16,0 0 47,0-1-32,-18-17 1,0 18 15,1 0-15,17-1-16,-18-17 47,18 18-16,18-18 235,17 0-266,-17 0 15,-1 0 1,1 0 15,-1 0-31,1 0 31,0 0 1</inkml:trace>
  <inkml:trace contextRef="#ctx0" brushRef="#br0" timeOffset="22857.3048">17586 12823 0,'0'0'0,"18"0"47,17 0-16,-17 0-16,34-17 1,-16 17 0,-19-18-1,1 18 1,17 0-16,-17 0 31,0 0 0</inkml:trace>
  <inkml:trace contextRef="#ctx0" brushRef="#br0" timeOffset="24079.9822">17586 12647 0,'18'0'31,"17"0"-15,18 0-16,-18 0 15,-17 0 1,17 0 0,36 0-1,-36 0 1,0 0 15,-17 0 0,-1 0 48</inkml:trace>
  <inkml:trace contextRef="#ctx0" brushRef="#br0" timeOffset="28089.4372">18433 12682 0,'17'0'203,"19"0"-187,-19 0-1,18 0 1,1 0 0,-19 0-16,19 0 0,-19 0 15,1 0 1,0 0 0</inkml:trace>
  <inkml:trace contextRef="#ctx0" brushRef="#br0" timeOffset="32252.7812">19262 12030 0,'-18'0'62,"0"0"1,1 17-32,-19 1-31,19-18 16,-18 0-1,-1 18 1,36-1 0,-35 1-1,17-18 1,18 18-1,-17-1 1,-1 1 15,18 17-15,0-17 0,0-1 15,0 1-16,0 0 1,0-1 0,0 1 15,18-18 16,-1 18-47,1-18 15,0 0 1,-18 17 0,17-17-1,19 0 1,-19 0 15,18 0-15,-35 18-1,18-18 1,0 17 0,-18 1-1,17-18 17,-17 18-17,18-1 1,-18 1 15,18 0 0,-18-1-15,0 19 15,0-19-15,0 1-1,0 0 1,0-1 0,0 1-1,0-1 17,0 19-17,0-19 16,-18 1-15,0 0 0,-17-1-1,17-17 1,1 0 15,-1 0-15,1 0-16,-1 0 15,0 0 1,1 0 0,-1-17-1,0-1-15,1 0 16,17 1-16,-18-1 31,18 0-15,0 1-1,0-1 1,0 1 15,0-1 16,0 0-31,0 1-1,0-1 1,0 0-16,18 18 16,-1-17 15,1 17-15,17 0-1,-17 0 16,17 0-15,0 0 0,-17 0-1,0 0 1,-1 0 109</inkml:trace>
  <inkml:trace contextRef="#ctx0" brushRef="#br0" timeOffset="33672.5431">19473 12647 0,'0'18'109,"0"-1"-93,0 1-1,0 0-15,0 17 16,0-17 0,0 17 15,0 0-16,0-17 1,0-1 0</inkml:trace>
  <inkml:trace contextRef="#ctx0" brushRef="#br0" timeOffset="35941.7907">19562 11818 0,'-18'0'63,"0"0"-32,18 18-15,-17-1-1,17 1-15,-18 17 16,0-17-1,18 0 1,0 17 0,0-18-1,0 1 17,0 0-17,0-1 1,0 1-1,0 0 17,18-1-17,0-17 17,-1 0-17,1 18 1,0-18 46,-1 0-30,1 0 46,-1 0-63,1 0 17,-18-18-17,0 1 1,0-1-1,18-17 1,-1-1 0,-17 19-1,18-1 1,-18 1 0,0-1-1,0 0 32,0 1-31,0-1-1,0 0 1,0 1 31,0-1 15,0 0 32,-18 18-63,1 0 1,-1 0-1,0 0 0,1 0-31,-1 0 16,1 0 31,-1 0-16,0 0 16,1 0 0</inkml:trace>
  <inkml:trace contextRef="#ctx0" brushRef="#br0" timeOffset="41137.9302">19967 12259 0,'0'18'172,"0"17"-141,18 0-15,-1-17 0,1-18-1,-18 35 17,18 0-17,-1 1 1,1-19-1,-18 1 1,0 0 0,0-36 202,18 18-202,-1-53 0,1 35-16,-18 1 15,18-19 1,-1 19 0,1-18-1,17-1-15,-17 1 16,-1 17-1,-17 1 1,0 34 140,0 19-124,0 17-17,18-36 1,-18 18-16,18 1 15,-18-19 17,0 1-17,0 17 1,0 1 0,17-36-1,1 35 1,-18-17-1,18-18 1,-18 17 0,17-17 187,1-35-188,0-18-15,-1 18 16,-17-18 0,0 0-1,18 18 1,-18 17-16,17 0 16,-17 1-1,0-1 16</inkml:trace>
  <inkml:trace contextRef="#ctx0" brushRef="#br0" timeOffset="43882.7636">20602 12594 0,'0'18'79,"0"17"-64,0 0 16,0-17-15,0 0-16,0-1 16,0 1-16,0 0 15,0-1 1</inkml:trace>
  <inkml:trace contextRef="#ctx0" brushRef="#br0" timeOffset="63931.8033">20779 12612 0,'-18'0'297,"18"-18"-63,0 1-187,0-1-16,18 18-15,-1 0 15,1-18 79,0 18-79,-1 0-31,-17-17 31,18 17-15,-1 0 109,-17 17-16,0 1-62,0 17-31,0-17-1,0-1 1,0 1 0,-17-18-1,17 18 1,0-1-1,-18-17 17,18 18-17,-17-18 32,17 18-47,0-1 47,-18-17-31,18 18 31,0 0 15,0-1 141,18-17 141,-1 0-313,1 0 16,-1 0-31,1 0 15,0 0 0,-1 0 47,1 0 47,0 0-47</inkml:trace>
  <inkml:trace contextRef="#ctx0" brushRef="#br0" timeOffset="66802.9784">20655 12030 0,'-18'0'125,"1"0"-94,17 17-15,-18-17-1,18 18 1,0 0-1,-17-1 1,17 1 0,0 0-16,0-1 47,0 1-16,0-1-16,0 1 32,0 0-31,17-18 46,1 0-30,-1 0-17,1 0 17,0 0-17,-1 0 32,1 0 0,0 0 15,-1 0-46,1 0 93,-18-18-93,0 0 15,0 1-15,0-1 0,0-17-1,0 17 1,0 1-1,0-1 1,0 0 15,-18 18 266,1 0-281,-1 0 46</inkml:trace>
  <inkml:trace contextRef="#ctx0" brushRef="#br0" timeOffset="70329.3595">21237 12506 0,'0'-18'172,"35"18"-126,1 0-14,-19 0-17,19 0 1,-19 0-16,1 0 31,0 0-15,-1 0-1</inkml:trace>
  <inkml:trace contextRef="#ctx0" brushRef="#br0" timeOffset="73809.4481">22013 11977 0,'0'0'0,"-17"0"16,-19 0 0,19 0-1,-1 0 1,18 17 0,-18-17-1,-17 0 16,18 18-15,-1 0 0,0-18-1,18 17 17,-17 1-17,17 0 16,-18-18-15,18 17 0,0 1-1,0 17 17,0-17-17,0-1 16,0 1-15,0 0 15,18-1-15,-1-17 0,1 18-1,17-18 1,-17 18-1,-1-18 17,1 17-17,0-17 1,-1 18 0,-17 0 30,18-18-30,-18 17 0,18 1-1,-18-1 1,0 1 15,17 0-31,-17-1 16,0 1 15,18 0-31,-18-1 31,0 1 1,0 0-17,0-1 16,0 1-31,0 0 32,0-1-17,0 1 1,-18-1 15,18 1-15,0 0-1,-17-18 1,-19 17 0,36 1-1,-35 0-15,17-18 16,1 17 0,-1-17-1,1 0 1,-1 0-1,0 0 1,1 0 0,-1 0 15,18-17-15,-18-1-1,18 0 1,0 1-1,0-1 1,0 0 15,0 1-15,0-1 31,0 1-32,0-1 1,0 0 31,18 1-16,0 17-15,17 0-1,0-18 17,-17 18-17,-1 0 17,19 0-17,-19 0 1,1 0-1,0 0 1,-1 0 15,1 0 32</inkml:trace>
  <inkml:trace contextRef="#ctx0" brushRef="#br0" timeOffset="80028.1708">22190 12718 0,'0'-18'281,"17"18"-250,1 0-15,0-18-1,-1 18 1,1 0 0,0 0 15,-1 0 172,-17 18-156,0 0-47,0-1 31,0 19-15,0-19-1,-17 1 1,-1-1 31,18 1-47,-18-18 31,1 18-15,-1-18-1,-17 17 1,17-17 0,18 18-1,-18-18 16,18 18-15,-17-18 0,34 0 187,1 0-203,0 0 31,-1 0-15,1 0-1,17 0-15,-17 0 16,0 0 15</inkml:trace>
  <inkml:trace contextRef="#ctx0" brushRef="#br0" timeOffset="82504.1044">22207 11818 0,'-17'0'31,"-1"0"32,18 18 30,0-1-93,0 19 16,0-19 0,0 1-1,0 0 1,0-1 31,0 1-47,0-1 31,0 1 0,0 0 1,18-18 30,-18 17-46,17-17 15,1 0 0,0 0-15,-1 0 15,1 0 0,0 0 32,-1 0 15,-17-17-62,18-1-1,-18 0 32,0 1-31,0-1-1,0 1-15,0-1 16,0 0 0,0 1-1,0-1 16,0 0 48,0 1-64,-18 17 126,18-18-126,-17 18 1,-1 0 31,0 0-16,1 0 32,-1 0-32,0 0 47,18-18-47</inkml:trace>
  <inkml:trace contextRef="#ctx0" brushRef="#br0" timeOffset="85259.0062">21308 12347 0,'0'18'157,"0"-1"-142,0 1 1,0 0 0,0-1-16,0 19 31,0-19 0,0 1-15,0 0-1,0-1 32,0 1-16,0 0-31,0-1 32,0 1-17,0-1 32,0 1-16,0 0 173,0-1-142</inkml:trace>
  <inkml:trace contextRef="#ctx0" brushRef="#br0" timeOffset="89386.8011">18997 11677 0,'0'18'125,"-18"-1"-94,18 1-16,0-1 32,0 1-31,0 0 0,-17-1-1,17 1 1,0 0 15,0-1 0,0 1-15,-18-18 0,18 18 15,0-1-16,0 1 64,0 0-48,0-1-16,0 1 17,0-1-17,0 1 48,0 0-48,-17-18 1,17 17-16,0 1 47,0 0-16,0-1-15,0 19-1,0-19 17,-18 1-17,18-1 63,0 1 204,-18 0-267,18 17 17,-17-17-32,-1 17 15,18 0 1,0-17-1,-18-1 1,18 1 0,-17 17-1,17-17 17,0 0-17,0-1 1,0 1-1,0 0 32,0-1-15,0 1-17,0 0 32,0-1-31,0 1 31,0-1-47,0 1 46,0 0-14,0-1-17,0 1 17,0 0-32,0-1 31,0 19 0,0-1-15,0 0-1,17 0 17,-17-17-17,18 17 1,0 1-1,-18-19 1,17 1 0,1 35-16,17 0 15,-17-36-15,-1 36 16,-17-35 0,36 0-1,-19-1 1,1 1-1,-18-1 1,18-17 15,-18 18-15,17-18 0</inkml:trace>
  <inkml:trace contextRef="#ctx0" brushRef="#br0" timeOffset="94586.6213">22631 12188 0,'0'18'203,"0"17"-203,17-17 15,1 17 1,-18 1 0,35-1-1,-35 0 1,36 0 15,-19-17-15,1 0-1,-18-1 32,0 1-31,17-18-1,-17 18 17,18-18-1,0 0 94,-1 0-109,1-18-1,0 0 1,-1-17-1,1-18 1,0 35 0,-18 1-1,0-1 17,17 18 14,-17 18 142,0-1-141,0 1-47,18 0 15,-1-1 17,-17 1-17,0 0 1,0-1 0,18-17-1,-18 18 1,18-18-1,-18 18 1,0-1 47,17-17 77,1 0-124,-18-17-1,18-1 1,-18-35 0,17 53-1,1-35 1,-18-18 0,18 35-1,-18-17 1,17-18-16,1 35 15,-18-17 1,0 17 0,0 1-1,0-1 1,0 1 0,0-1 46</inkml:trace>
  <inkml:trace contextRef="#ctx0" brushRef="#br0" timeOffset="98817.96">23230 12647 0,'0'-18'281,"0"1"-265,18-1 77,0 18-77,-1 0 15,-17-17-15,18 17 31,0 0 62,-1 0-93,1 0 15,0 0-15,-18 17 15,17-17-16,-17 18 17,0-1-17,0 19 1,0-1 0,0 0-1,0-17 1,-17-18-1,-1 18 1,0-1 15,1-17-31,-1 0 16,0 18 0,-17-18-1,35 17 1,-35-17-1,52 0 267,1 0-282,0 0 15,-1 0 1,1 0 15,17 0-15,-17 0-1,17 0 1,-17 0 15,-1 0 32</inkml:trace>
  <inkml:trace contextRef="#ctx0" brushRef="#br0" timeOffset="101347.7604">23566 12594 0,'0'-17'297,"17"17"-204,1 0-61,-1 0-17,1 0 16,0 0 1,-18 17 77,0 1-93,0-1-1,0 1 1,0 0-16,0-1 16,0 1 15,0 0-16,0-1 17,0 1 30,0 0-31,-18-18 1,0 0-32,18 17 31,-17-17 16,17 18-16,-18-18 0,18 17 172,35-17-187,-17 0 0,0 0-16,-1 0 15,1 0 1,0 0 15,-1 0 16,1 0 0</inkml:trace>
  <inkml:trace contextRef="#ctx0" brushRef="#br0" timeOffset="103901.7327">23372 11924 0,'0'18'171,"0"-1"-155,0 1 15,0-1-15,0 1 0,0 0-1,0-1 1,0 1-1,0 0 1,0-1 0,0 1 31,0 0-1,17-18 17,1 0-47,-1 0 46,1 0-15,0 0-16,-1 0-15,-17-18 15,18 18 0,-18-18 16,0 1-31,0-1 15,0 0 16,0 1-16,0-1 16,0 0-16,0 1 1,-18 17 61,1 0-46,-1 0-47,0 0 31,1 0-15,-1-18 0,1 18-1,-1 0 1,0 0 0</inkml:trace>
  <inkml:trace contextRef="#ctx0" brushRef="#br0" timeOffset="106358.7261">23848 11906 0,'17'0'156,"1"0"-140,17 18-1,1 35 1,-19 0 0,1 0-1,0 17 1,17-35-1,0 71 1,-35-35 0,18-36-1,-18 18 1,0-18-16,0-17 16,0 35-1,0-35 1,0-1-1,0 18-15,0-17 32,0 0-17,0 35 1,0 0 0,0-18-1,-36 35 1,19-34-1,17-19 1,0 1 0,-18 17-16,1-35 15,-1 35 1,18-17 0,-18 0 30,1-18-30,17 17-16,-18 1 31,0 0-15,1-1 0,-1-17 15,18 18-16,-18-18 17,18 18-17,-17-18 173,17 17-188,-18 1 15,18 0 1,-18-1 31,18 1 0,-17-18-16,-1 0 78,18 17-109</inkml:trace>
  <inkml:trace contextRef="#ctx0" brushRef="#br0" timeOffset="111925.1469">24412 12100 0,'0'18'219,"0"17"-188,0-17-15,0 17 0,0 0-1,0-17 1,0 17-1,0 1-15,0-19 16,0 18 0,18-17 15,-18 0-31,17-18 16,-17 17-1,36 1 1,-19-18-1,1 0 1,17 0 15,-17 0-15,0 0 0,-1 0-1,1 0-15,0-18 16,17 1-1,-35-1 1,17-35-16,1 18 16,0 0-1,-18-18 1,17-53 0,-17 88-1,0-17 16,0 17 1,0 1-1,-17-1-15,-1 18-1,0 0 1,-17 0-1,18 0 1,-1 0 31,0 0-47,1 0 31,-1 35-31,0 18 16,1 0-1,-1 0 17,0 0-17,18-18-15,0 1 16,-17-1 0,17 0-16,0 0 15,0 18 1,0-17-1,0-1 1,0 35-16,0-17 16,0-35-1,0 35 1,0-35-16,0-1 16,0 18-1,0-17 32,0 0 0,0-1 62,0 1-62</inkml:trace>
  <inkml:trace contextRef="#ctx0" brushRef="#br0" timeOffset="114016.1907">24994 11730 0,'0'35'156,"-17"0"-140,-1 1 0,0-1-1,18 0 1,-17-17 0,17 0-1,0-1 16,-18-17-15,0 18 47</inkml:trace>
  <inkml:trace contextRef="#ctx0" brushRef="#br0" timeOffset="117194.7424">25171 12012 0,'-18'0'125,"18"18"-94,-18-1-16,18 1 1,-17 17 0,-1 1-16,18-1 31,0-18-31,0 1 31,0 0-15,-18 17-1,18-17 1,0 17 0,0 0-1,0 53 1,0-35 0,0 0-1,0-35 1,18 70-1,0-70 1,-1-1 0,-17 19-1,18-36 17,-18 17 311,0 1-265,18-18 47,-18 18-125,0-1 32,17 1-1,-17-1 31,18-17-15,-18 18-31</inkml:trace>
  <inkml:trace contextRef="#ctx0" brushRef="#br0" timeOffset="120281.2763">25329 12294 0,'0'-17'188,"0"-1"-141,36 18 0,-19 0-16,1 0-15,0 0-16,-1 0 31,1 0-16,0 0 48,-1 18-32,-17-1-15,0 1-1,0 0 1,0-1 0,0 18-1,0-17 1,0 0 0,0-1-1,0 1 1,0 0-1,0-1 17,0 1-17,0 0 32,0-1-16,0 1 48,18-18-48,-1 0-16,1 0 1,0 0 0,17-18-1,-17-17 1,-1 0 15,1 17-15,0 0-1,-18 1 1,0-1 0,0-17-1,0 17 1,0 1 0,0-1-16,0 0 46,0 1 17,17 17 234,18 0-282,1 0 1,34 0 0,1 0-1,-36 0 1,0 0-16,-17 0 16,0 0-1</inkml:trace>
  <inkml:trace contextRef="#ctx0" brushRef="#br0" timeOffset="123697.2947">25735 12665 0,'0'-18'125,"0"0"-109,0 1-1,0-1 1,0 1-1,0-1 17,18 18 46,-1 0-47,1 0 0,0 0 16,-18 18-16,17-1-15,-17 1 0,0-1-1,0 19 1,0-19 0,0 19 15,0-19-16,-17-17 1,17 18 0,-18-18-1,18 18 1,-18-18 0,18 17-1,-17-17 1,17 18-1,-18-18 17,18 17 15,-18-17-32,36 0 188,17 0-187,-17 0 0,0 0 15,-1 0-16,1 0 17,0 0-1</inkml:trace>
  <inkml:trace contextRef="#ctx0" brushRef="#br0" timeOffset="128004.5048">25753 11924 0,'17'0'344,"1"0"-328,0 0 15,-1 0 16,1 0 62,-18 18-62,0-1-16,0 1-15,0-1 0,0 1 31,0 0-47,0-1 46,0 1-30,-18 0 31,1-18-31,-1 0 30,0 0-14,18 17-17,18-17 204,0 0-203,17 0-1,-17 0 1,-1 0 0,1 0 15,0 0 94,-1 0-47,1 0 47,-1 0 16,1 0-141,0 0 62</inkml:trace>
  <inkml:trace contextRef="#ctx0" brushRef="#br0" timeOffset="131869.9552">26370 12330 0,'0'35'156,"0"18"-140,0-18-1,0 0 1,0 1 0,0-19-1,0 1-15,0 0 31,0-1-15,0 18 0,0-17-1,0 0 17,0-1-1,18-17 0,-18 18-15,17-18-1,1 18-15,0-18 16,-1 0 15,1 0-15,0 0-1,-1 0 1,1 0 0,0 0-1,-1-18 17,18 0-32,-35 1 15,18-19 1,0 19-1,-18-18 1,0 17 0,0 0 15,0 1-15,0-1-1,0 0 1,0 1-1,0-1 32,0 36 172,0 17-203,0-17-1,0 17 1,0 0 0,0 18-16,0-18 31,0 1-16,0 17-15,0-36 16,0 18 0,0-17 15,0 0-15,0-1-1,0 19 1,0-19-1,0 1 17,0 0-17,0-1 1,0 1 0,0 17-1,-18 0 1,18-17-1,0 0 1,-18-1 15,1-17-15,-18 0 31,17 0-32,0 0 17,1-17-17,-1-1 1,18 0 0,-18 1-1,18-1 16,0 0-31,0 1 16,0-1 15,0 1 1,18-1 30,17 0-46,1 1-1,-19 17 1,1 0 0,17 0-1,-17 0 32,-1 0-31,1 0 15</inkml:trace>
  <inkml:trace contextRef="#ctx0" brushRef="#br0" timeOffset="134245.5343">26829 13141 0,'17'0'266,"1"0"-204,0 0 126,-1 0-126,1 0-31,17 0 1,-17 0-1,-1 0-16</inkml:trace>
  <inkml:trace contextRef="#ctx0" brushRef="#br0" timeOffset="137586.8665">26776 13106 0,'0'17'125,"0"19"-125,0-19 16,0 19-1,0-19 1,0 1 15,0-1 0,0 1 110,0 0-110,0-1 63,0-34 156,17 17-219,-17-18 0,18 18-15,0 0 0,-1 0-1,1 0 17,0 0-17,-18-18-15,17 18 47,1 0-31,0 0 15,-1 0 0,1 0 32,-1 0 15,-17 18-78,0 0 15,0-1 1,18-17 0,-18 18-16,0 0 15,0-1 17,0 1-17,0 0 16,0-1 1,-35 1-1,17-1 0,-17-17-31,0 0 31,17 0-15,0 0 0,1 0-1,-1 0 32,0 0-31,1 0 15,-1 0-31,1-17 16</inkml:trace>
  <inkml:trace contextRef="#ctx0" brushRef="#br0" timeOffset="141064.8417">26811 12047 0,'0'18'203,"0"17"-187,0 1 0,0-1-16,0-18 31,0 19-16,0-19 1,0 1 31,0 0 0</inkml:trace>
  <inkml:trace contextRef="#ctx0" brushRef="#br0" timeOffset="143148.1841">27164 12012 0,'0'18'157,"0"-1"-142,0 19 1,18-19-16,-18 1 15,17 17 17,-17-17-17,18-1-15,-1 36 16,1-17 0,-18-1-1,18 0-15,-18 0 16,0-17-1,0 0 17,17 17-32,-17 0 15,0-17 1,0 35 0,0 0-1,0-18-15,0 18 16,0 0 15,0-18-31,0 0 16,0 18-1,0-35 1,0 70 0,0-70 15,0-1-31,-17 1 15,17 0-15,-18-18 16,18 17 0,-18 1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7:56:36.604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16545 13652 0,'18'0'219,"0"0"-204,17 0 1,18 0-1,-18 0 1,0 0 0,18 0-1,-18 0 1,-17 0 0,35 0-1,-35 0 1,-1 0-1,1 0 1,0 0-16,-1 0 16,1 0 15,0 0-31,-1 0 47</inkml:trace>
  <inkml:trace contextRef="#ctx0" brushRef="#br0" timeOffset="4528.9899">25929 13300 0,'18'0'390,"-1"0"-374,1 0-16,0 0 47,-1 0-32,1 0-15,0 0 47,-1 0-47,19-18 31,-19 18-15,18 0 15,-17 0-15,17 0 0,-17 0-1,0 0 1,-1 0-1,1 0-15,0 0 47,-1 0-31,1 0 62,-1 0-78,1 0 47,0 0-16,-1 0 32</inkml:trace>
  <inkml:trace contextRef="#ctx0" brushRef="#br1" timeOffset="15079.775">16140 13617 0,'17'0'281,"1"0"-266,-1 0 1,1 0 0,0 0-1,-1 0-15,1 0 32,0 0 14,-1 0 1,1 0-15,0 0-1,-1 0 0,1 0 63,0 0 187</inkml:trace>
  <inkml:trace contextRef="#ctx0" brushRef="#br1" timeOffset="17863.6084">19967 12612 0,'18'0'203,"-1"0"-187,-17-18 0,36 18-1,-1 0 1,-17 0-16,-1 0 15,1 0 1,0 0 15,-1 0-15,1-17 0,0 17-16,-1 0 15,1 0 16,-1 0 94</inkml:trace>
  <inkml:trace contextRef="#ctx0" brushRef="#br1" timeOffset="22246.543">22754 12647 0,'18'0'234,"-1"0"-218,1 0-1,0-18-15,17 18 16,-17 0 15,-1 0-15,1 0 15,0 0-31,-1 0 125,1 0 16</inkml:trace>
  <inkml:trace contextRef="#ctx0" brushRef="#br1" timeOffset="25054.9389">24836 12594 0,'17'0'203,"1"0"-188,-1 0-15,19 0 32,-19 0-1,19 0-16,-1 0 17,-17 0-17,-1 0 1,1 0 0,-1 0-1,1 0 1,0 0-1,-1 0 17,1 0-1</inkml:trace>
  <inkml:trace contextRef="#ctx0" brushRef="#br2" timeOffset="50064.8502">18556 12682 0,'18'0'187,"17"0"-156,-17 0-15,35 0 0,-18 0-1,-18 0 1,19 0 0,-1 0-1,-17 0 1,-1 0-1</inkml:trace>
  <inkml:trace contextRef="#ctx0" brushRef="#br2" timeOffset="52743.951">19614 12577 0,'18'0'172,"0"0"-156,-1 0-1,19 0 16,-1 0-15,-17 0 0,-1 0-1,1 0 1,-1 0 0,1 0-1,0 0 1,-1 0 78</inkml:trace>
  <inkml:trace contextRef="#ctx0" brushRef="#br2" timeOffset="55198.0942">21255 12753 0,'35'0'172,"-17"0"-172,-1 0 16,19 0-1,-19 0 1,19 0-16,-19 0 16,1 0-1,0 0 1,-1 0 0,1 0 15,-1 0-16</inkml:trace>
  <inkml:trace contextRef="#ctx0" brushRef="#br2" timeOffset="57488.865">22331 12612 0,'17'0'219,"1"0"-203,0 0 15,-1 0-15,1 0-16,0 0 47,-1 0-47,19 0 46,-1 0-14,-18 0-1,1 0-15,0 0 155,-1 0-46,1 0-62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22:52.44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9207 6421 0,'-17'0'172,"-1"0"-157,-17 0 17,0 0-32,17 0 15,-17 0 1,-1 0 15,1 0-15,18 0 15,-1 0-15,18 17 31,-18-17-32,1 0 16,17 18-15,-18-18 0,18 17 15,-18 1-15,-17 17 15,35-17-16,-18 0 1,1-1-16,-1 1 16,18 0-1,-35 17-15,17-18 16,1 1 0,-1 17-1,-17 1 1,17-19-1,0 19-15,18-19 16,-17 1-16,-19 17 16,36-17-1,-17-1 1,-1 1 15,1 0-15,-1-18-1,18 17 1,-18 1 0,1-18-1,17 18 1,-18-18 0,0 17-1,1 19 1,-1-19-1,0 1 1,18-1 0,-17 1 15,17 0-15,-18-1-1,18 1 1,0 0-1,0-1 1,0 1 0,0 0-1,0-1 1,18 1 0,-18 17-1,17-35 1,1 18-1,-18 17-15,18-35 16,-1 18 0,-17-1-1,36 19 1,-19-19 0,-17 1 15,36 17-16,-19-17 1,1-18 0,-1 17-1,1 1-15,0 0 16,-1-18 0,-17 35 296,36 0-296,-19-17-16,19 35 15,-36-36 1,17 1 0,1 17-1,17-17 1,-35 0-1,18-1 1,-1 1 0,19 0 77,-19-18-93,19 0 32,-19 0-1,1 0-15,0 0-1,-1 0 1,18 0-1,1 0 17,-1 0-17,-17 0 1,17 0 0,0 0-1,-17 0 1,17 0 15,-17 0-15,-1 0 93,19 0-93,-1 0 15,-17 0-15,17 0 15,-17-18-16,-1 18-15,1 0 16,-1 0 109,1-18-109,0 18-16,-1 0 15,1-17 17,0 17-1,-18-18 0,0 0-15,0 1-1,17-1 1,1 0 15,-18 1-15,0-1-1,18 18 17,-18-17-17,0-1 1,0 0 0,0 1-1,0-19 16,0 19-15,0-19 0,0 19-1,0-1 1,0-17-16,0 17 31,0 1-31,0-1 16,0 0 31,0 1-47,0-1 31,0-17-15,0 17-1,0-17 1,0 0 15,0 17-15,0-17-1,0-1 17,0 19-32,0-1 15,0 0-15,0 1 16,0-18-1,0 17 1,0-17 15,0 17-15,0 0-16,0 1 16,0-1-1,0 0 1,0 1-1,0-18 1,0 17 0,0 0-1,0 1 1,0-1-16,0 0 16,-18 1-1,0-1 1,18 0-1,0 1 1,-17 17 15,17-18-15,-18 0 15,18 1-15,-18-1 15,1 1-31,-1 17 16,18-18-1,0 0 1,-18 18 0,1 0-1,-1-17 1,1 17-1,-1-18-15,0 0 47,1 1 250,17-1-281,0 0 15,0 1-31,-18 17 16,18-18-1,-18 18 1,1-17 0,17-1 15,-18 18 109,0 0-93,1 0 78,-1 0-78</inkml:trace>
  <inkml:trace contextRef="#ctx0" brushRef="#br0" timeOffset="9674.2959">13847 6103 0,'-18'0'156,"0"0"-109,1 0-31,-19 0-1,19 0 1,-19 0 0,1 0-1,17 0 1,1 0-16,-1 0 16,1 0-16,-1 0 15,0 0 1,-17 0 15,17 0-15,-17 0-1,17 0 1,1 0 0,-1 0-1,-17 0 1,17 0-1,1 0 1,-1 0 0,0 0-1,-35 0 1,36 0 0,-18 0-1,17 0 1,-35 0-16,18 0 31,17-18-15,-17 18-16,-1 0 15,19 0 1,-1 0 0,1 0-1,-1 0 1,0 0-1,1 0 1,-1 0 15,0 0-15,1 0 15,-1 0-15,0 18-1,18 0 1,-17-18 0,-1 0-16,18 17 15,-17 1 17,-1-18-1,18 18-31,0-1 15,-18 1 1,18 0 0,0-1-1,0 1 17,0 17-17,0-17 1,0 17 15,0-17-15,0 17-1,0 0 1,0-17 0,0-1-1,0 1 1,0 0-16,0-1 15,0 1-15,0 0 32,0-1-17,0 1 1,0 0 15,0 17-15,0 0-1,0-17 1,0 17 0,0 0-1,0-17 1,0 17 0,18 1-16,-18-19 15,0 1-15,0-1 16,0 1-1,18 17 1,-1 18 15,-17-35-15,18 0 0,-1-1-1,-17 1 1,18-18-1,-18 17 267,0 1-267,0 0 1,0-1 0,0 1-16,0 17 15,0 1-15,0-19 16,0 1-1,18 17 1,-18-17 15,17-1-15,-17 1 0,0 0-16,18-1 15,-18 1-15,18 0 47,-1-18-31,-17 17-1,18-17 1,0 18 0,-1-18-1,-17 18 1,18-18-1,17 17 1,0-17 15,-17 0 1,0 0-32,17 0 31,0 18-16,-17-18 1,0 0 0,-1 0-16,1 17 15,17-17 1,0 0-16,1 0 31,-19 0-15,1 18-1,35-18 1,-18 0 15,-17 0-15,-1 0 0,19 0-1,-1 0 32,-17 0-31,17 0-1,0 0 1,-17 0 0,17 18-1,-17-18 16,-1 0-15,1 0 0,0 0-1,-1 0 79,1 0-78,0-36-1,-1 36 1,1-35 0,-1 0-1,1 35 1,0-18-1,-18 1 1,17-1 0,-17 0 15,18 1-15,-18-1-1,18 0 1,-18 1-1,0-1 1,0 0 15,0 1-15,17-18 0,1-1-1,-18 19 16,0-1-15,18 0-16,-18-17 31,0 17-15,17-17-16,-17 18 16,0-1-16,18 0 15,-18 1 1,17-1-1,-17-17 1,0 17 0,0-35-1,18 18 1,-18 17-16,0 1 16,18-1-1,-18 0 1,0 1 15,0-1 0,0 0 1,0 1-17,0-1 16,0 0-15,0-17-16,0 18 16,0-19-1,-18 1 17,18 17-17,-18 1 16,18-1-31,-17 0 16,17 1 0,0-1 15,-18 18-15,18-17-1,0-1-15,0 0 31,0 1-15,0-1 15,0 0-15,-17 18-16,17-17 16,-18-19-1,18 19 1,0-18 15,-18-1-15,1 19-1,17-1 17,-18 0-17,0 1 48,1 17-32,-1 0-15,0 0 46,1 0-15,-1 0 15,1 0 17</inkml:trace>
  <inkml:trace contextRef="#ctx0" brushRef="#br0" timeOffset="16750.8144">15346 6579 0,'-18'0'282,"1"0"-251,-1 0-15,18 18-1,-18-18 1,1 0-16,17 18 15,-18-1 1,0 1 0,18-1-16,-35 1 15,17 17 1,1-35 0,17 18-1,-35 0-15,17 17 16,0-35-1,18 18-15,-17-18 32,-1 17-17,0 1 32,1 0-31,17-1-1,-18 1-15,0-1 16,1 1 0,-1 0-1,18 17 1,-18-17-16,1 17 16,17-17-1,-18-1 1,1 1-1,17-1 1,0 1 0,-18-18-1,18 18 1,0-1-16,-18-17 16,18 18-16,0 0 15,0-1 1,0 1 15,0 0-31,0-1 313,0 36-298,0-35 1,0 52-1,0-52 1,0 35 0,0 0-1,0-18 1,0 18 0,0 0-16,0-35 15,0 34-15,0-16 16,0-19-1,0 19 1,0-1 0,0-17 15,18-1-31,-18 1 16,0-1-16,18 1 15,-18 0 1,0-1-1,0 19 1,17-36 0,1 53-1,-1-53 1,-17 17 0,18-17 265,17 0-266,-17 0 1,17 0 0,1 0-1,17 0 17,-18 0-17,0 0 1,-17 0-1,17 18 1,0-18 0,36 0-1,-36 0 1,0 0 0,18 0-1,-35 0-15,17 0 16,0 18-16,1-18 31,-19 0-15,1 0-1,0 0 1,-18 17 0,17-17-1,1 0 266,17 0-281,1 0 16,16 0 0,1 18-16,-35-18 15,35 0 1,-18 17 0,0-17 15,-17 0-16,0 0 1,-1 0 0,1 0-1,0 0 32,-1 0-31,1 0-1,0 0 64,-1 0-64,1 0 16,-1 0-15,1 0 31,-18-17-47,18-1 31,-1 18-15,-17-17-16,18-1 31,0 0-15,-18 1 15,17-1-15,-17-17-1,0 17 1,18 18 15,-18-18-15,18-17-16,-18 17 31,17-17-15,1 18-1,0-1 1,-18 0-1,0 1 1,0-1 0,0 0-1,17 1 1,1-1 0,-18 0-1,0 1 1,17 17-1,-17-35 1,0 17 0,0 0-1,0-17 1,0 0 0,18-1-1,-18-16 1,0 34-1,0-17 1,0-1 15,0-17-15,0 36 0,0-19-1,0-16 1,0 34-16,0-17 15,0-18 1,0 35 0,0 0-1,-18-17 298,-17 0-298,-18-18 17,36 18-32,-36-18 15,17 18 1,1-1 0,17 19-1,1-1 1,-1 0-16,1 1 15,-1-1 1,0 0 0,1 1 15,-1-1-15,0 0-16,1 1 31,-1-1-16,0 18 32,1-17-31,-1 17-16,1-18 47,-1 18-47,0 0 31,1 0 0,-1-18-15,0 18 0,1 0-1,-1 0-15,0 0 16,1 0-1,-1 0 17,1 0-17,-1 0 1,0 0 15,-17 0-31,0 0 31,35-17-15,-53-1 0,35 18 15,0 0-31,1 0 16,-1-18 30,1 18-30,-1 0 0,0 0-1,1 0 1,-1 0 31,0 0 15,1 0 235,17 18-234</inkml:trace>
  <inkml:trace contextRef="#ctx0" brushRef="#br0" timeOffset="27167.947">23072 3052 0,'0'17'312,"17"1"-296,1-18-16,0 17 15,-1 1 1,1 0 0,-1-18 15,1 17-15,17 1-1,-17 0 1,-18-1-1,35 1 1,-17-18 0,17 0-1,-35 18 1,18-18 0,0 17-1,17-17 1,-18 0 15,1 18-15,0-18-1,17 17 1,-17-17 0,-1 0-1,1 0 1,-18 18-16,18-18 31,-1 0 0,1 0 16,17 0 234,-17 0-265,17 0-16,0 0 16,1 0-1,-1 0 1,-18 0 0,1 0-1,0 0 1,-1 0-16,1 0 15,0-18-15,-1 18 16,1 0 0,0 0-1,-1 0 1,19 0 0,-19-17 15,1 17-16,-1 0 1,19 0 15,-19 0-15,1-18 0,17 1-1,-17-1 1,17 0-1,0 1 1,18-36 0,-17 17-1,-19 36 17,54-52-32,-36 16 15,-17 19 1,35-1-1,-53 0 17,17 1-17,1 17 1,-18-18 265,18-17-281,-1-1 16,1-16-1,0 16 1,-1 36 0,-17-35-1,18 0 1,17-18 15,-35 35-15,18 1-1,-18-1 1,17 0-16,-17-17 31,18 0-31,0 17 16,-1-17-16,1-18 31,-18 35-15,18-17-16,-18 17 15,0 1 1,17-36 15,-17 17-15,0-16 0,18-1-1,-18-36 1,0 54-1,0 0 17,0 0-17,0-1 1,0 19 0,0-1-1,-18 18 360,-17-18-375,17 1 16,-17-1-1,-18 1 1,35-1 0,1 18-1,-18-35 1,-1 35-16,19-18 16,-1 0-16,0 1 15,1 17 16,-1-18-15,0 0 0,1 1-1,-19 17 17,36-18-32,-17 18 31,-1-18-16,1 18 1,-1 0 0,0 0-1,1-17 1,-19 17 0,36-18-1,-17 18 16,-1 0-15,0-17 0,-17 17 15,18 0-31,-1 0 31,0 0-31,1 0 16,-1 0-16,0 0 15,18-18 1,-35 18 0,17 0-1,1 0 1,-1 0 0,1-18-16,-1 18 359,-17 18-343,-1-18-1,19 0 1,-36 18-1,0-18 1,18 17 0,-36-17-1,53 0 17,-17 18-17,17-18 1,1 0-16,-18 0 15,17 0 1,0 17 0,1-17 15,-1 0-15,0 0 15,1 0-16,-1 18 32,0 0-47,1-1 16,-18-17 0,-1 36-1,19-19 16,-36 36-15,17-35 0,19 0-1,17-1 1,-53 18 0,53-17-1,-18 0 1,-17-1 15,35 1-15,-18-18-1,1 18 1,-1-1 0,0 1-1,1-18 1,17 18-1,0-1 1,-18 1 0,-17 17-1,35-17 1,-18-1 0,18 19-16,-17-36 15,-1 35 1,18-17-1,0-1-15,0 1 32,0 17-17,-18-35 1,18 35 0,0-17-16,0 17 15,0 18 1,0-17-1,0 16-15,0 1 16,0-35 0,0 0-1,0-1 1,0 1-16,0 0 16,0-1 265,0 1-266,0 52 17,0-52-17,0 53 1,0-19 0,0 1-1,18-17 1,-18-19-1,0 19 1,0-19 0,0 1-1,0 0 1,18-18 0,-18 17-1,17 1 1,-17-1-16,0 1 31,18-18 141,-1 0-125,1 0-32,0 0 64,-1 0-48,1 0-16,0 0 1,-1 0 0,1 0-1,0 0 1,-1 0 62,-17-18-47,18 18 204</inkml:trace>
  <inkml:trace contextRef="#ctx0" brushRef="#br0" timeOffset="35022.4374">26070 1923 0,'18'0'219,"0"0"-219,-1 0 31,1 0-15,17 0 0,-17 0-1,-1 0 1,19 0 0,-1 0 15,-17 0 0,17 0-15,0 0 15,-17 0-15,17 0-1,-17 0 1,-1 0-1,19 0 1,-19 0 0,1 0-1,0 0 1,34 0 15,-34 17-15,0-17-1,17 0 17,-17 0-32,-1 0 15,1 0 1,0 0 0,17 18-1,18-18 1,35 18-1,-53-18 1,-17 0 15,35 0-15,-36 0 15,1 0-15,0 0 15,-1 0-15,1 0-1,17 0 1,-17-18 0,0 18-16,-1-35 15,1-1 1,17 19-16,-17-1 15,-18-17 1,35 0 0,-17 35-1,-1-53 1,1 0 15,0 17-15,-18 1-1,17-35 1,1 52 0,-18 0-1,0-17 1,0 0-16,0-18 16,17 0-16,-17 0 15,0 35 1,0-17-1,18 17 1,-18-17 15,0 0-15,0 17 0,0 1-1,0-1 1,0 0-16,0 1 15,0-19 1,0 1-16,0 17 16,0-17-1,0 0 1,0 0 0,0-1-1,0 19 313,-35-36-312,0 35 0,17-17-1,-35 0 1,-18-18-1,36 35 1,0 0 0,35 1-1,-18 17 1,-17-18 0,35 1-1,-18-1-15,1 18 31,-1-18-15,0 1 0,1 17-1,-1 0 32,-17-18-47,17 18 47,1 0-31,-1 0-1,0 0 1,1 0 0,-1 0-1,0 0 1,1 0-1,-1 0-15,0 0 16,1 0 0,-1 0-1,-17 0 1,0 0 0,-1 0-1,19 18 1,-36-1-1,35 1 1,1-18 0,-19 0-1,1 18 1,17-18 0,1 17-1,-1-17-15,0 18 31,1-18-15,-1 0 0,0 17-1,1-17 1,-1 18 0,18 0-1,-17-18 16,-1 0-15,0 17 0,-17 1-1,17 0 1,1-1 15,-1 1 0,18 0-15,-18-1 15,1-17-15,17 18 0,0 17-1,-35-17 1,17 35-1,-17-18 1,35 18-16,0 0 31,0-18-31,0 18 16,-18 0-16,18-35 16,0 17-1,0-18 1,-18 1-1,18 0 1,0 17 15,-17-17-15,17-1 0,-18 1-1,18 0-15,0-1 31,0 1-15,0-1 0,0 1-1,-18 17 1,18-17 0,0 0-1,0 17-15,0-17 16,0-1-1,0 1 1,0-1 0,0 1-1,0 0 1,0-1 15,0 1-15,0 0-1,0-1 1,0 1 31,18 0 47,0-18-47,-18 17-32,17-17-15,1 0 16,0 0-1,-1 36 1,1-36 15,-18 17-15,18-17 0,-1 18-16,1-18 15,-18 17 1,0 1 609,0 0-578,17-18 31</inkml:trace>
  <inkml:trace contextRef="#ctx0" brushRef="#br0" timeOffset="35555.4633">26176 1887 0,'18'18'94,"17"0"-78,18 17-1,-18-17 1</inkml:trace>
  <inkml:trace contextRef="#ctx0" brushRef="#br0" timeOffset="37082.2799">26317 1976 0</inkml:trace>
  <inkml:trace contextRef="#ctx0" brushRef="#br0" timeOffset="45609.659">26547 2046 0,'-18'0'125,"0"0"-94,1 0-31,-1 0 31,-17 0-15,-1 0-1,1 18 1,0-18 0,0 0-1,17 0 1,-35 17 0,18-17-1,35 18 1,-18-18-1,-17 18 1,17-1 15,1-17 1,-1 18-1,18 0-31,-18-18 31,18 17-31,-17-17 16,17 18 15,0-1 266,0 19-282,0-1-15,-18 18 32,0 18-32,1-19 15,-1 90 1,0-72 0,1-35-1,-1 54 16,18-54-15,-17-18 0,17 36-1,-18-17 1,18-19 0,-18-17-1,18 18 1,0 0-1,0-1 267,0 36-267,0 18 1,0-36 0,0 53-1,0-17 1,0-1-1,0-52 1,0 35 0,0-18-1,0 18 1,0-35 0,0-1-1,0 1 1,0 0 31,0-1-32,0 1 1,0 0 296,36 17-296,-19-18 0,1 19-1,35 34 1,-18-52 0,0 35-1,-17-36 1,0 19-16,-1-19 15,1 1 1,-1-18-16,-17 18 31,36-18 251,-19 0-267,72 0-15,69 0 31,-34 0-15,-36 0 0,-53 0-1,18 0 1,-35 0-16,-1 0 16,1 0 312,17-18-313,-17-17 1,17 17 0,18-17-1,-18 0 1,-35-1-1,53 19 1,-35-1 0,-18 0-1,18 18 1,-1-17 0,-17-1-1,0 0 1,36 18-16,-36-17 15,17-1 1,1 18 47,-18-17 233,0-1-280,0-17 0,0-18-1,18 17 1,-18-17 0,17 18-1,1-18 16,-18 0-31,0 18 16,0 0-16,17-18 16,-17 18-16,0-1 15,0 19 1,0-36 0,0 18-1,0-1 16,0 19 266,0-19-281,0 1 0,0-18-1,0 18 1,0-71-1,0 71 1,0-18 0,0-18 15,0 36-15,0 17-16,0 1 15,0-19-15,0 19 16,0-1-1,0-17 1,0 17 0,0-17-1,0 17 1,0 1 0,0-1-1,-17 0-15,17-17 16,0 17-1,0 1 1,-18-18 0,18 17-16,0 0 15,0 1 1,0-1 15,0 0-15,0 1-1,-17 17 392,-19 0-392,1-18-15,0 18 16,17-18 15,-17 18-31,17-17 31,0 17-15,1 0 15,-1 0-31,1 0 16,-1-18 15,0 18-15,1 0 31,-1-17-32,0 17 1,1 0 15,-1 0-31,0 0 63,1 0-32,-1 0-15,1 0 15,-1 0-16,0 0 32,1 0-31,-1 0 0,0 0 62,1 0-47,-1 0 16,18 17-47,-18-17 15,1 0 17,17 18-32,0-1 47,-18-17-47,18 18 31,-17-18 16,17 18-16,0-1 0,-18-17 79</inkml:trace>
  <inkml:trace contextRef="#ctx0" brushRef="#br0" timeOffset="53631.2633">29404 529 0,'-18'18'157,"1"-18"-142,-1 17 1,0 19-1,1-36 1,-1 17-16,1 1 16,-1 0-1,0-18 1,-17 70 0,0-35-1,17 1 16,0-19-31,18 1 16,0 0-16,0-1 16,-17 1 15,17 0-31,-18-1 31,18 1-15,-17-1-16,17 19 15,-18-19-15,18 19 16,-18-1 15,18-17-31,-17 35 16,17-1 15,0-34-31,0 17 16,0-17-16,0 0 15,0-1 1,0 1 297,0 0-298,0 17 1,0 0-1,0 18 1,0-18 0,0 53-1,0-70 1,0 17 15,0 36-15,0-36-1,0 1 1,0-1-16,0 18 16,0-36-1,0 1 17,0 0-32,0-1 15,0 1-15,17 0 31,-17-1-15,0 1 0,0-1-1,18 1 1,0-18 0,-18 18-1,17-1-15,1 1 31,-18 0-31,17-1 32,1-17-17,0 18 1,-18 0-16,17-18 16,19 0-1,-19 17 1,1-17 328,0 0-329,34 0 1,19 0-1,0 0-15,-19 0 16,1 0 0,0 18-1,-35-18 1,17 0 0,-17 0-1,0 0 1,17 17-16,-18-17 15,1 0 1,35 18 0,-35-18-1,52 18 1,-52-18 0,35 0 296,-18 0-296,18 0-1,0 0 1,-36 0 0,36 0-1,0 0 1,-35 0-16,35 0 15,0 0 1,-36 0 0,1 0-16,0 0 15,-1 0 32,1 0-47,0 0 47,-1 0-47,1 0 16,0 0 15,-1 0-15,-17-18-16,18 18 15,-1-18 16,-17 1-15,36-1 0,-36 1-1,17-1 1,1-17 0,0 17-1,-1-17 1,-17 17-1,18-35 1,-18 36 0,0-1-1,18-70 17,-1 52-17,-17-16 1,18-54-1,-18 70 1,0 1 0,0 17-1,0-52 1,0 35 343,0 17-359,0-35 32,0 18-17,0-18-15,0 18 16,0-18-1,0 17 1,0-16 0,0-1-1,0 35-15,0-17 16,0 17 0,0 0-16,0 1 15,0-1 1,0 0-1,0 1 17,0-18-17,0 17 1,0 0 0,0 1-1,0-19 1,0 1-1,-18 0 1,18 17 0,0 1-1,-17-1 1,17 0 0,-18 18-16,18-17 15,-18 17 1,-17-18-1,35 0 1,-35 18 0,17 0-1,-17-17 17,17-1-17,1 18 1,-1 0-1,0 0-15,1-18 16,-19 18 0,36-17-16,-17 17 15,-1-18 17,0 18 327,1 0-359,-18 0 16,-1 0-1,-17-17 1,18-19-1,-18 1 1,18 17 0,0 1-1,17 17 1,0-18 0,1 18-1,-1 0 1,18-18-1,-18 18 17,1 0-17,-1 0 1,0 0 15,1 0-31,-1 0 47,1 0-31,-1 0-1,0 0 1,1 0 0,-19 0 15,19 0-16,-19 0 1,1 0 0,18 0-1,-1 0 1,0 0 0,1 18-16,-1-18 15,0 18-15,1-18 63,-1 0-32,18 17-15,0 1 15,-18-18-16,1 0 17,-1 0 15,18 18-16,-18-18 16,18 17-32,-17-17-15,17 18 16,-18-18 0,1 0 15,-1 0-16,0 18 1,1-18 15,17 17-15,-18-17 187,18 18-140,-18-18-32</inkml:trace>
  <inkml:trace contextRef="#ctx0" brushRef="#br0" timeOffset="61806.6147">29527 2311 0,'-17'0'110,"-1"0"-79,1 0-31,-1 17 31,-17 36-15,-1-17-1,1-1 1,-18 35-16,0-17 16,18 0-1,-18 0 1,18 0-16,0 0 16,-18-18-1,17 18 1,1 0-1,17-53 1,18 18 15,0-1-15,-17-17 0,17 18 265,0 17-266,0 18 1,-18 53 0,18-18-1,0-17 1,-18 70 0,18-106-1,0 18 1,0 0-1,0-18-15,0 18 16,0-18 0,0-17-1,0 17 1,0-17 15,-17 0-31,17-1 16,0 1 15,0 0 282,0-1-298,17 18-15,1 18 16,0-53-1,-18 36 1,17-1 15,1-17-15,0 17-16,-1 0 16,1 0-1,-18-17-15,18 17 16,-1 1-1,1-19 1,0 1 0,-18 0-1,0-1-15,17-17 16,-17 18 0,18-18 30,-18 17-30,17-17 15,1 0 1,0 0-17,-1 0 1,1 0-1,17 18 1,-17-18-16,35 0 16,-18 0-1,0 0-15,18 0 32,-35 18-17,17-18 1,-17 0-1,-1 0 1,1 0 0,0 0-1,-1 0 1,1 0 312,17 0-312,1 0-1,-1 0 1,18 0 15,-36-18-15,19 18-1,-1 0 17,-17 0-17,-1 0 1,1 0-16,0 0 16,17 0 15,-18 0-16,19 0 17,-19 0-1,1 0-15,0 0-1,-1-18 16,1 18-31,17 0 47,-17-17-31,-1-1 0,19 18-1,-36-17-15,17-1 16,19 0-1,17-52 17,-36 34-17,1 36 1,0-53 0,-1 53-1,1-17 1,-18-18-1,0-1 17,17 19-17,-17-19-15,18-34 16,-18 17 0,0 35-1,18 1 1,-18-19 343,0 19-343,0-36-1,0 0 1,0 35-16,0-17 31,0 0-31,0 17 16,0 0-16,0 1 16,0-1-1,0 0 1,17 18-1,-17-17 1,0-1 0,0 1-1,0-1 17,0 0-17,0-17 16,0 17-31,0 1 16,0-1 0,0 0-16,0 1 15,0-1 1,0 1 0,0-1-1,0 0 1,0 1-1,0-1 1,0-17 0,0-1-1,0 19 1,0-36 0,0 18-16,0-1 31,0 19-16,0-1-15,0-17 16,0 17 31,0 0-47,0 1 16,0-1 359,0-17-360,-35 17 1,0-17-1,0-18 1,-1 35 0,19 1 15,-1-1-15,0 18-16,1-17 15,-1-1 16,0 0-31,18 1 47,-17 17-31,17-18 0,-18 18-1,0 0 1,1 0-1,17-18 1,-18 18 0,18-17 15,-17 17-15,-1 0-16,18-18 31,-18 18-16,1 0 1,-1 0 0,18-18-1,-18 18 1,1 0 0,-1-17-1,0 17 1,1 0-1,17-18 1,-18 18-16,1 0 31,-1-17-15,0 17 15,1 0-15,17-18-1,-18 18-15,0 0 16,1 0 0,-1-18-1,0 18 1,1 0 0,-1-17-1,1 17 1,-1 0 15,0 0-15,1 0-1,-1 0 1,0-18 0,1 18-1,-1 0 1,18-18 15,-18 18-15,1 0 31,-1 0-32,0 0 16,1 0 1,-1 0 46,1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18:38.01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30745 10971 0,'0'-17'31,"-18"17"16,18-18 15,18 18 16,-1 0-62,1 0 15,-1 0-15,1 0 31,0 35-16,-18 1-15,0-19 15,0 1-16,0 17 1,0 18 0,0-35-1,0 35 1,0-18 0,0-17-16,0-1 15,17 1 1,-17 0-1,0-1 1,0 1 15,0-1 1,18-17 14,-18 18-30,18-18 0,17 0 15,0 0 0,-17 0-31,17 0 16,-17 0-1,-1 0 1,1 0 0,0-18-16,-18-17 31,17 0-31,1 0 16,0-1 15,-1 1-16,-17 17 1,18 1 0,-18-1-16,0 0 15,0-17 1,0 18-16,0-1 31,0 0 157,-18 18-126,1 0 94,-1 0-109,36 0 78,-1 0-109,54 0 0,-18 0-1,-18-17-15,18-1 16,-18 18-16,-17-18 15,35 18 1,-36 0 0,1 0-1,0 0 1</inkml:trace>
  <inkml:trace contextRef="#ctx0" brushRef="#br0" timeOffset="2894.4032">31309 11395 0,'-18'0'110,"18"35"-79,0-17-16,0 17-15,0-17 16,0-1 0,0 1-1,0-1 1,0 1 15,0 0 0</inkml:trace>
  <inkml:trace contextRef="#ctx0" brushRef="#br0" timeOffset="7269.7332">31115 10689 0,'0'-17'156,"0"-1"-62,0 0 15,18 18-109,-1 0 16,1 0 78,0 0-48,-1 0 17,1 0-16,-18 18 187,0 0-218,0-1-1,0 1 1,0-1 47,0 1-48,-18-18 1,18 18 15,-17-18-15,-1 0-1,18 17 17,-18-17-17,1 18-15,-1-18 31,18 18-15,0-1 47,18-17 265,-1 0-313,1-17 17,0 17-32,17 0 15,-18 0 1,1 0-1,0 0 1,-1 0 15</inkml:trace>
  <inkml:trace contextRef="#ctx0" brushRef="#br0" timeOffset="12605.2407">30762 12118 0,'0'-18'172,"0"1"-157,0-1-15,18 0 16,-1 1 0,-17-1-1,18 0 1,0 1-1,-1 17 17,1 0-1,0 0 0,-18 35 0,0-17-15,0 17 0,0 0-1,0-17 1,0 17 0,0-17-1,0 35-15,0-18 16,0-17-1,0-1 1,0 19 172,17-36-48,1 17-124,0-17 312,-1 0-266,1-17 48,-18-1 62,0 0-172,0 1 0,0-1 15,18 0 17,-18 1-32,0-1 93,17 0-77,-17 1-16,0-1 62,0 1-46,18-19 15,-18 1-31,0 17 16,0 1 0,0-1-1,0 0 188,0 36-15,0 0-173,0-1 1,0 1 15,0 17-15,0-17 0,0 0 15,17-18 63,1 0-79,0 0 391,-1 0-374,1 0-1,17 0 485,-17 0-501,0 0 16,-1 0-15,1 0 0</inkml:trace>
  <inkml:trace contextRef="#ctx0" brushRef="#br0" timeOffset="15382.9367">31080 12506 0,'0'-18'125,"0"1"-110,0-1 16,0 0-15,0 1-16,17-19 31,19 19-15,-19-1 15,-17 1-15,18 17-16,0 0 140,-1 17-93,-17 1-15,0-1-17,0 1 1,0 0 15,0-1-31,0 19 16,0 17-1,0-36 17,0 19-32,-17-19 0,-1-17 31,18 18-31,-18 17 31,1-17-15,17-1-1,-36 1 1,19 17-16,-19-17 16,36 0-1,-17-1 16,-1-17 1,18 18-1,18-18 141,35 0-157,-36 0 1,36-18-16,-35 18 16,17-17-1,0 17 1,1 0 15,17 0-31,-18 0 31,-17 0 1</inkml:trace>
  <inkml:trace contextRef="#ctx0" brushRef="#br0" timeOffset="19334.8149">31150 11818 0,'0'-18'203,"18"1"-62,0 17-126,-1 0 1,1 0 0,-1 0 31,-17 17 328,0 1-344,0 0 0,0-1 0,0 1 16,0 0 16,-17-18-63,-1 17 15,1-17 32,34 0 297,1 0-328,17 0 15,-17 0-16,-1 0 1,1 0 15,0 0-15,-1 0 62,1 0-47,0 0-15,-1 0 0</inkml:trace>
  <inkml:trace contextRef="#ctx0" brushRef="#br0" timeOffset="23528.3864">30727 13705 0,'0'-17'47,"0"-1"15,0 0-62,0 1 16,0-1 15,0 1 0,18 17 47,-1 0-62,18 0 0,1 0-1,-1 0 1,-17 0-1,-1 0 1,-17 17 0,18 1-1,0-1 1,-18 1 0,0 0 15,0-1-31,0 1 31,0 0-31,0-1 16,0 1-1,0 17 1,0 18 15,0-18 0,0 1-15,0-19 0,0 1 93,0 0-93,0-1-1,0 1 1,0 17 15,0-17-15,0-1-1,17 1 1,-17 0-16,0-1 31,0 1-31,36-18 141,-1-35-125,-35-1-1,35 19-15,-35-18 16,18 17-1,-1 0 1,-17 1 0,0-1-1,0 0 1,0 1 93,0-1-77,0 0-1,0 1 0,0-18 0,0 17-31,0 0 32,0 1-17,0-1 1,0 0-1,0 1 17,0-1 30,36 18 282,-19 0-328,1 0-1,17 0 1,-17 0-1,-1 0 17,1 0-17</inkml:trace>
  <inkml:trace contextRef="#ctx0" brushRef="#br0" timeOffset="28746.0722">31221 14146 0,'0'-17'172,"0"-1"-157,17 18 1,1 0-1,0 0 173,-1 0-141,-17 18 140,0-1-171,0 1-16,-17-18 109,-1 0 94,0 0-109,1 0-47,-1 0 0,1 0-16,17 18 282,-18-18-298,0 0 48,36 0 202,0 0-265,17 0 16,0 0 0,0 0-1,-17 0 1,0 0 15,-1 0-15,1 0-16,-18 17 234,0 1-218,0 0-1,0-1 1,0 1 15,-18-1 79,1-17-95,-19 18 32,1-18-31,17 0-1,-17 0 1,0 0 0,17 0-1</inkml:trace>
  <inkml:trace contextRef="#ctx0" brushRef="#br0" timeOffset="32040.2708">31203 13476 0,'0'-18'234,"0"1"-187,0-1-15,0 1 30,18 17 110,-1 17-125,-17 1-47,0-1 31,0 1-15,0 17 15,0-17-31,0 0 31,0-1-31,0 1 31,0 0 110,0-1-110,0 1 1,18-18 311,0 0-343,-1 0 16,1 0 0,0 0-1,-1 0 1,1 0-1,0 0 17</inkml:trace>
  <inkml:trace contextRef="#ctx0" brushRef="#br0" timeOffset="44494.938">32050 12488 0,'35'0'359,"-17"0"-343,-18-17-1,17 17 1,1 0 0,0 0-1,17 0 1,-17 0-1,-1 0 1,19 0 0,-19 0-1,1 0 1,-1 0 15,1 0-15,0 0-1,-1 0 1,1 0 1031,0 17-985,-1-17-30,-17 18 46,18-18-63,0 0 95,-18 18-48,17-18-15,-17 17-31,0 1 499,0 0-265,0-1-234,0 1 15,0-36 282,-17 18 327,-1 0-608,18 18-17,0-1 1,-18-17 0,1 0-1,17 18 1,0-36 421,17 1-437,1-1 32,0 1 171,-18-1 78,0 0-203,0 1-62,0-1 62,0 0-47,0-17 0,0 17-15,0 1 0,0-1-1,-18 18 626,0 0-563,1 0-47,17-18 47,-18 18-46,18-17 30,-18 17-31,1-18-15,-1 18 31,18-17-32,-18 17 32,18-18-47,-17 18 63,-1 0-1,18-18-46,-17 18 62</inkml:trace>
  <inkml:trace contextRef="#ctx0" brushRef="#br0" timeOffset="50196.035">32826 10672 0,'-18'0'140,"1"0"-124,-19 0 0,19 0 15,-1 17-31,18 1 156,0 17-140,0-17-1,0 17 1,0 0 0,0 1-1,0-1-15,0-18 16,18 19 0,-1 17-1,-17-36 1,18 36-16,0-18 15,-18 18 1,0-35 0,17 17-1,-17-17 1,0 17 0,0 1-1,0 16 1,0-16-1,0-19 1,0 1 0,0 0-16,0 17 15,0 0 1,0-17-16,0 17 16,0-17 15,0 17-16,0 0 1,0 1 0,0-19-1,0 1 1,0-1 281,0 72-282,0 17-15,0-1 16,0 1 0,0-53-1,0 35 1,0-17 0,0 17-16,0 0 31,0-17-31,0-18 15,0-36 1,0 19 0,0-1-1,0 0 1,0-17 0,0 35-1,0-36 1,0 19-1,0-19 1,0 1 0,0 35 249,0 35-265,0 53 16,0 0 0,0-17 15,0-36-16,0 0 1,0 18 0,0-71-16,0 18 15,0 0-15,0-35 16,0 17 0,0-17-1,0-1 1,0 1-1,0 0 1,0-1 0,0 1 312,0 35-313,0 17 1,0 1 0,-17-1-1,17-17 1,-18-17 0,18 34-16,-18-35 31,18-17-16,0 17 1,0-17 250,18-18 15,0 0-265,-1 0 187,1 0-172,0 0-15,-1 0 30,1 0-30</inkml:trace>
  <inkml:trace contextRef="#ctx0" brushRef="#br0" timeOffset="56707.0413">33532 10672 0,'35'0'110,"0"0"-79,-17 0-31,17 0 16,-17 0-1,-18 35 345,0 0-345,0 18 1,0 0-1,17-35 1,-17 17 0,0 35-16,0-34 15,0 17 1,18-18-16,-18 0 16,0 0-1,0 1 1,18-19-1,-1 54 1,1-36 15,-18 0-15,0 1 15,0-1 266,0 18-281,0 35-1,0 18 1,0 0-16,0-18 16,0 0-1,0-17 1,0 17-1,0 35 1,0-70 15,0-17-15,0-1 0,0 0-1,0-17 1,0-1-1,17 1 1,-17 0 0,18-18-1,-18 88 282,0 35-281,0-17-16,0 0 15,0-18 1,0 0 15,0-35-15,0-17 0,0 17-16,0-1 15,0-34-15,0 17 16,18-17-1,-18 0 1,0-1 0,0 1-1,0 35 298,0 17-298,0-17 1,17 35 0,-17 18-1,0-70 1,18 17 0,-18 35-1,0-35 1,0-18-1,0-17 1,0-1 0,0 1 312,0 35-313,0 0 1,0-36 0,0 36-1,0-35-15,0-1 32,0 19-32,0-19 15,0 1-15,0 0 16,0-1 156,0 1-94,0 0 16,0-1 218,0 1-296,0 0-1,0-1 1,0 1 15,-18-18 485,-17 0-485,17 0 0,-17 0-15,18 0 15,-1 0-31,0 0 94,1 0-78,-1 0-1,0 0 188,1 0-140,-1 0 93</inkml:trace>
  <inkml:trace contextRef="#ctx0" brushRef="#br0" timeOffset="62948.2705">33002 10971 0,'0'18'203,"0"0"-156,0 17-31,0-17 15,0-1-15,0 1-16,0-1 31,0 1-15,0 0 15,0-1-31,0 1 15,0 0 17,0-1-17,18-17 32,-18 18-31,0 0-1,18-18 298,-1 0-282,1 0-31,-18-18 16,0 0-1,18-17 48,-1 17-32,-17 1-15,18-1 15,-1-17 0,1-18-15,-18 35 0,0 1-1,0-1 1,0 0-1,0 1 126,0-1-110,0 0 16,0 36 109,0 35-140,0 0 0,0 0-1,0 0 1,0 17-16,0-17 16,0-17-1,0 34 1,0-17-16,0-18 15,0 1 1,0-1 0,0-18-1,0 1 1,0 0 0,0-1-1,0 1 1,0 0-1,0-1-15,0 19 16,0-1 0,0-18-1,0 1 17,0 0-17,0 17 1,0-17-1,0 17 1,-18 0 0,18-17-1,0 0 1,-17-1 0,-1-17 30,1 0-30,-1 0 0,0 0-1,1 0 1,-1 0 0,0-53-1,18 36 1,0-19-16,0 19 15,0-19 1,0 19 0,0-1-1,0 0 1,0 1 0,0-1-1,0-17 1,0 17 46,0-17-46,0 0 0,18-1-16,0 1 31,-1 18 0,1 17 250,0 0-281,-1 0 32,1 0-17,-1 0-15</inkml:trace>
  <inkml:trace contextRef="#ctx0" brushRef="#br0" timeOffset="66004.8183">33373 11712 0,'0'35'172,"0"1"-157,0-19 1,17 36-1,1-17 1,0-19 0,-18 19-1,0-1 1,0-18 15,0 1 0</inkml:trace>
  <inkml:trace contextRef="#ctx0" brushRef="#br0" timeOffset="70535.1711">33179 10636 0,'0'-17'235,"0"-1"-204,17 0 0,1 18 0,-18-17-15,18 17 31,-1 0 0,1 0 0,-18 17 203,0 1-235,0 0 1,0-1-1,0 19 17,0-19-1,-18-17-15,1 0 124,17 18-109,-18-18-15,18 17 140,0 1-140,-18-18 0,18 18-1,-17-1 1,17 1 15,-18-18 0,18 18-15,18-18 218,-1 0-218,1 0-16,0 0 31,-1 0-15,1 0-16,0 0 15,-1 0 17,18 0-17,-17 0 110,0 0-109</inkml:trace>
  <inkml:trace contextRef="#ctx0" brushRef="#br0" timeOffset="75920.3441">32967 12471 0,'0'17'79,"0"1"-48,0 17-16,0 1 1,0-1 15,0-18-31,0 19 16,0-1 0,18-17-1,-18 17 1,17-17-16,-17-1 15,18 1 95,17-18-32,-17 0-78,0 0 16,17 0-1,-18 0 16,1 0-31,0 0 16,-1 0 0,1 0 77,-18-35-14,0-1-64,0 19 16,0-1-15,0 0-16,0 1 16,0-1 15,0 0-15,0 1-1,0-1 1,0 1-1,0-1 95,0 53 109,0-17-204,0 17 1,0-17-1,0 17 1,0 18 0,0-35 15,0 17-31,0 0 16,0-17-1,0-1 1,0 1-1,0 17 1,0-17 0,0 35-1,0-36 1,0 1 0,0 0 15,0-1-31,0 1 31,0 0 110,0-1-94,-35-17 78,-1 0-94,19 0-16,-1 0-15,18-17 500,0-1-468,0 0-32,18 1 140,-1 17-124,1 0 187,-18-18-156,18 18-47,17-18 16,-17 18 15,-1-17-31,1-1 234,-18 1-203,18 17-31</inkml:trace>
  <inkml:trace contextRef="#ctx0" brushRef="#br0" timeOffset="79335.4132">33408 13159 0,'0'-18'141,"0"0"-125,0 1-1,0-1 1,0 0 187,18 18-31,-1 0-110,1 0-15,0 18-15,-18 0-32,0-1 15,0 1 1,0 17-1,0 1 1,0-19 0,0 1 15,0-1-15,0 1-16,0 0 156,0-1-141,-18 1 32,0 0-47,1-18 47,-1 0 63,36 0 202,-1 0-281,1 0-31,0 0 32,-1 0-17,1 0 1,0 0-1,-1 0 1,18 0 0,-17 0-1,0 0 1,-1 0 0,1 0 46</inkml:trace>
  <inkml:trace contextRef="#ctx0" brushRef="#br0" timeOffset="83728.1296">33285 12294 0,'0'-17'297,"0"-1"-234,17 18-48,-17-18 1,18 18 15,-1 0 16,19 0-16,-19 0 94,1 0-46,0 0-1,-18 18-78,0 0 31,0-1-31,0 1 16,0 0-1,0-1 1,0 1-1,-18-18 95,0 17-110,1 1 31,-1-18-15,18 18-16,0-1 281,0 1-219,-18-18-46,36 0 203,17 0-204,1 0 1,-19 0 0,19 0-1,-19 0 1,1 0 0,0 0 15,-1 0 78</inkml:trace>
  <inkml:trace contextRef="#ctx0" brushRef="#br0" timeOffset="89645.6947">32949 13811 0,'0'18'125,"0"17"-109,0 18-16,0 0 16,0-35-1,0 17 1,0 0-16,0 0 16,0-17-1,0 0 1,18-1 93,0-17-109,-1 18 16,1-18-1,0 0 1,-1 0 0,-17 18-1,36-18 1,-19 0 31,1 0 0,-1 0 0,1-18-47,-18 0 15,0-17 79,0 17-78,0 1-1,0-1 16,0 1-31,0-1 16,0 0 0,0 1-1,0-1 1,0 0-16,0 1 172,0-1-125,0 0-16,0 36 141,0 17-157,0-17-15,0 35 16,0-35 0,0 34-1,0-16 1,0-1 0,0-17-1,0-1 1,0 19-1,0-1 17,0-18-32,0 1 15,0 0 17,0-1-17,0 1 1,0 0-1,0-1 17,0 1 77,0 0-62,0-1-16,0 1 16,0 0 31,0-1-15,-18-17-48,1 0 95,-1 0-79,1 0 16,-1 0-32,0 0 17,1 0 15,-1 0-32,0 0 16,1 0-31,17-17 204,0-1-189,0 0 1,17 1-1,-17-1 1,18 18 93,0 0-77,-1 0-1,19 0-15,-19-18 15,1 18 109,-1 0-124,1 0 93</inkml:trace>
  <inkml:trace contextRef="#ctx0" brushRef="#br0" timeOffset="94692.4506">33302 14358 0,'0'-18'157,"0"1"-142,18-1 1,-1 18 0,1 0 15,0 0 141,-1 0-94,1 0-63,0 0 32,-18 18 63,0-1-79,17 1-31,-17 0 16,0-1-1,0 1 157,0 0-125,-17-18-31,-1 0-1,0 0 407,1 0-406,-1 0 15,36 0 438,-1 0-454,1 0 282,-18 17-266,0 1 32,0 0 46,0-1-31,0 1-62,0-1 62,0 1-62,-18-18 93,1 0-109,-1 0 16,0 0-1,-17 0 1,18 0 15,-1 0 79,0 0-79,1 0 0,-1 0 0,0 0 16</inkml:trace>
  <inkml:trace contextRef="#ctx0" brushRef="#br0" timeOffset="100779.6639">33249 13635 0,'0'-18'437,"18"18"-233,0 0-173,-1 0 63,1 0-48,-1 0 1,1 0 16,0 0-16,-1 0 31,1 0-63,0 18 64,-18-1 30,0 1-78,0 0-15,0-1 62,-18 1-62,-17-18-1,35 18-15,-18-18 110,0 0-110,18 17 15,-17-17 173,-1 0-157,18 18-15,-17-18 46,17 18-46,35-18 296,-18 0-296,19 0-1,-19 0 1,1 0 0,0 0 109,-1 0-78,1 0 62,0 0 78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24:42.8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17692 5486 0,'-18'0'265,"1"17"-249,-19 1 0,19 0-1,-1-18 16,0 0-15,18 17 0,0 1 15,0 0 0,-17-18 0,17 17-15,0 1 15,0-1 1,0 1-1,0 0-16,0-1 1,0 1 0,17 0-1,1-18 1,-18 17 0,18-17 15,-1 0-31,1 0 31,0 0-15,-1 0 15,1 0-15,-1 0-16,1 0 15,0-17 16,-1-1-15,1-17 0,-18 17-1,18-17 17,-18 17-32,17 18 31,-17-53-16,0 36 1,18-19 0,-18 19-1,0-19-15,0 19 32,0-19-17,0 19 16,0-1-31,0 1 32,0-1-17,-18 0 17,1 18-1,-1 0-31,0-17 15,1 17 1,-19-18 0,1 18-1,18-18-15,-19 18 16,1 0 0,17 0-16,-17 0 15,17 0 1,-17 0 15,17 0-15,1 0 15,-1 0 31</inkml:trace>
  <inkml:trace contextRef="#ctx0" brushRef="#br0" timeOffset="3943.2675">18027 5203 0,'0'18'266,"0"0"-250,0-1-1,0 1 1,0 17 15,0-17-31,0 17 31,0-17-15,0-1 15,0 1 1,0 0 14,0-1-46,0 1 16,0 0 0,0-1-1,0 1 1,0 17 15,0-17-15,0 0-1,0-1 1,0 1 0,0-1-1,0 1 17,0 0-17,0-1 141,0 1-109,0 0-31,0-1 62,0 1-31,0 0-16,0 17-15,0-18-1,0 1 17,0 0-1,0-1 31,0 1-15,18-18 110,-1 0-142,1 0 16,17-18-31,-17 1 16,-1 17 0,1 0 15,0-18 16,-1 18 0,1 0-32,0 0-15,-1 0 32,1 0-17,0 0 360,-1 0-359,1 0 15</inkml:trace>
  <inkml:trace contextRef="#ctx0" brushRef="#br0" timeOffset="6522.8153">18097 5503 0,'18'0'250,"0"0"-234,-1 0-1,19 0 1,-1 0 15,-17 0-15,-1 0-1,1 0 1,0 18 15,-1-18 32</inkml:trace>
  <inkml:trace contextRef="#ctx0" brushRef="#br0" timeOffset="8599.1606">18045 5186 0,'17'0'125,"1"0"-109,-1 0 0,1 0-1,17 0 1,-17 0 0,0 0-16,17 0 15,-17 0 1,-1 0-16,1 0 15,0 0 1,-1 0 0,18 0 15,1 0-15,-19 0-1,1 0 1,0 0 78</inkml:trace>
  <inkml:trace contextRef="#ctx0" brushRef="#br0" timeOffset="11593.3199">17357 6032 0,'17'0'234,"19"0"-218,-1 0-1,18 0 1,0 0-16,-18 0 15,36 0 1,-19 0 0,-16 0-1,52 0 1,-53 0 15,0 0-15,36 0-1,-18 0 1,0 0 0,17 0-1,-17 0 1,-17 0 0,-19 0-1,1 0 1,0 0-1,-18 18 1,17-18 31,1 0 265,-1 0-296,1 0-16,17 0 16,-17 0 15,17 0-31,1 0 31,-19 0-15,1 0-1,-1 0 1,1 18 31</inkml:trace>
  <inkml:trace contextRef="#ctx0" brushRef="#br0" timeOffset="15488.6783">17533 6509 0,'-18'0'281,"1"0"-265,17 17 0,0 1 15,-18 0-15,18-1-1,0 1 1,0 0-1,0-1 1,0 1 15,0-1-15,0 1 0,0 0 46,18-18-31,-1 0 1,1 0-1,0 0-16,-1 0 1,1 0 47,-18-18-48,0 0 16,0 1-31,0-1 63,0 1-63,0-1 31,0-17-31,0 17 31,0 0-31,0 1 16,0-1 15,0 0-31,0 1 47,0-1-31,0 1 15,-18 17-15,1 0-1,-1-18 1,18 0 0,-53 1-1,35 17 16,1 0-15,-1 0 15,1 0 1,-1 0-32,0 0 46,1 0-30,-1 0 31,0 0 0,1 0 31</inkml:trace>
  <inkml:trace contextRef="#ctx0" brushRef="#br0" timeOffset="19013.904">17709 6438 0,'0'18'172,"0"17"-157,18-35-15,17 53 32,-35-18-32,18 1 15,17-1 1,-35 0 15,18-17-15,0-1-16,-18 1 15,0-36 282,17 1-281,1-1-1,-1-17 1,1 0 0,0 17-1,-1 0 1,-17 1 0,53-19-1,-53 19 1,18-1 15,0 18-31,-1-18 0,-17 1 16,18-1 15,-1 18 31,-17 18 173,0-1-220,0 1-15,0 17 16,18-17 0,-18 17-16,0 1 15,0-19 17,18 54-17,-18-54 1,0 1-1,17 0 17,1-1-17,-18 1 17,0-36 171,0 1-172,18-1-31,-18 0 16,0 1 15,17-1-31,-17 0 15,18-17-15,-18 0 16,18 17 0,-18 1-1,17 17 17,-17-18-17,18 18 1,-18-18 15,0 1-15,18 17 46,-18-18-46,0 0 93,17 18-93</inkml:trace>
  <inkml:trace contextRef="#ctx0" brushRef="#br0" timeOffset="23411.5209">18468 6279 0,'18'0'469,"-1"0"-453,1 0 155,-1 0-77,1 0 16,-18 18-64,18-18-14,-18 18-17,0-1 17,0 1-17,0 0 63,0-1-15,0 1 46,0 0-46,-18-18-16,0 0-32,18 17 1,-17-17-1,-1 0 48,1 0-47,-1 18 15,0-18 31,18 17-46,-17-17-16,34 0 312,1 0-312,0 0 32,-1 0-17,1 0 1,17 0 0,0 0-1,1 0 1,-19 0-1,1 0 17,0 0-1,-1 0-15,1 0-1</inkml:trace>
  <inkml:trace contextRef="#ctx0" brushRef="#br0" timeOffset="28569.7938">18344 6773 0,'18'0'406,"0"0"-390,-18-17-1,17 17 32,1 0-31,0 0 31,-1 0-32,1 0 17,0 0-17,-1 0 16,1 0 16,-18 17 219,-18 1-204,1-18-62,17 18 16,-18-18 0,0 0 15,18 17-15,-17-17 15,-1 18-16,0-18 1,18 18 0,-35 17-1,17-35 17,18 17-17,-17-17 16,17 18-15,-18-18 47,36 0 312,-1 0-360,19 0 16,-19 0-15,1 0-16,0 0 16,-1 0 15,19 0-15,-19 0-1,1 0 1,-1 0 15</inkml:trace>
  <inkml:trace contextRef="#ctx0" brushRef="#br0" timeOffset="31557.4305">18768 6773 0,'-18'0'266,"18"18"-204,-18-18-62,18 18 47,-17-1-31,17 1-1,0 0 17,0-1-1,0 1 31,0-1-46,0 1 0,0 0-1,0-1 1,0 1-1,0 0 1,0-1 0,0 1 15,0 0 0,17-18 110,-17 17-94,18-17-47,0 0 15,-1 0 1,1 0 15,0 0-15,-1 0 15,1 0 0,0 0-15,-1 0 0,-17-17-1,18-1 1,0 0-1,-18 1 17,17 17-17,-17-18 1,0 0 46,0 1-15,0-1-15,-17 18 30,17-18-46,-18 18 31,0 0-32,1 0 16,-1 0-15,-17 0 0,17 0 15,0 0 16,1 0-16,-1 0 16</inkml:trace>
  <inkml:trace contextRef="#ctx0" brushRef="#br0" timeOffset="33495.7037">18944 6050 0,'18'0'171,"-1"0"-155,19 0 0,-19 0-16,19 0 15,17 0 1,-18 0 15,-18 0-31,1 0 94</inkml:trace>
  <inkml:trace contextRef="#ctx0" brushRef="#br0" timeOffset="35637.5064">18979 5874 0,'18'0'187,"17"0"-171,18 0-16,-35 0 16,35 0-1,-18 0 1,-17 0 0,-1 0-1,1 0 16,0 0-15,-1 0 0</inkml:trace>
  <inkml:trace contextRef="#ctx0" brushRef="#br0" timeOffset="38909.7191">19914 5750 0,'-17'0'187,"-1"0"-171,0 0 0,1 0-1,-1 0 48,0 18-48,18 0-15,-17-18 16,-1 35 15,1-18-15,17 1-1,0 0-15,0-1 16,0 1 15,0 0 32,17-18-32,1 17-15,-1-17-1,19 18 1,-1-18 15,-17 0-15,-1 0 15,1 0-15,0 0 31,-18-18-32,0 1 1,17-19-1,-17 19 1,18-19 0,-18 1-1,0 18-15,17-1 16,-17-17 0,0-1 15,0 19-16,0-1-15,0 0 16,0 1 0,0-1-1,0-17 17,0-18-17,0 35-15,-17 1 31,-1-1-15,1 18 15,-1-18-15,-17 1-16,-1 17 16,19 0-1,-19-18 1,-16 18-1,34 0 1,0 0 15</inkml:trace>
  <inkml:trace contextRef="#ctx0" brushRef="#br0" timeOffset="41174.5511">20108 5362 0,'18'35'171,"-18"-17"-171,0 17 32,0 1-17,0 17 1,0-18 0,0 0-1,0-17-15,0 35 16,0-36-16,0 1 15,0 17 1,0-17 0,0 0-1,0-1 1,18-17 0,-18 18 15,0-1-16,0 1 1,17-18 78,1 0-63,0 0-15,-1 18-1,18-18-15,-17 0 16,17 17 15,1-17-15,-19 0-1,1 0 17,17 0-17,-17 0 1,-18 18 0</inkml:trace>
  <inkml:trace contextRef="#ctx0" brushRef="#br0" timeOffset="43094.9987">20197 5627 0,'17'0'172,"18"0"-157,1 0 1,17 0 0,-18 0-1,18 0 1,-18 17 0,-17-17-1,17 0 1,-17 0-1,-18 18 17,17-18 15</inkml:trace>
  <inkml:trace contextRef="#ctx0" brushRef="#br0" timeOffset="44862.1141">20161 5345 0,'36'0'203,"-19"0"-187,1 0-16,17 0 15,0 0 1,1 0 0,-1 0 15,-17 0-16,-1 0 1,1 0 0,-1 0 31,1 0-32,0 0 1,-1 0 140</inkml:trace>
  <inkml:trace contextRef="#ctx0" brushRef="#br0" timeOffset="47407.6356">19597 6085 0,'17'0'93,"19"0"-77,17 0 0,0 0-1,-1 0 1,1 0-1,0 0 1,18 0-16,-1 0 16,1 0-1,-36 0-15,1 0 16,-1 0 0,0 0-1,-17 0 1,-1 0 15,1 0-31,0 0 16,17 0 359,-17 0-360,17 0 17,-18 0-17,1 0 1,17 0-1,-17 0 17,0 0-17,-1 0 1,1 0 15</inkml:trace>
  <inkml:trace contextRef="#ctx0" brushRef="#br0" timeOffset="50378.7897">19756 6650 0,'-18'0'78,"0"0"-62,1 0-1,-1 0 16,0 17-31,-17 19 16,17-19 15,1 19-31,17-19 32,-18 1-32,18 0 46,0-1-14,0 1-32,0 0 47,0-1-32,0 1 16,18-18-31,-1 0 16,1 0 0,0 0-1,17 0 1,0 0 0,-17 0 15,0 0-16,17 0 1,-35-18 0,35 1-1,-17 17 1,-1-36 0,1 19-1,-18-1 1,18-35-1,-18 18 1,0 17 0,0-17 15,0 17-31,0 1 31,0-1-31,0 0 16,0 1 15,-36-1-15,36 0-16,-17 18 15,-19 0 1,19 0 0,-18-17-1,-1 17 1,1-18-1,17 18 1,-17-18 0,17 18-1,1 0 1,-1 0 0,1 0 15,-1 0-16,0 0 17</inkml:trace>
  <inkml:trace contextRef="#ctx0" brushRef="#br0" timeOffset="53740.3654">20108 6703 0,'36'0'157,"-19"0"-142,36-18 1,-18 0-1,36-17 1,-18 18 0,-35-1-1,34-17 1,-34 35 15,0 0 16,-18-18-31,0 0 46,-18 18-15,18-17-31,-35 17-16,17-18 31,-17 18-15,0 0-1,-1 0 1,19 0-16,-1 0 31,-17 0-15,17 0-1,1 0 17,-1 0 14,0 0-30,1 0 31,17 18-47,0 17 16,-18-17 15,0 52-16,18-52 1,0 17 0,0 0-16,0 1 15,0-1 17,0-17-17,0-1 1,0 1 15,0 0-15,0-1-16,0 1 15,18-18 17,-18 35-17,0-17 1,18-18 15,-1 0-15,1 0 31,0 0-32,-1 0 1,1 0 15,-1 0-15,1 0 15,0 0-31,-1 0 31,-17-18 141,0 0-156,0 1 109,0-1-32,18 18-30</inkml:trace>
  <inkml:trace contextRef="#ctx0" brushRef="#br0" timeOffset="55848.4409">20426 6862 0,'0'17'157,"0"1"-142,0-1 1,0 1-1,0 0 1,0-1 78,0 1 0,0 0-63,0-1-16,0 1 1,0 0 31,0-1-31,0 1 124</inkml:trace>
  <inkml:trace contextRef="#ctx0" brushRef="#br0" timeOffset="61380.7696">21325 5997 0,'0'-17'219,"-17"-1"-172,-1 18-47,18-18 31,-35 18-16,17 0-15,1 0 32,-1 0-17,0 0 48,1 18-32,-1 0-15,18-1 15,0 1-15,0-1-1,0 1 1,0 0-1,0-1 17,0 1-17,0 0 32,18-1-31,-1-17 15,36 18-15,-35-18-1,-1 0 1,1 18 0,17-18 15,-17 0-31,0 0 31,-1 0 0,1 0-31,-18-18 16,0 0 15,18 18-15,-1-17-1,-17-19 1,0 1 0,0 17-1,0 1 1,0-18 0,0 17-1,0 0 1,0-17-1,0 0 1,0 17 0,0-17-1,-17 17 17,17 1-1,-18-1 0,0 18-15,1 0-1,-19-18 1,19 1 0,-19 17 15,19-18-31,-18 0 15,-1 1 1,19-1 0,-1 0-1,0 18 1,1 0 15,-1 0-15,0 0-1,18-17 1,-17 17 0,-1 0 15,18-18-15,-17 18-1</inkml:trace>
  <inkml:trace contextRef="#ctx0" brushRef="#br0" timeOffset="65109.4695">21696 5927 0,'17'0'187,"19"0"-171,-1 0 0,18 0-1,-18 0 1,18 0 0,0 0-1,-35 0 16,-18-18-15,17 18 31,-17-18 0,0 1-32,0-1 17,0-17-17,-17 35 17,17-18-17,-18 1 1,0-1-1,-17 18 17,17-18-17,1 1 1,-1 17 0,1 0-1,-1 0 1,0 0 15,1 0-15,-1 0-1,0 17 1,1-17 0,-1 0-1,18 18 1,0 0-1,-18-18 1,1 17 0,17 1-1,-18-18 1,18 17 0,0 1-1,-17-18 1,17 35-1,-18 1 1,18-19 0,0 1-1,0 35 17,0-18-17,0-17 1,0 17-1,18-17 17,-1-1-1,1-17-15,-1 18-16,1-18 31,0 0 0,-1 0-15,1 0-1,0 0 1,-1 0 0,1 0-1,0 0 16,-1 0-15,1 0 15,-1 0 1</inkml:trace>
  <inkml:trace contextRef="#ctx0" brushRef="#br0" timeOffset="66831.6599">22084 6085 0,'0'36'156,"0"-19"-140,0 1 0,0 0-1,0-1 1,0 1-16,0 0 16,0-1-16,0 1 31,0-1 16</inkml:trace>
  <inkml:trace contextRef="#ctx0" brushRef="#br0" timeOffset="69406.6922">20990 6315 0,'36'0'156,"-19"0"-140,18-18-1,1 18 1,-1 0-16,18 0 15,-18 0 17,36 0-32,-54 0 15,19 0 1,17 0 0,-36 0-1,36 0-15,-18 0 16,1 0 15,-1 0-31,0 0 16,1 0-1,16 0 1,1 0 0,-17 0-1,-19 0 1,1 0-1,0 0-15,-1 0 32,1 0-17,-18 18 1,17-18 281,36 0-282,-17 0 1,-1 0 0,0 0-1,1 0 1,34 0 0,-52 0-1,17 0 1,-17 17-1,17-17 1,-17 18 0,-1-18-1,1 0 32</inkml:trace>
  <inkml:trace contextRef="#ctx0" brushRef="#br0" timeOffset="73451.727">21220 6597 0,'-18'0'172,"0"0"-125,1 0-31,-1 0-1,18 18 1,0 17 15,0 0-15,0-17 0,-18-1-1,18 19 16,0-19-15,0 1 47,0 0-32,18-18-31,0 17 15,-1-17 17,19 0-17,-19 18 1,1-18 15,-1 0-15,1 0-1,0 0 1,-1 0-16,19-35 47,-36-1-31,17 19-1,1-19-15,-18 1 16,0 0 15,0 17-15,0 1-1,0-1-15,0 0 32,0-17-17,0 17 16,-18 1-15,18-1 0,-17 18-1,17-18 1,-18 18 15,18-17-15,-18 17-1,1 0 17,-1 0-32,0 0 15,1 0 1,-1 0 15,1 0-15,-1 0-1,0 0-15,1 0 16,-1 0 0,0 0 15,1 0-15,-1 0 30,0 0-30,1 0 0,-1 0 15,1 0-15,-1 0-1</inkml:trace>
  <inkml:trace contextRef="#ctx0" brushRef="#br0" timeOffset="77230.6823">21590 6597 0,'0'18'125,"0"17"-110,0-18 1,0 1-1,0 0 1,0-1 0,0 19-16,0-1 31,0-17-31,0-1 47,0 1-16,18-18 0,-1 0-15,1 0 31,0 0-32,-1 0 1,1 0 0,-1 0-1,1 0 1,0 0 0,-1-35-1,1 17 1,0-17-1,-1-1 17,-17 19-1,18 17-15,-18-18-1,0 0 16,0 1-15,0-1 0,0 1-1,0-1 32,0 36 94,0 17-110,0-18-15,0 1-16,0 17 15,0-17 1,0 17 0,0 18-1,0-35 1,0 35-16,0-18 15,0 0 1,0 1-16,0-1 47,0-17-31,0-1-1,0 1 1,0-1-16,0 1 15,0 0 1,0-1 0,0 1-1,0 0 1,0-1 15,0 1-15,-18-18 15,1 18-15,-1-1-1,18 1 1,-18-18 0,1 0-1,-1 0 16,0 0-15,1 0 15,17-18-15,0 1 15,0-1-15,0-17-1,0 17 1,0 0 0,0 1-1,0-1 1,0 0 0,0 1-1,0-1 1,0 1-1,17-1 1,1 0 47,0 18-17,-1 0 1,1 0 0,0 0-16,-1 0 157</inkml:trace>
  <inkml:trace contextRef="#ctx0" brushRef="#br0" timeOffset="79088.6658">21996 7003 0,'0'35'141,"0"0"-110,0-17-15,0-1-1,0 1 16,0 0 173,0-1-158,0 1 33,0 0-48,0-1 0</inkml:trace>
  <inkml:trace contextRef="#ctx0" brushRef="#br0" timeOffset="86626.3766">22913 5909 0,'-18'0'219,"1"0"-203,-1 0-16,0 0 15,1 0 1,-1 0 15,0 0 0,18 18 1,0-1 14,-17-17 1,17 18-31,-18 0-16,18-1 47,0 1-16,0-1-15,0 1-1,18 17 1,-1-17 15,1 0-15,35 17-1,-35-17 1,-1-18 0,1 0-1,0 17-15,-1-17 16,1 0 0,-1 0 15,1-17 0,17-19 0,-17 1-15,-18 0 0,18-18-1,-1-35 1,-17 70-1,0-17 1,0 17 0,0-17-1,0 17 1,0 1 0,0-1-1,-17 18 1,17-18-1,-53 1 1,17-1 0,1 18-1,-18-18 1,0 18 15,36 0-15,-36-17-1,35 17 1,1 0 0,-1 0-1</inkml:trace>
  <inkml:trace contextRef="#ctx0" brushRef="#br0" timeOffset="89565.3593">23248 5715 0,'0'35'47,"0"1"0,0-19-32,0 1 1,0 17-16,0-17 31,0-1-15,0 1 0,0 0 62,18-18-63,-1 0 1,1 0 31,0 0-32,-1 0 1,19-18 0,-1 0-1,-35-35 1,53 18 0,-36 0-1,1 0 1,0-18-1,-18 35 17,0 36 171,0 17-188,0 0 1,0-17 0,0 0 15,0 17 0,0-18-31,0 19 31,0-1 1,0-17-17,0 17 1,0-17 0,0 17-1,0-18 1,0 1-1,0 0 17,0-1 15,-18 1-32,18 0 1,0-1 31,-18-17-32,18 18 1,-17-18 15,-1 0 16,0 18-16,1-18 16,-1 0-16,1 0-15,-1 0 15,0 0 1,18-18-1,0 0-16,0 1 48,0-1-47,0 0-1,0 1 1,0-1-1,0 0 1,18 18 15,-18-17 32,18 17 31,-1 0-79,1 0 1,-1 0-1,1 0 1,0 17 0,-1-17-1,1 18 17,0 0-17,-1-18 48</inkml:trace>
  <inkml:trace contextRef="#ctx0" brushRef="#br0" timeOffset="91787.9671">23618 6032 0,'0'18'172,"0"0"-157,0-1 1,0 1-1,0 17 17,0-17-1,0 0-31,-17-1 31,17 1 547</inkml:trace>
  <inkml:trace contextRef="#ctx0" brushRef="#br0" timeOffset="94513.672">23654 5503 0,'-18'18'203,"0"0"-172,18-1-15,0 19 0,0-19-1,0 1 1,0-1 0,0 19-1,0-19 1,18 1 31,-18 0-32,18-18 17,-1 17-1,1-17 16,0 18 0,-1-18-16,1 0 47,0-18-47,-18 1 0,0-1 1,0 0-17,17 1 1,-17-1 0,18 18 46,-18-18-46,0 1-1,0-1 63,0 1-46,0-1-17,0 0 79,0 1-47,-18-1 0,18 0 0,-17 18-47,-1 0 31,18-17-15</inkml:trace>
  <inkml:trace contextRef="#ctx0" brushRef="#br0" timeOffset="97119.9244">22595 6368 0,'36'0'109,"17"0"-93,0 0-1,35 0 1,0 0-16,0 0 16,36 0-1,-36 0 1,53 0 0,-71 0-1,-52 0 1,17 0-1,-17 17 17,35-17 311,-35 0-327,17 0 0,18 0-1,-18 0 1,-17 0 31,-1 0-47,1 0 47</inkml:trace>
  <inkml:trace contextRef="#ctx0" brushRef="#br0" timeOffset="100013.5602">22913 6844 0,'-18'0'63,"1"0"-1,-1 0-15,0 0-31,18 18-1,-17-1 1,-1 1-1,18-1 1,-18 1 0,18 35-1,0-35 1,0 17 0,0-17-1,0-1 16,0 1-15,0-1 47,36-17-32,-19 0 0,19 0-15,-19 0-1,1 0 1,17 0 0,-35-17-1,35 17 1,-35-35-1,36 17 17,-36-17-17,17 17 1,1 0-16,-18-17 16,0 17 15,0 1-16,0-18 1,0 17 0,0-17-1,0-1 1,0 19 0,0-1-16,-18-17 15,1 35 1,17-18-16,0 0 15,-18 1 1,0 17 0,1 0 15,-1-18 0,1 18-15,-1 0-1,0 0 1,1 0-16,-1-17 31,0 17-15,1 0 156,-1 0-110,0 0-46</inkml:trace>
  <inkml:trace contextRef="#ctx0" brushRef="#br0" timeOffset="104257.0807">23566 6985 0,'0'18'125,"0"-1"-125,0 1 16,0 17-1,0-17 1,0 17 0,0-17-1,0-1 1,0 1-1,0 0 79,0-1 172</inkml:trace>
  <inkml:trace contextRef="#ctx0" brushRef="#br0" timeOffset="114171.2158">24447 6050 0,'-17'0'203,"-18"0"-187,-18 0 15,35 0-16,-17 0 1,-1 0 0,19 0-1,-1 0 1,1 0 31,-1 18-16,18-1-15,-18-17-1,18 18 1,0 0 0,0-1-1,0 1 1,0 0-1,0-1 17,0 1-17,0 0 1,53 17 0,-35 0-1,17-17 1,53 35-1,-52-36 1,-19-17 15,1 0 32,-1 0-48,1-17 1,0-1 0,35-88-1,-36 71 1,1 17 0,17-70-1,-35 70 1,18-17-1,-18 0 1,0-18-16,0 35 16,0-17-1,0 17 1,0 1 0,0-1-1,0 0 1,0 1 15,0-1 0,-18 1 1,1 17-17,-1-18 1,-17 18-1,-1 0 1,19 0 0,-19 0-1,1 0-15,18 0 16,-19 0-16,-17 0 16,18-18 30,17 18-30,1 0 0,-1 0 15,18-17 16</inkml:trace>
  <inkml:trace contextRef="#ctx0" brushRef="#br0" timeOffset="117615.2502">24783 5803 0,'17'0'235,"1"0"-204,0 0-15,-18 18 15,0-1-16,0 19 17,0-19-32,0 19 15,0-19 1,0 1-16,0 0 31,0-1-15,0 18-1,0-17 1,0 0 47,0-1 30,17-17-30,1 18-48,-1 0 17,1-1-17,0-17 1,-1 18 0,1-18-1,-18 18 1,18-18 15,-1 0 16,1 0 47,-18-18-47,0 0-32,0-17 1,0 17-1,0 1 17,0-1-17,0 0 17,0 1-17,0-1-15,0 1 47,0-1-31,0 0 15,0 1-31,0-1 16,0 0 30,0 1 1,0-1-15,0 0-1,0 1 31,0 52 204,0-17-235,0-1-15,0 1-16,0 0 62,18-18-46,-1 17 0,18-17 15,-17 0-31,0 0 62</inkml:trace>
  <inkml:trace contextRef="#ctx0" brushRef="#br0" timeOffset="119289.6391">25206 6050 0,'0'18'110,"0"-1"-79,0 1-15,0 0-1,0-1 1,0 1 0,0 0-1,0-1 1,0 1 15,0 0 16,0-1 125,0 1-141,0-1 63</inkml:trace>
  <inkml:trace contextRef="#ctx0" brushRef="#br0" timeOffset="122335.0035">24183 6473 0,'18'0'125,"17"0"-109,18 0 0,17 0-1,18 0-15,-17 0 16,53 0 0,-54 0-1,-17 0 1,53 0 15,-53 0-15,-18 0-1,36 0 1,-54 0 0,1 0-1,-1 0 1,1 0 31,0 0 265,-1 0-296,1 0-16,17 0 15,-17 0 1,0 0 0,-1 0-1,1 0 1,0 0 406,-1 0-375,18 0-32,-17 0 17</inkml:trace>
  <inkml:trace contextRef="#ctx0" brushRef="#br0" timeOffset="125560.3051">25188 5609 0,'-17'0'109,"-1"18"-78,18-1-31,0 19 16,0-19-1,0 1-15,0 0 16,0-1 15,0 1 1,0 0 14,0-1 17,18-17-47,-1 0 15,1 0 0,0 0-15,-1 0 62,1 0-47,0-17 32,-18-1-48,17 18 32,-17-18 0,0 1 0,18-1 0,-18 0-32,0 1 1,0-1-16,0 0 31,0 1 0,0-1 32,0 1-1,-18 17-30,1 0-1,-1 0 31,0 0-30,1 0 30,-1 0-15</inkml:trace>
  <inkml:trace contextRef="#ctx0" brushRef="#br0" timeOffset="128769.6844">24430 6985 0,'-18'0'110,"18"18"-63,-17-18-47,17 17 78,0 1-47,0 0-15,0-1-1,0 1 1,17-1-1,1 1 17,-1 17-1,19-17-31,-36 0 31,17-18-15,1 0-1,0 0 1,-1 0 47,1 0-48,0-18-15,-18 0 16,17 18-1,-17-17 1,18-1 0,-18 0-1,0-17 17,0 18-1,0-1-16,0 0 1,0 1 0,-18-1-1,1-17 1,-1 17 0,0 0-1,18 1 1,-17 17-1,17-18 17,-18 18-17,18-17 17,-18 17-17,1-18 1,-1 0-1,-17 18 1,17-17 0,18-1-1,-35 18 1,17-18 0,1 18 15,-1-17-16,0 17 17,18-18-17,-17 18 17,-1 0 77</inkml:trace>
  <inkml:trace contextRef="#ctx0" brushRef="#br0" timeOffset="133485.9627">24800 6809 0,'0'35'63,"0"-17"-48,0-1 1,0 1 0,0 17-16,0-17 15,0-1 16,0 1-31,0 0 16,0-1 15,0 1-15,0 0 125,18-18-126,0 0 1,-1 0 15,1 0-15,-1 0 31,1 0-32,0 0-15,-1 0 47,1 0 16,-18-18-63,0 0 31,0 1 31,18-1-46,-18 0 31,0 1 15,0-1-62,0 0 32,0 1-17,0-1-15,0 36 313,0-1-313,0 19 47,0-19-32,0 1 1,0 17-1,0-17-15,17 17 0,-17 0 16,0-17 0,0 17-1,0-17 1,18 35 0,-18-35-1,0 17 1,0 0-1,18-35 1,-18 18 15,0 17-15,0-17 0,0-1 15,0 1 47,-18-18-47,0 0-15,1 0 46,-1 0-46,0 0 31,18-18-32,-17 1 1,17-1 31,0 0-31,0 1-1,0-1 16,0 0 16,0-17-15,0 18-1,0-1 16,17 18-32,1 0 110,0 0-78</inkml:trace>
  <inkml:trace contextRef="#ctx0" brushRef="#br0" timeOffset="136486.0528">25153 7320 0,'0'-18'297,"18"18"-281,-1 0 78,1 0-79,0 0 1,-1 0 62,1 0-47,-18 18 141,0 0-109,0-1-32,0 1 16,0 17-32,0-17 1,0 0-16,0-1 16,-18 1 15,1-18-16,17 18 1,-18-1 15,0-17-15,1 0 15,17 18-15,-18-1 31,0-17-16,36 0 219,0 0-234,17 0-1,18 0 1,-35 0-1,17 0 1,0 0 0,18 0 15,0 0-15,-18 0-1,-17 0 32</inkml:trace>
  <inkml:trace contextRef="#ctx0" brushRef="#br0" timeOffset="140049.1951">25047 6632 0,'18'0'219,"-1"0"-188,1 0 0,0 0 16,-1 0 78,1 0-16,-18 18-46,0-1-1,0 1-30,0 0-1,0-1 16,0 1-32,0 0 1,0-1 0,-18-17-1,18 18 1,0 0 46,-17-18-62,-1 17 63,0-17 46,36 0 110,0 0-203,-1 0-1,1 0 1,0 0-1,-1 0 1,1 0 0,0 0-1,17 0 1,-17 0 0,-1 0-1</inkml:trace>
  <inkml:trace contextRef="#ctx0" brushRef="#br0" timeOffset="143289.2372">25929 6121 0,'-17'0'281,"-1"0"-265,0 0-1,1 0 1,-1 0-1,0 17 1,1 1 0,-19 17-1,1 36 17,17-54-17,18 1 1,0 0-1,0-1 32,0 1-15,18-18-1,17 18-16,18-18 1,-35 0 0,0 0-1,-1 0 1,1 0 31,0-18-16,-1-35-31,1 18 16,-1-36-1,-17 18 1,0 0 0,0 36 15,0-1-31,0 0 47,0 1 78,0-18-125,0-1 15,0 19 1,0-19 0,0 19-1,0-1 1,-17 18 46,-1-18-46,1 18 0,-19-17-1,19 17 1,-1 0-16,0 0 15,1 0 1,17-18 15,-18 18-15</inkml:trace>
  <inkml:trace contextRef="#ctx0" brushRef="#br0" timeOffset="148066.5425">26158 5821 0,'0'17'157,"0"1"-157,0 0 15,0 17 16,0-17-15,0 17 0,0 0-1,0-17 1,0-1 0,0 19-1,0-1 1,0-17 31,0-1-16,0 1-15,18-18 62,0 0-63,-1 0 17,1 0-32,0 0 62,-1-18-62,1-17 16,0-18-1,-18 35 1,0-17 0,0 18 30,0-1 173,0 36-16,0-1-203,0 18 16,0-17 0,0 17 15,0 1-16,0-19 1,0 54 0,0-36-1,0-17 1,0-1 0,0 1-1,0 0 16,0-1 1,0 1-32,0 0 156,0-1-109,0 1 0,0 0 15,-18-18-31,0 17 1,1-17-1,-1 0 47,0 0-15,1 0-48,-1 0 32,0 0-16,18-17-15,0-1 15,0 0-15,-17 18-1,17-17 1,0-1 31,0 0-16,0 1 47,17 17-15,1 0-16,0 0-16,-1 0-15,-17-18-1,18 18 16,0 0-15,-1 0 0,1 0-1</inkml:trace>
  <inkml:trace contextRef="#ctx0" brushRef="#br0" timeOffset="153189.114">26441 6368 0,'0'-18'109,"0"0"-77,0 1 30,0-1-31,17 18 1,1-18-32,0 18 15,-1 0 1,1 0 0,0 0 15,-1 0 0,1 0 78,-18 18 1,0 0-95,0-1 1,0 19 0,-18-19-1,18 1 1,0 0 0,-17-18-1,17 17 1,-18-17-1,18 18 1,0-1 0,-18-17-1,1 0 1,-1 0 46,18 18-46,-18-18 15,18 18-15,-17-18 15,17 17 47,17-17 125,1 0-187,17 0 0,-17 0-1,0 0 1,-1 0 31</inkml:trace>
  <inkml:trace contextRef="#ctx0" brushRef="#br0" timeOffset="161114.4993">26476 5609 0,'18'0'359,"-1"0"-343,1 0 78,0 0-79,-1 0 1,-17-17-1,18 17 1,-1 0 31,-17 17 187,0 1-218,0-1 31,0 1-16,-17-18 0,17 18-15,0-1 0,-18-17-16,1 18 15,17 0 1,-18-18 15,18 17 0,-18-17 1,18 18 77,-17-18-109,17 18 31,17-18 313,1 0-328,0 0 15,-1-18-31,1 18 31,-1 0-15,1 0-1,0 0 1,-1 0 0,1 0 30,0 0 33</inkml:trace>
  <inkml:trace contextRef="#ctx0" brushRef="#br0" timeOffset="166250.7444">25629 6650 0,'18'0'579,"17"0"-564,-17 0 1,-1 0 15,1 0 0,0 0-15,17 0 0,-17 0-1,17 0 1,-17 0 15,17 0-31,0 0 16,-17 0 15,-1 0-15,1 0-1,0 0 1,-1 0-1,19 0 1,-19 0-16,1 0 16,0 0-16,-1 0 125,1 0-125,17 0 15,-17 0 17,-1 0-17,1 0 1,0 0-1,-1 0 95,1 0-48,0 0 1,-1 0-16,18 0 296,-17 0-327,17 0 0,1 0-1,-1 0 1,0 0 0,-17 0-1,0 17-15,17-17 16,0 0-1,-17 0 1,-1 18 0,1-18-1</inkml:trace>
  <inkml:trace contextRef="#ctx0" brushRef="#br0" timeOffset="169576.912">25770 7091 0,'0'17'266,"0"1"-235,0 0 0,-17-1-15,17 1 15,0 0-31,0-1 16,0 1 249,17-18-218,1 0-31,0 0-1,-1 0 79,1 0-94,0 0 110,-1 0-64,-17-35 33,0 17-64,0 0 1,0 1-1,0-19 48,0 1-47,0 18-1,0-1 1,0 0-1,0 1 17,0-1-17,0 0 32,-17 18 0,17-17-47,-18 17 31,18-18-15,-18 18 0,18-35-1,0 17 16,-17 18 63,-1 0-78,0 0 15,-17 0-15,35-17-1,-18 17 1,1-18 0,-1 18-1,1 0 1,-1-18 15,0 18 32,1 0-32</inkml:trace>
  <inkml:trace contextRef="#ctx0" brushRef="#br0" timeOffset="172354.0174">26070 6879 0,'0'35'172,"0"1"-156,0-1-1,0 18 1,0-18 0,0 0-1,0 71 1,0-88-16,0 17 15,0-17 17,18-18 202,0-18-234,17 1 31,-18-19-15,1 1-16,0-18 16,-1 53-1,-17-35 16,18 35-15,-18-18-16,0 1 16,0-1-1,0 0 48,0 1 62,18 17 297,17 0-407,-17 0 1,-1 0 0,1 0-16,-1 0 31,1 0-16</inkml:trace>
  <inkml:trace contextRef="#ctx0" brushRef="#br0" timeOffset="175424.8816">26282 7302 0,'0'-17'125,"0"-1"-110,0 1 1,0-1 15,0 0-31,18 18 63,-1 0-48,-17-17 32,18 17-16,-1 0 157,-17 17-32,0 1-140,0 17 15,0-17-15,0-1-1,0 1 1,0 0-16,-17-1 78,17 19-62,-18-36 124,1 0-77,34 0 155,18 0-202,1 0 0,-1 0 15,-17 0-31,17 0 31,-17 0-15,-1 0-1</inkml:trace>
  <inkml:trace contextRef="#ctx0" brushRef="#br0" timeOffset="180441.0429">26423 6826 0,'18'0'547,"-1"0"-501,1 0 17,0 0 31,-1 0 62,-17 18-140,0 0 15,0-1 0,0 1-31,0-1 16,0 1-1,0 0 1,0-1 0,0 1 15,0 0-16,0-1 1,0 1 0,-17-18 171,34 0 469,19 0-624,-19 0-17,1 0 142,-1 0-126,1 0 109,0 0 95,-1 0 218</inkml:trace>
  <inkml:trace contextRef="#ctx0" brushRef="#br0" timeOffset="184403.578">27411 6279 0,'0'-17'157,"-35"-1"-142,-1 1 1,19 17-16,-19-18 16,-17 18-1,36 0 16,-1 0-15,1 0 0,-1 0 93,0 18-93,18-1-1,0 1 32,0-1-31,0 1 15,0 0-31,0-1 31,0 1-15,18-18 0,0 18-1,-18 17 1,17-35 15,1 18-15,-1-1-1,-17 1 1,18-18 93,17 0-93,-35-35 0,18 17-1,-18 0 1,18 1-16,-1-1 15,-17 0 1,0 1 15,0-1-15,0-17 0,0 17-1,18-17 1,-18 17 31,0-17-16,0 17-15,0 1 93,0-1-93,0 0-1,-18 1 1,1-19-1,-1 1 17,0 0-17,-35 0 1,36 35 62,-1 0-78,1 0 16,-1 0 62</inkml:trace>
  <inkml:trace contextRef="#ctx0" brushRef="#br0" timeOffset="188799.0122">27534 5997 0,'0'-17'125,"18"17"-110,-18-18-15,18 18 47,-1-18-15,1 18-1,-1 0-16,-17 18 95,0 0-110,0-1 15,0 1 1,0-1 0,0 1 15,0 0-15,0 17-1,0-17 1,0 17-1,0-17 1,0-1-16,0 1 16,0 0-16,0-1 31,0 1-15,0-1-1,0 1 1,0 0-1,18-18 189,17-18-189,-35 0 1,18 1-16,0-36 15,-1 18 1,1 17 0,0-17 15,-18-1-15,17-17-16,-17 36 15,18-18-15,-18 17 16,18 18-1,-18-18 1,0 1 31,0-1-31,0 0-1,0 1 126,-18 52 15,18-17-125,0-1-15,0 1 0,18-18 390,-1 0-234,1 0 109,-1 0 219,1 0-344,0 0-62</inkml:trace>
  <inkml:trace contextRef="#ctx0" brushRef="#br0" timeOffset="192023.7786">27905 6332 0,'0'-17'219,"0"-1"-203,0 0-1,17 1 17,1 17 155,0 0-156,-1 0-15,1 0 31,0 0-32,-18 17 204,0 1-203,0 0 46,0-1-15,0 1 31,-18-18-46,18 18 61,0-1-77,-18-17 0,1 18-1,-1-18 16,18 18 1,-18-18-17,1 17 1,-1 1 0,0-18-1,1 17 1,34-17 312,19 0-312,-19 0-16,36 0 15,-35 0 16,52 0-15,-17 0 0,-35 0-1,35 0-15,-35 0 16,-1 0 0,18 0-16,-17 0 15,0 0 1,-1 0-1,1 0 1</inkml:trace>
  <inkml:trace contextRef="#ctx0" brushRef="#br0" timeOffset="195982.595">27905 5521 0,'17'0'250,"1"-35"-234,0 17 0,-1 18-16,1 0 15,-18-18 1,18 18 0,-1 0 109,1 0-47,-18 18 15,0 17-93,0-17 16,0 0 0,0-1 62,0 1-47,0 0 63,0-1-63,-18 1 47,1-1-47,-1-17 16,0 0-31,18 18 0,-17-18 15,17 18 0,-18-1 16,0-17-16,36 0 188,17 0-203,-17 0-1,0 0 1,17 0-1,35 0 1,-34 0 0,17 0-1,-36 0 1,1 0 15,17 0-15,-17 0 15</inkml:trace>
  <inkml:trace contextRef="#ctx0" brushRef="#br0" timeOffset="198913.2559">27058 6685 0,'35'0'109,"-17"0"-93,35 0 0,0 0-1,0 0 1,0 0-16,52 0 31,-34 0-15,-18 0-1,35 0 1,-53 0 0,1 0 15,-19 0-15,1 0-1,17 0 1,-17 0-1,17 0 1,-17 0 281,17 0-281,18 0-16,18 0 15,-1 0 1,-17 0-1,0 0 1,-18 0 0,36 18-1,-54-18 1,1 0 0,17 0-16</inkml:trace>
  <inkml:trace contextRef="#ctx0" brushRef="#br0" timeOffset="202480.6911">27340 7091 0,'-17'0'31,"-1"0"0,0 0-15,1 0 0,-19 17-1,19 1 16,-1-18-31,1 18 16,17-1 15,-18 1-15,0-18 0,18 18-1,0-1 1,0 1-1,0 0 110,0-1-109,36 1 31,-19-18-31,18 0-1,-17 0 16,0 0-31,-1 0 16,1 0 0,0 0 15,-1 0-15,-17-18 62,18 1 15,-18-1-77,18-17 0,-18 17-1,0 0 17,0 1 30,0-1-46,0 0 93,0 1-93,0-1 15,-18-17 0,0 17-15,1 1-1,-1-1 1,0-17 0,1 17-1,-1 18 1,0-35 0,1 35-1,-1 0 1,1-18 15,-1 1-15,0 17 46,1 0-46,17-18-1</inkml:trace>
  <inkml:trace contextRef="#ctx0" brushRef="#br0" timeOffset="209225.942">27587 7020 0,'0'36'140,"0"-19"-124,0 1 0,0-1-1,0 19 1,0-1-16,0 0 31,0-17-15,0 0-16,0-1 15,18-17 204,-1 0-172,1 0-31,0 0 30,-18-17 17,17 17-47,-17-18-1,0 0 79,0 1 47,0-1-126,0 0 1,0 1 281,0-1-250,0 0-16,0 1-16,0-1 1,0 1 156,0 34 515,0 1-671,0-1 0,0 1 15,0 0 16,0-1-32,0 1 1,0 0 0,0-1-16,0 1 172,0 0-126,0-1 111,18-17-110,-18 18-1,18-18 392,-1 0-422,1 0 30,0 0-30,-1 0-16,-17 17 16,18-17-1,0 0 220,-1 0-188,1 0-1,-1 0 1,-17-35 47,18 0-78,0 17 109,-18 1-110,0-1 1,0 0-16,0 1 78,0-1 31,0 0-93,0 1 0,0-1 327,0 1-139,0-1-173</inkml:trace>
  <inkml:trace contextRef="#ctx0" brushRef="#br0" timeOffset="217855.815">28011 7338 0,'0'-18'188,"17"0"-172,1 18-1,-18-17 1,17 17-1,1 0-15,-18-18 16,18 18 15,-1 0 1,1 0-1,0 0 0,-1 0-15,1 0-1,-18 35 126,0 1-125,0-19-1,0 1 1,0 17-1,0-17 17,-18 0-32,1-1 31,-1-17-15,-17 18-1,35 0-15,-36-1 16,19-17-1,-1 0 142,1 0-142,34 0 220,18 0-235,1 0 15,-1 0 1,0 0-16,1 0 16,-1 0-1,0 0 1,18 0-1,-35 0 1,-1 0 0</inkml:trace>
  <inkml:trace contextRef="#ctx0" brushRef="#br0" timeOffset="224160.3718">28540 7250 0,'0'17'297,"-18"-17"-281,18 18 93,0-1-109,0 1 16,0 0-1,0-1-15,0 1 16,0 17 15,0-17 110,0 0-126,0-1 17,0 1 77,0 0-93,0-1 77,0 1-46,18-18-47,-1 0 16,1 0 156,0 0-172,-1 0 31,1 0-31,0 0 16,-1-18 46,1 18-46,-18-17-1,17-1 1,1 18 31,-18-18 78,0 1-78,0-1 31,0 0-16,0 1 1,0-1 46,-18 18-46,1 0-32,-1 0 0,1 0 16,-1 0-31,0 0-16,1 0 47,-1 0 187</inkml:trace>
  <inkml:trace contextRef="#ctx0" brushRef="#br0" timeOffset="248166.2083">19103 8943 0,'18'0'187,"-1"0"-171,1 0-1,-1 0-15,1 0 32,35 0-17,-18 0 1,-17 0-1,0 0 1,-1 0 15</inkml:trace>
  <inkml:trace contextRef="#ctx0" brushRef="#br0" timeOffset="250669.6173">19209 8784 0,'0'18'31,"0"-1"-15,0 19-1,0-1-15,0-17 16,0 17 0,0-17-1,0 87 1,0-69-1,0 17 1,0-18 0,0-18-16,0 36 31,0-35-15,0 17-1,0-17 1,0 0-1,0-1 1,0 1 31,0 0 15</inkml:trace>
  <inkml:trace contextRef="#ctx0" brushRef="#br0" timeOffset="253585.1068">19738 8819 0,'0'-17'78,"0"-1"63,-18 18-63,1 0-47,-1 0-15,0 0-1,-17 0 1,0 18-16,17 17 31,-52 0-15,34 1-16,36-19 31,-35 19-15,35-19-1,0 1 1,0 17 0,0-17-1,0-1 48,0 1-48,18 0 17,-1-18-1,19 17-31,-1-17 31,-17 0-15,-1 0-1,1 0-15,-1 0 32,1 0-17,0 0 1,-1 0 31,-17-17-32,18-19 1,0 1 0,17 0-1,18-36 1,-53 54-16,0-1 31,0 0-15,17 1-1,-17-1 1,18-17 0,-18 0-16,0 17 15,0 0 1,0-17 15,0 17-15,0-17-1,0 0 1,-18 17 0,18 0 15,-17 18 0,-1 0-15,18-17-1,-17 17-15,-19 0 32,19 0-17,-19 0 1,19 0 0,-1 0-1,0 0 1,1 0-1</inkml:trace>
  <inkml:trace contextRef="#ctx0" brushRef="#br0" timeOffset="256933.58">19967 8484 0,'0'18'63,"0"17"-48,0-17 17,0 17-17,0-17 1,0-1 15,0 1 32,0 0-48,0-1 1,0 1-1,0 0 1,0-1 0,0 1-1,0 0 1,0-1 0,0 1 77,0-1-93,0 1 16,0 0 0,0-1-1,0 1 1,0 17-1,0 1 17,0-19-32,0 36 15,0-35 17,0-1-17,35-17 220,-17 0-220,17 0 1,1 0-1,-19 0 1,1 0 0,0 0-1</inkml:trace>
  <inkml:trace contextRef="#ctx0" brushRef="#br0" timeOffset="258746.3367">20002 8837 0,'18'0'94,"0"0"-79,-1 0 1,19 0 0,-1 0-1,-17 0-15,-1 0 16,1 0 0,0 0 15,-1 0-31</inkml:trace>
  <inkml:trace contextRef="#ctx0" brushRef="#br0" timeOffset="261702.9004">20020 8502 0,'-18'0'31,"36"0"141,0 0-157,-1 0 17,1 0-17,0 0 1,-1 0 93,1 0-93,0 0 15,-1 0 266,1 0-250,0 0 31,-1 0-47,1 0 344,-1 0-375,1 0 141</inkml:trace>
  <inkml:trace contextRef="#ctx0" brushRef="#br0" timeOffset="263977.8937">19315 9331 0,'0'-18'141,"17"18"-141,1 0 15,35 0 1,-18 0 15,0 0-31,36 0 32,-36 0-17,53 0 1,-35 0-1,0 0 1,0 18-16,0-18 16,-35 0 15,-1 0-15,19 0 312,16 0-313,37 0-15,-36 0 16,35 0 15,106 0-15,-124 0-1,-34 0 1,-1 0-16,18 0 16,-36 0-1,1 0 1</inkml:trace>
  <inkml:trace contextRef="#ctx0" brushRef="#br0" timeOffset="267141.1304">19579 9737 0,'-35'0'156,"17"17"-140,18 1 0,-17-18-1,-1 0 1,18 18-1,-18-1 1,1 1 0,-1-1-1,18 19 1,0-19 0,-18 1-1,18 0 1,0-1-1,0 1 1,0 17 0,0-17 15,0 0 0,0-1 0,0 1-15,18-18 0,0 0-1,-18 17 1,17-17 0,1 0-1,0 0 1,17 0-1,-17 0 1,-1 0 15,1-17-31,17-1 16,-35-35 0,18 18 15,-1 0-16,1-18 1,-18 35 0,0 0-1,18-17 1,-18 18 0,0-1-1,0 0 16,0 1-15,0-1-16,0-17 16,-18 17-1,0 0 1,18 1 15,-17-1 0,-1 18 1,0-17-17,1-1 17,-18 18-17,17-18 16,0 18-31,1 0 32,-1 0-32,0 0 15,1-17 1,-1 17 0,0 0 30,1-18-14</inkml:trace>
  <inkml:trace contextRef="#ctx0" brushRef="#br0" timeOffset="270666.3507">19914 9842 0,'18'0'203,"0"0"-187,17 0 15,-18 0-16,1 0 1,17 0 0,-17 0-1,35-17 1,-53-1 156,0 1-141,0-1-15,0 0 140,0 1-125,-35 17-15,17 0-1,-17 0 79,17 0-63,-17 17-15,35 1 0,-18-18-16,1 0 125,17 18-78,-18-18-32,0 35-15,1-35 16,17 17-16,0 1 15,-18-18 1,0 18 0,18-1 15,0 1-31,0 0 47,0-1-16,0 1 16,0 0-47,0-1 16,0 1-1,0 0 1,0-1 15,18 1-15,0-1 15,-1-17-15,1 18-1,0-18 1,-1 0-1,1 0 1,-1 0-16,1 0 16,0 0-1,-1 0 1,1 0 0</inkml:trace>
  <inkml:trace contextRef="#ctx0" brushRef="#br0" timeOffset="273305.0038">20249 10089 0,'0'-17'219,"0"-1"-173,18 1-14,0 17-17,-1 0 17,1-18-17,0 18 110,-1 0-94,1 0 16,-18 35 78,0 0-93,0 18-1,0-17-31,-35-1 15,-1 0 1,19 0 0,-19 1-1,19-19 1,-1 1 0,36-18 327,-1 0-327,19 0 0,-19 0 15,1 0-16,0 0 1,-1 0 0,1 0-1,0 0 1</inkml:trace>
  <inkml:trace contextRef="#ctx0" brushRef="#br0" timeOffset="277519.1815">21184 8908 0,'-17'0'188,"-1"0"-188,0 0 16,-17 0-1,17 0 1,1 0-1,17 17 157,0 1-125,0 0-31,0 17-1,0 0 1,0-17 0,0 17-1,0-17 1,0-1-16,17 19 16,1-36 15,-18 17-16,18-17-15,-1 18 16,1-18 172,0 0-173,-1 0-15,-17-18 110,0 1-95,18-1 1,-18 0-1,0 1 32,0-1-31,0 0 93,0 1-93,0-1 0,0 0-1,0 1 48,0-1-32,0 1-15,0-1-16,0 0 78,0 1-78,0-1 31,0 0-15,0 1 62,0-1-47,0 0 78,0 1-93,-18-1 0,18 1-16,-17 17 46,-1-18-30,0 18 0,1-18 15,-1 18 94,0 0-31,1 0-32,-1 0-46,1 0-1,-1 0 17,0 0 93,1 0-63,-1 0-15,0 0 0</inkml:trace>
  <inkml:trace contextRef="#ctx0" brushRef="#br0" timeOffset="281300.3374">21414 8961 0,'17'0'219,"1"0"-204,17 0 1,-17 0 15,-1 0-31,19 0 16,17 0 0,0 0 15,-18 0-16,-18 0 1,1 0 218,-18-18-234,0-17 16,0 17 15,0 0-15,0 1 31,0-1-16,0 0-15,-18 18 202,-17 0-202,0 0 15,0 0-15,17 0 0,0 0-1,1 0 126,-1 0-141,0 0 15,18 18 17,-17-18-17,-1 0 1,1 18 15,-1-1 0,18 1-15,-18-18-16,1 18 16,-1 17-1,0-35 1,1 53 0,-1-53-1,0 35 16,18 0-15,0 1 0,-17-19-1,17 1 1,0 0-16,0-1 16,0 1-1,0-1-15,0 1 47,0 0-16,0-1 16,35-17-16,-17 0-15,-1 0 0,19 0-1,-19 0 1,19 0 0,-1 0-1,-18 0 1,1 0-1,17 0 1,-17 0 0,35 0 15,-35 0-31,-1 0 31</inkml:trace>
  <inkml:trace contextRef="#ctx0" brushRef="#br0" timeOffset="284596.8382">21855 9190 0,'0'-18'266,"17"18"-188,-17-17-47,18 17 1,-1 0 30,1 0-46,0 0 46,-1 0-46,1 0 15,0 0-15,-1 0-1,-17 17 157,0 1-172,0-1 16,0 1 15,0 0-15,0-1-16,0 1 15,0 0 17,-35-1 30,35 1-46,-18-18-1,1 0 1,-1 18 0,0-1-1,1-17 63,17 18-62,-18-18 0,1 0-1,-1 0 1,36 0 234,34 0-250,-34 0 15,35 0 1,-35 0 0,17 0-1,0 0 1,-17 0 0</inkml:trace>
  <inkml:trace contextRef="#ctx0" brushRef="#br0" timeOffset="286719.0332">21078 9507 0,'18'0'187,"17"0"-171,1 0-1,17 0 1,-1 0 0,-16 0-1,123-17 1,-71 17-1,-18 0 1,36 0 15,-53 0-15,-18 0 0,-17 0-1,52 0 1,-34 0 15,-19 0 250,36 0-265,-17 0-16,17 0 16,17 17-1,-17 1 1,0 0-1,0-1 1,-18-17 15,-17 0-15,-18 18 0,35-18-1,-17 0 1</inkml:trace>
  <inkml:trace contextRef="#ctx0" brushRef="#br0" timeOffset="290044.3906">21325 9895 0,'-35'0'188,"17"0"-173,-17 0 1,0 0 0,17 0 15,-17 0-15,17 18-1,1-18-15,-1 0 16,18 18-1,0-1 17,0 1 46,0 0-63,0-1 1,0 1 0,0 0-1,0-1-15,0 1 32,18-1-17,-1 19-15,1-36 31,0 0-15,-1 17 0,1-17-16,0 18 15,-1-18 1,1 0 0,-1 0-1,19 0 1,-19 0-1,19-18-15,-1-17 16,-17 35-16,-1-35 16,19 17-1,-19-17 1,1 35 0,-1-18 46,-17 1-46,0-1 15,0-17-15,0 17 15,0 0-31,0 1 47,0-1-32,-17 0 1,-18 1 0,-18-18-1,35 17 1,-17-17-1,-54 17 17,72 0-17,-1 18 1,1 0 0,-1-17-1,-17 17-15,17-18 16,0 18-1,1 0-15,-1 0 16,0 0 0,1 0-1,-18-18 1,17 18 0,-17-17 30,17 17-30,18-18 15</inkml:trace>
  <inkml:trace contextRef="#ctx0" brushRef="#br0" timeOffset="294388.4843">21766 9842 0,'0'18'125,"0"0"-125,0-1 15,0 19-15,0-19 16,0 19 15,0-1-15,0-17-16,0-1 15,0 1-15,0-1 32,0 1-1,0 0 0,18-18-15,0 17-1,-1-17 1,1 0 0,0 0-1,17 0 1,-18 0-1,1 0-15,17 0 16,-35-17 0,36-1-16,-1-17 15,-17 0 1,-18 17 0,0 0-1,17-17 16,1 35-15,-18-18 15,0 1-15,0-1 46,0 0-46,0 1-16,0-1 31,0 0 1,0 36 124,0 17-141,0-17 1,0 35 0,0 0-1,0-35 1,0 34 0,0-16 15,0-1-16,0-17-15,0-1 16,0 1-16,0 0 31,0 17 1,0 0-1,0-17-16,0-1 1,0 1 0,0 0-1,0-1 157,-35-17-156,17 0-1,0 0 1,1 0 0,-1-17 62,18-1-31,0 0 140,18 18-77,-1 0-95,19-17 16</inkml:trace>
  <inkml:trace contextRef="#ctx0" brushRef="#br0" timeOffset="297668.5314">22207 10248 0,'0'-17'188,"18"17"-126,-18-18-46,18 0-1,-18 1 1,17 17 156,1 0-125,0 0-16,-1 0 203,1 0-187,-18 17-16,0 1-15,0 0 0,0-1-1,0 1 17,0-1-17,0 1 32,0 0-16,0-1-15,0 1 156,-18 0-125,1-1-32,-1-17 1,0 0 0,1 0 109,52 0 93,0 0-202,-17 0 0,17 0-1,-17 0 1,-1 0-1,19 0 1,-19 0 0,19 0-1,-19 0 173</inkml:trace>
  <inkml:trace contextRef="#ctx0" brushRef="#br0" timeOffset="303117.2675">22278 9719 0,'0'18'328,"0"-1"-281,0 1-32,0 0 1,0-1 0,0 18-1,0 1 1,0-19-1,0 1 110,0 0-62,0-1-16,0 1 31,18-18 63,-1 0-126,1 0 16,-1 0-15,1 0 31,0 0-31,-1 0 187,-17-18-125,0 1-47,18-19 0,-18 19-15,0-1 0,0 0 15,0 1 31,0-1-46,0 1 109,0-1-94,0 0 32,0 1 30,0-1-61,0 0 61,0 1-30,0-1 46,-18 18-93,1 0 15,-1 0-15,0 0 109,1 0-94,-1 0 16,18 18 0,-17-18-32,17 17 64,0 1 46,0 0-79</inkml:trace>
  <inkml:trace contextRef="#ctx0" brushRef="#br0" timeOffset="306782.8536">23248 9013 0,'-35'0'172,"-1"0"-172,-16 0 16,16 0 0,19 0-1,-19 0 1,19 0 15,-1 0-15,0 0-1,1 18 1,-1-18 0,18 18-1,-17-1 1,-19 19-16,19-1 15,-19 0 17,36-17-32,-17-1 15,17 1 1,0 0 0,0-1 30,0 1-30,0 0 0,17-18-1,-17 17 1,36 1 0,17 0-1,-18-1 1,18-17-1,-36 18 1,19-18-16,-1 0 16,0 0-16,0 0 15,-17 0 1,17 0 15,-17 0-15,-18-18-1,18-17 1,-1 35 0,1-35-1,-18 17 1,18 18-16,-1-18 16,-17 1-16,18-19 15,0-16 1,-18-1-1,0 17 1,0 1 0,0-18 15,0 36-15,0-1-1,0-35 1,0 18-16,-18 17 15,0 0 1,1-17-16,-1 35 47,0 0-31,1-17-1,-19 17 1,1 0-1,17 0 1,-34-18-16,-1 18 16,17 0-16,1 0 15,-18 0 1,36 0 0,-19 0 15,19 0-16,-1 0 17,0 0-1</inkml:trace>
  <inkml:trace contextRef="#ctx0" brushRef="#br0" timeOffset="312872.2901">23636 8837 0,'-18'18'109,"18"-1"-77,0 1-17,0 17 1,0 1-1,0-1 1,0-18 0,0 19-1,0-19-15,0 1 16,0 17-16,0-17 62,0 0-46,0-1 0,18 1 31,0-18-16,-18 17-16,35-17 1,0 0 0,-35 18-1,18-18 1,0 0 0,-1 0-1,1 0 1,-1 0 15,1 0-15,0-18-1,-1-17 17,1-18-17,17 0 1,-35 18-1,18 0 1,-18-18 0,18-18-1,-18 36 1,0 17 31,0 54 203,0 17-235,0-18 1,0 18 0,0-36-1,0 19-15,0-1 16,0-17 0,0 17-1,0-17 1,0 17-1,0 0 1,0-17 0,0 17-1,0 36-15,0-18 32,0-36-17,0 18-15,0 1 16,0-19-1,0 1 17,0 0-17,0-1 1,-18 1 0,18 0-16,0-1 15,0 1 1,-18-18-1,18 17 1,-17 1 0,-19-18 109,1 0-110,17-18 17,1 18-17,17-17 1,-18-1-1,18 1 1,-17-1 0,17-17-1,0 17-15,0 0 16,0 1 15,0-1-15,0 0-1,17 1 32,-17-1 0,18 18-31,-1 0-1,19 0 1,-1 0 0,0 0 15,-17 0-15,0 0-1,-1 0 1,1 0-1,0 0 1,17 0 0</inkml:trace>
  <inkml:trace contextRef="#ctx0" brushRef="#br0" timeOffset="316900.1671">24165 9419 0,'0'-17'141,"0"-1"-126,0 0 1,0 1 0,0-1-1,36 18 142,-19 0-142,1 0 1,-1 0-1,-17 35 126,0-17-125,0 0-16,0-1 31,0 1 94,0-1-109,0 1 30,0 0-30,-17-1 0,-1-17 109,1 18-125,-1-18 15,18 18 1,-18-1 78,1-17-94,17 18 15,0 0 1,17-18 281,1 0-282,17 0 17,-17 0-17,-1 0 298,1 0-298,0 0 48,-1 0 15</inkml:trace>
  <inkml:trace contextRef="#ctx0" brushRef="#br0" timeOffset="320093.8033">24201 8520 0,'0'17'125,"-18"-17"-109,0 18-1,1 17 1,17-17-1,-18 35 1,18-36 78,0 1-79,0 0 64,18-18 92,-1 0-155,1 0 0,0 0-1,-1 0 1,18 17 0,-17-17 187,0 0-188,-18-17 17,0-1-1,0 0-31,0 1 156,0-19-156,0 19 31,0-1 16,0 0-31,0 1 15,0-1-15,0 1 109</inkml:trace>
  <inkml:trace contextRef="#ctx0" brushRef="#br0" timeOffset="322795.8612">22842 9666 0,'53'0'110,"0"0"-79,0 0-16,35 0 1,18 0 0,106 0-1,-124 0 1,-53 0 0,18 0-1,0 0-15,-35 0 16,-1 0-1,19 0-15,-19 0 329,1 0-314,35 0 1,0 0-1,-18 0 1,71 0 15,-71 0-15,-17 18 0,17-18-1,-17 0-15,-1 0 16,1 17-16,0-17 15,17 0 314,-17 0-314,17 0 1,18 0-1,-18 0 1,0 18-16,18-18 16,-53 18-16,18-18 31,-1 0-15,1 0 15</inkml:trace>
  <inkml:trace contextRef="#ctx0" brushRef="#br0" timeOffset="326977.7606">23195 10125 0,'-18'0'46,"1"0"-30,-1 0-16,1 0 16,-1 0-1,0 0 1,1 0 0,17 17-16,-18-17 15,0 0 1,18 18-1,-17-18 17,-1 0-32,18 18 15,-18-18 1,18 17 15,-17 19 0,17-19-15,-18-17 0,1 35-1,17-17 1,0 0 31,0-1-32,0 1 1,0 0 47,35-1-48,0 1 16,0-18-15,-17 18-16,17-18 16,1 0-1,-19 0 1,18 0 0,-17 0-16,17 0 15,-17 0 1,17 0 15,1-36-15,-36 19-1,17-1 1,19 0 0,-36 1-16,17-1 15,-17 0 48,0-17-63,0 0 15,0 0 1,0-1 0,0 19-1,-17-36 1,-1 18-16,-17 17 15,-1-17-15,19-1 16,-19 1 15,19 17-15,-1 18 0,0 0-1,-17-17 1,18 17-1,-19-18 1,19 18 0,-1 0-1,0 0 1,1 0 0,-1 0 15,0 0-16,1 0 1,-1 0 0,18-18-1,-17 18 1</inkml:trace>
  <inkml:trace contextRef="#ctx0" brushRef="#br0" timeOffset="329837.491">23654 10054 0,'0'-17'156,"17"-1"-109,1 18-31,0 0-1,-1 0 1,1 0-16,17 0 31,0 0 1,-17 18-1,0-1-16,-18 18 1,0-17 15,0 0-15,0-1 0,0 1-1,0 17 1,0 18-1,0-35 1,0-1 15,0 19-31,0-19 63,0 1-48,17-18 64,1 0-64,0 0 1,-1 0-1,19 0-15,-19 0 16,19 0 0,-19-35 15,18 17-15,-17 0-1,-18-17-15,18 35 16,-1-35-1,1 17 1,-18 1 15,0-1-15,0 0 15,0 1-15,0-1 46,0 0-46,-18 18 156,36 0-16,0 0-140,17 0-1,0 0 1,-17 0 15,-1 0-15</inkml:trace>
  <inkml:trace contextRef="#ctx0" brushRef="#br0" timeOffset="330301.3207">24253 10089 0</inkml:trace>
  <inkml:trace contextRef="#ctx0" brushRef="#br0" timeOffset="333468.1776">24395 9966 0,'0'18'110,"0"-1"-95,-18 1 1,18 0 15,0-1-15,0 1-1,0-1 126,0 1-110,18-18 141,-1 0-141,1 0-15,-1 0 109,1 0-16,0 0-77,-1 0 296,1 0-297,0 0-15,-1 0 93,-17-18-109,0 1 78,0-1-15,0 1-48,0-1 1,0-17 15,0 17-15,0 0 171,-17 18-77,-1 0-79,0 0-16,1 0 1,-1 0 0</inkml:trace>
  <inkml:trace contextRef="#ctx0" brushRef="#br0" timeOffset="337594.0507">24130 10425 0,'18'0'375,"-1"0"-219,1 0-140,-18 17 30,18 1-30,-18-1 47,0 1-48,0 0 48,0-1-48,0 1-15,0 0 32,0 17-17,-18-17 1,0-18 156,18 17-141,-17-17-31,-1 0 16,0 0-1,1 0 16,-1 0-15,0 0 15,54 0 219,-1 0-218,-17 0-17,17 0 1,-17 0-1,-1 0-15,18 0 16,-17 0-16,0 0 16,-1 0-1,1 0 1,0 0 0,-1 0-1</inkml:trace>
  <inkml:trace contextRef="#ctx0" brushRef="#br0" timeOffset="342592.936">25135 9243 0,'-17'-18'297,"-1"0"-282,0 18 1,1-17-1,-1 17 1,1-18 0,-1 18-16,0 0 31,1 0-31,-1 0 31,0 0-15,1 0 15,17 18-15,-36-18-1,36 17 1,0 1 0,-17 0-1,17-1 63,0 1-62,17 17 15,-17 1-31,18-19 16,0-17-1,-1 18 1,-17 0 0,36-18 31,-19 0-47,1 0 31,0 0-16,17 0 1,-18 0 15,1 0 1,0-18-32,-1 18 31,1-35-16,-18 17 1,18 18 0,-18-18-16,0-17 15,0 17 1,17 1 15,-17-1-31,0-35 16,0-17-1,0 34 1,0-17-16,0 18 16,0 0-16,-17 0 15,17 17 1,-18-17 15,0 17-15,1 18-1,-1 0 48,0 0-63,1 0 16,-1 0-1,1-18 1,-1 18 15</inkml:trace>
  <inkml:trace contextRef="#ctx0" brushRef="#br0" timeOffset="346821.1753">25347 8908 0,'18'0'234,"-1"0"-218,19 0 15,-19 0-15,1 0-1,0 0 1,-18 17 31,17 19-31,-17-1 15,0 0-16,0-17 1,0-1-16,0 19 16,0-19-1,0 1 1,0 0 15,0-1-15,0 1-1,0-1 1,0 1-16,0 0 31,0-1-15,18-17 187,-1 0-187,-17-17-1,18 17 1,0-18 31,-18-17-47,17 35 31,-17-35-15,0 17-16,0 0 47,0 1-32,0-1-15,0-17 16,0-1-1,0 19 1,0-1 0,0-17 15,0 0-15,0 17-1,0 0 1,18 18 437,0 0-359,-1 0 515,1 0-546,0 0-32,-1 0 63,1 0-79,-1 0 16,1 0 32,0 0-16,-1 0 0,1 0-32</inkml:trace>
  <inkml:trace contextRef="#ctx0" brushRef="#br0" timeOffset="351366.9694">25700 9296 0,'17'0'282,"1"-18"-282,0 18 15,-18-18 1,17 1 0,1 17 15,0 0 94,-1 0-94,1 0-15,0 0 62,-18 17-47,17 1 0,-17 17 16,0-17-47,0 0 16,0-1-1,0 1 1,0 17-16,0-17 16,-17-18-1,17 17 1,-18 1 0,0 0-1,1-18 1,-1 17-1,-35 1 1,18-18 0,17 0-1,1 0 1,-1 0 0,0 0 30,1 0-14,34 0 124,1 0-140,0 18-1,-1-18-15,18 0 16,1 17-1,-19-17 1,36 0 0,-53 18-1,18-18 1,0 0 31,-1 0-32,1 0 267,0 0-235,-1 0 234</inkml:trace>
  <inkml:trace contextRef="#ctx0" brushRef="#br0" timeOffset="354497.8617">26000 8520 0,'0'17'250,"-18"1"-234,18-1 15,-18 1-15,18 0-16,-17-1 15,17 1 1,0 0 0,0-1-1,0 1 63,0 17-62,0 1-16,0-19 31,0 1-15,17-18 78,-17 17-79,36-17 1,-19 0-1,1 0 1,0 0 156,-1 0-141,-17-17 47,0-1-62,0 1 0,0-1-1,0 0 1,0 1-1,0-1 1,0 0 15,0 1 1,18-1-17,-18 0 32,18-17-31,-18 17-1,0 1 1,0-1 15,0 1-15,-18 17 249,0 0-249,1 0-16,-1 0 16,0 0 202,1 0-186</inkml:trace>
  <inkml:trace contextRef="#ctx0" brushRef="#br0" timeOffset="357268.9727">24836 9719 0,'17'0'203,"36"0"-188,-18 0 1,1 0-16,52 0 16,-18 0-1,-17 0 1,71 0-1,-89 0 1,18 0 0,18 0 15,-36 0-15,0 18-1,0-18 1,89 17-1,-89-17 1,0 18 0,1-18-1,-1 0 235,0 0-234,1 0 0,16 0 15,1 0-31,-35 0 15,17 0 1,-17 0 0,0 0 15,-1 0 16</inkml:trace>
  <inkml:trace contextRef="#ctx0" brushRef="#br0" timeOffset="360819.5616">25118 10283 0,'-36'0'125,"19"0"-109,-36 0-16,18 0 15,17-17 1,-17 17 0,17 0-1,0 0-15,1 0 16,-1 0 46,18 17-46,-17-17-16,17 18 16,-18 17-1,18 1 1,0-19 0,-18 19-1,18-1-15,0-18 31,0 1-31,0 0 47,0-1-15,0 1 46,36-18-63,-19 0 1,18 0 0,-17 0-1,35 0 1,0 0-1,0 0 1,0-18 0,-36 1-1,19-1 1,-19 0 0,1 1 62,-18-1-63,0 1 1,0-1 0,0-17-1,0-1 16,0 1-15,0 0 0,0 0-1,-18-1 1,1 19 0,-1-1-1,0-17 1,1 35-1,-36-53 1,53 35 0,-35 1-1,17-19 17,0 36-17,18-17 1,-17 17-1,-1-18 1,0 18 0,1 0-1,-1-18 1,0 18 0,1 0-1,-1 0 1,1 0 46</inkml:trace>
  <inkml:trace contextRef="#ctx0" brushRef="#br0" timeOffset="364646.6315">25347 10072 0,'0'17'62,"0"1"-46,0 0 0,0 17 15,0 0-16,0-17 1,0 17 0,0 0-1,0 18 1,0 0 0,0-35-1,0 0 1,35-18 124,-17 0-124,17 0-16,-17 0 16,0 0-1,-1-18 1,1 0 0,-1 1-1,-17-1 16,0 0-31,0-17 16,18 35 0,-18-35-1,18 17 1,-18 1 0,0-1-1,0-17 16,17-1-15,-17 19 0,0-19-1,0 19 1,0 52 203,0 18-204,0-35-15,0 17 16,0-17 0,0 17-1,0 0 1,0 18-1,0 0 1,0 17-16,0-52 16,0 35-16,0-35 15,0-1 1,0 1 0,0 0 280,0 35-280,0-1 0,0-34-1,0 17-15,0 1 32,0-19-17,-17 19 1,-1-36-1,18 17 1,-18-17 125,1 0-94,17-17 31,0-19-63,0 1 1,0-18 0,0 0-1,17 36 1,1-1-1,0 18 204,-1 0-188,1 0-31</inkml:trace>
  <inkml:trace contextRef="#ctx0" brushRef="#br0" timeOffset="367594.2448">25735 10724 0,'0'-17'141,"0"-1"-125,18 18-1,-1-17 1,19 17-1,-19-18-15,19 0 32,-19 18-17,1 0 1,-18 18 203,0 0-204,0-1 1,0 1 0,0-1-1,0 1 1,0 0-16,0-1 15,0 1 1,0 0-16,-18-1 31,1-17 16,-1 18-31,0-18-1,1 0 1,34 0 203,1 0-204,0 0 17,-1 0 15,1 0-32,0 0 1,-1 0 312,1 0-266,-1 0-46,1 0 93,0 0-15</inkml:trace>
  <inkml:trace contextRef="#ctx0" brushRef="#br0" timeOffset="371129.4942">25682 9948 0,'35'0'234,"-17"0"-202,0 0-17,-1 0-15,19 0 31,-19 0-15,1 0 15,0 0-31,-1 0 16,-17 18 156,0 0-157,0-1 79,-17-17-47,-1 18-47,0 0 16,1-1-1,-19 1 1,36-1 0,-17-17-1,-1 18 1,18 0 203,0-1-126,18-17-77,-1 0 0,19 0-16,-1 0 31,-17 0-16,-18 18 1,17-18 0,1 0 265</inkml:trace>
  <inkml:trace contextRef="#ctx0" brushRef="#br0" timeOffset="373992.3194">26829 9207 0,'-18'0'110,"-17"0"-79,17 0-31,-17 0 15,-18 0 1,18-17 0,-1 17-1,-16 0-15,34 0 16,-17 0 0,17 0-1,0 0 16,1 0-15,17 17 31,0 1-47,0 35 16,0 0-1,0-18 16,0-17-15,17 0 31,54-1-31,-18-17-16,-18 18 31,18-18-16,0 0 1,-35 0-16,17 0 16,-18 0-16,1 0 15,0 0-15,-1 0 32,-17-18 46,18-35-63,0 18-15,17-106 16,-17 70 15,-1-17-31,1 18 16,-18 17-1,0 17-15,0-17 16,0 36 0,0-1-1,0 1 1,0-1 0,-18 18-1,1-18-15,17 1 16,-36 17-1,1-18 1,0 18 0,17 0-1,0-18 1,-17 18 0,0 0-1,17 0 1,-17 0 15,0 0-31,-1 0 0,1 0 16,18 0-1,-1 18 17</inkml:trace>
  <inkml:trace contextRef="#ctx0" brushRef="#br0" timeOffset="376851.9345">27146 8837 0,'0'35'94,"0"18"-79,0 35 1,0-70-16,0 35 16,0 0-1,0-35 1,0-1 0,0 1-16,18-18 125,17 0-110,0 0 1,-35-18-1,36-17 1,-19-18 0,1 53-1,0-35 1,-18 17 15,0 0-15,0 1 15,0-1-15,0 1 46,0-1-46,0 36 171,0 34-171,0-16 0,0 34-1,0-17 1,0-35-1,0 17-15,0-17 16,0 17 15,0-17-15,0 17-16,0 0 31,0-17-15,0 35-1,0-36 1,0 19 0,0-19 15,-18 1-15,18 0-1,-18-1 63,1-17-62,-19 0 0,-16 0-1,34 0 1,-17 0-1,17 0 1,0-17 0,1 17-1,17-18 1,0 0 0,0-17-1,0 0 1,0 17-1,0 1 1,0-1 0,17 0-1,-17 1 1,18-1-16,0 18 16,-1 0 15,1 0 63</inkml:trace>
  <inkml:trace contextRef="#ctx0" brushRef="#br0" timeOffset="379724.1195">27499 9384 0,'0'-18'110,"18"18"108,-1-17-202,1 17 0,0 0-16,-18 17 265,0 1-249,0 0 0,0-1-1,0 18 16,0-17-15,0 0 0,-18-1-1,18 1 1,-18 0 31,1-1-32,-1-17 1,0 0 140,36 0-15,17 0-125,18 0-16,-18 0 15,-17 0 1,17 18 15,-17-18-31,0 0 16</inkml:trace>
  <inkml:trace contextRef="#ctx0" brushRef="#br0" timeOffset="383212.9844">27411 8661 0,'17'0'219,"-17"-18"-219,18 18 15,0 0 1,-1 0 0,1 0-16,0 0 15,-1 0 16,1 0-15,0 0 0,-18 18 187,0-1-188,0 1 1,0 0 0,-18-1 77,18 1-77,-18-18 62,18 18-31,-17-18-16,17 17 1,-18-17-17,18 18 16,0-1 94,0 1-78,-18-18-31,18 18 156,18-18-78,0 0-79,-1 0 16,1 0-31,0 0 16,-1 0 172,1 0-157</inkml:trace>
  <inkml:trace contextRef="#ctx0" brushRef="#br0" timeOffset="385838.1042">26423 9772 0,'18'0'141,"-1"0"-126,36 0 1,0 0-1,0 0 1,35 0 0,71 0-1,-71 0 1,0 0 0,-17 0-1,52 0 1,-87 18 15,17-18-15,17 17-1,-35-17 1,1 0 0,-19 18-1,19-18 235,-1 0-234,18 0-1,0-18 1,-18 18 0,0-17-1,1 17-15,-19 0 47,1 0-47,0 0 16</inkml:trace>
  <inkml:trace contextRef="#ctx0" brushRef="#br0" timeOffset="388623.5235">26793 10372 0,'-17'0'188,"-1"0"-173,1 0 1,-1 0 0,0 0-1,1 0 1,-1 0 15,0 0 141,18 17-141,0 1 16,18 0-31,0-18-1,17 17 1,-17-17 0,17 0-1,-18 0-15,1 0 16,0 0 0,-1 0-1,19 0 1,-19 0-1,1 0 1,0 0 93,-1 0-93,1-17 0,-1 17-1,-17-36 63,0 1-62,0 17-16,0-17 16,0 17-1,0-34 1,0 16 0,0 19-1,0-19 1,0 19-1,-17-1 64,-1 18-64,1-18-15,-1 18 16,0-17 62,1 17-78,-1 0 16,-17-18 15,17 18-16,0 0-15,-17 0 16,0 0 15,17 0-31,1 0 16,-1 0 0,0 0-1,1 0 1,-1 0 15,0-17-15</inkml:trace>
  <inkml:trace contextRef="#ctx0" brushRef="#br0" timeOffset="391559.7383">27111 10178 0,'0'-18'110,"0"0"-95,0-17 1,18 17 0,-18 54 218,0-19-218,0 36-16,0 0 15,0-35 1,0-1-1,0 1 1,0 0 0,0-1 93,0 1-62,0 0 0,35-1-16,18-17 0,-36 0-15,19 0 0,-1 0-16,-17-17 15,17-1 1,-17 0 15,-1 18-15,1-17 15,-1-19-15,-17 19-1,0-1 1,0 1-1,0-1 1,0-17 0,18 17-1,-18 0 48,0 1-63,0-36 15,0 35 17,0-17-32,0 53 328,18-18-313,-1 0 1,1 0 203,0 0-172</inkml:trace>
  <inkml:trace contextRef="#ctx0" brushRef="#br0" timeOffset="394484.903">27517 10407 0,'0'-18'282,"35"18"-282,-17 0 31,-1 0 0,1 0-31,-1 0 109,1 0-93,0 0 0,-18 18 218,0 0-218,0-1 62,-18 1-78,0-1 15,18 1-15,-35 0 32,18-18-17,-1 0 1,0 17 0,1 1-1,-1-18 1,0 18-1,1-18 1,-1 17 15,0-17-15,18 18 0,-17-18-1,-1 18 1,36-18 218,-1 0-203,1 0-15,0 0-16,-1 0 125,1 0-94,0 0 16,-1 0 0,1 0-47,0 0 78,-1 0-78,1 0 47,-1 0-16,1 0 1,0 0 61</inkml:trace>
  <inkml:trace contextRef="#ctx0" brushRef="#br0" timeOffset="397692.6626">27640 9966 0,'0'-18'79,"0"1"-1,0-1-16,0 0-46,0 1-1,18 17-15,-1 0 32,1 0 124,0 0-109,-18 17 0,0 1-32,0 0 110,0-1-109,0 1 31,0 0-32,-18-1 1,0-17 0,18 18-1,-17 17 1,-1-17 46,18-1-46,-18 1 15,36-18 204,0 0-220,-1 0 1,1 0-16,0 0 16,-1 0-1,1 0 235,0 0-140,-1 0-48,1 0-15</inkml:trace>
  <inkml:trace contextRef="#ctx0" brushRef="#br0" timeOffset="401032.3251">28522 9384 0,'-35'-18'171,"17"18"-155,-17 0 0,17 0-1,-17 0 1,0 0 0,17 0-16,0 0 15,1 0-15,-19 0 47,19 18-31,17 0 15,-18-1-15,18 1-1,0 17 1,0 18-1,0-35-15,0-1 16,0 1-16,0 0 16,0-1 31,53-17-32,-18 18 1,-17-18-1,17 0 1,-17 0 0,17 0-1,1 0 1,-19 0 0,18-18-1,-17 1-15,0-1 16,-1 0-16,1 1 15,-18-1 1,0-17 15,0-18-15,18 0 0,-18 0-1,0 0 1,0 18-1,0 17 1,0-17 15,0 0-15,0 17 0,-18 0-1,0 1 1,1-1-1,-19 18 1,19-18 0,-18 18-1,-1-17-15,19 17 16,-19 0 0,19 0-1,-19 0 16,19 0-15,-1 0 0,0 0-1,1 0 1</inkml:trace>
  <inkml:trace contextRef="#ctx0" brushRef="#br0" timeOffset="404009.2448">28751 8996 0,'18'0'141,"0"0"-110,-1 0-31,1 0 31,0 35 47,-18 0-62,0 18 0,0-17-1,0-1 1,0 0 0,0 18-1,0-18 1,0-17-16,17-18 187,1 0-171,-1 0 0,1 0-16,0 0 31,-1 0-16,1 0 1,0-35-16,-1-18 16,1 0-1,0 35 1,-1-17-16,-17 0 16,0 17-1,18 0 1,-18 1-1,0-1-15,0-17 16,0 0 15,0 17-15,0 0-16,0-35 31,0 36-31,0-71 16,0 70-1,0 0 1,0 1 0,-18 17 109,1 0-125,17 17 15,0 1 79,0 0-78,0-1-1,0 18 1,17-17 0,-17 0 15,18-1-16,0-17 1,-18 18 0,17-18 406,1 0-391,-1 0-16,1 0 17,0 0-17,-1 0-15</inkml:trace>
  <inkml:trace contextRef="#ctx0" brushRef="#br0" timeOffset="406783.1335">29210 9260 0,'0'-17'156,"0"-1"-124,0 0-32,18 18 15,-1 0 17,1-17-17,17-1 1,-17 18-1,-1-17 1,1 17 0,0 0-1,-1 0 1,1 0 0,0 0-16,-1 0 31,1 0-16,-18 17 142,0 1-142,0-1 1,0 36 0,0-35-1,-18 17 1,1 1-16,-1-1 15,0-17 32,1-1-15,-1-17-17,0 18-15,1-18 31,-1 17-15,1 1 0,-1-18-1,0 0 1,1 18 0,-1-18-1,18 17 1,-18-17-1,36 0 220,0 0-220,-1 0 1,1 0 0,17 0-1,-17 0 1,-1 0 0,1 0-1,0 0 141</inkml:trace>
  <inkml:trace contextRef="#ctx0" brushRef="#br0" timeOffset="409561.9088">29245 8555 0,'0'-18'78,"0"1"0,0-1-62,0 0 15,18 1 0,0-1-15,-1 0 0,1 18-1,-1 0 1,1 0-1,-18 18 142,0 0-142,0 17-15,0 0 32,0-17-17,0-1 1,-35 1 46,17 0-46,18-1 0,-17-17-16,-1 18 15,36-18 282,-1 0-281,18 0-1,-17 0-15,0 0 16,-1 0 218</inkml:trace>
  <inkml:trace contextRef="#ctx0" brushRef="#br0" timeOffset="411795.3965">28257 9754 0,'53'0'187,"0"0"-171,-17 0-1,52 0 1,71 0 0,-89 0-1,1 0 1,-1 18 0,-35-18-1,-17 0 1,17 0-1,-17 18-15,0-18 16,35 0 0,-18 0-16,0 0 31,0 0-15,18 17-1,-17-17 1,-19 0 15,1 0 47,0 0-15,-1 0-48,1 0 32</inkml:trace>
  <inkml:trace contextRef="#ctx0" brushRef="#br0" timeOffset="415166.4841">28346 10301 0,'-18'0'219,"0"0"-203,1 0-16,-1 0 15,0 18 17,-17-18-17,35 17 1,-17 1-1,17 0 1,0-1 31,0 1-31,0 0 15,0 17-16,0-18 17,0 1-1,0 0-31,35-1 109,0-17-109,0 0 16,18 0 0,-17 0-1,-19 0 1,1 0-1,17-17 17,0-54-17,-17 18 1,0 18 0,-18 17-16,0-17 15,0 17 16,0 1-15,0-1-16,0 1 16,0-1-1,0-17 1,-18 17 15,0 0-31,-34 1 16,34-1 15,-35 18-31,0-18 0,18 1 16,35-1-1,-36 18-15,19 0 32,-1-17-17,1 17 1,-19 0-1,19 0 1,-19 0 15,19 0-15,17 17 0,0 1 46,-18-18-62</inkml:trace>
  <inkml:trace contextRef="#ctx0" brushRef="#br0" timeOffset="418962.6172">28716 10248 0,'0'18'140,"0"17"-124,0-17 0,0 17-1,0-17 1,0 35 0,0-36-1,35 36 1,-35-35-1,18-1 1,0-17 62,-1 0-78,1 0 31,0 0-15,-1 0 15,1 0-31,-1 0 32,1 0-17,0-35 1,-18 17-1,17-34 1,1-1 0,0-18-1,-18 1 1,0 34 15,0 19-31,0-1 125,0 0-94,0 36 251,0 35-267,0-35 1,0 34-16,0-16 16,0-19 30,0 1-30,0 0 0,0 35-1,0-36 1,0 18 0,0-17-1,0 35 1,0-35-1,0 17 1,17 0 0,1-17-1,0-18 345,-1-35-345,1-1 1,17 19 0,-17-1-1,-1-17 1,1 17-1,-18 0 157,0 1-140,0-1 61,0 1-93,0-1 32,0 0-1,0 1-16,0-19 1,0 1 0,0 17-16,0-17 15,0 18 1,0-1 0</inkml:trace>
  <inkml:trace contextRef="#ctx0" brushRef="#br0" timeOffset="421854.875">29263 10636 0,'18'-17'235,"-1"17"-220,1 0-15,17-18 16,0 0 15,1 18-15,-19-17-1,19 17 1,-19 0 0,1 0-1,-18 17 95,0 1-79,0 0-31,0 17 15,0-17 1,0-1 0,0 1 15,0-1 0,0 1 0,-18 0-15,-17-1 0,17-17-1,-17 18 1,17 0 0,1-18-1,-1 0 1,18 17 15,-18-17-15,36 0 249,0 0-249,35 0-16,-36 0 16,36 0-1,-35 0 1,-1 0-1,1 0 1,0 0 0</inkml:trace>
  <inkml:trace contextRef="#ctx0" brushRef="#br0" timeOffset="424980.2315">29933 10636 0,'-17'0'219,"-1"0"-203,0 36-1,-17-19 1,0 1-1,-1 35 1,19-36 0,-1 1-1,18 0 110,0-1-109,0 1 0,18-18 109,-18 18-110,17-18 1,1 0 93,0 17-93,-1 1 15,1-18 94,0 0-62,-1 0-17,1-18 48,-18 1-47,0-1 16,0 0-48,0 1 48,0-1 30,0 0 17,-18 18-63,1 0-47,-1 0 31,0 0 110</inkml:trace>
  <inkml:trace contextRef="#ctx0" brushRef="#br0" timeOffset="428690.2203">29245 9984 0,'0'-18'94,"0"0"-79,0 1 1,0-1-1,18 0 1,0 1 0,-1 17-1,-17-18 1,18 18 93,-18 18 79,0-1-188,0 1 15,17 0 1,-17-1 0,0 1-1,0 0 1,0-1 0,0 19-1,0-19 1,0 1-1,0-1-15,-17 19 16,17-19 0,-18-17 15,18 18-15,-17-18 77,34 0 220,1 0-298,-1 0 1,1 0 0,17 18 15,-17-18-15,0 0-1,-1 0 1,1 0 15,0 0-15,-1 0 249,1 0-62</inkml:trace>
  <inkml:trace contextRef="#ctx0" brushRef="#br0" timeOffset="458364.5226">22084 6491 0,'0'18'422,"-18"-18"-391,1 0 32,17 17-48,0 1 32,-18-18-31,0 0 15,18 18-15,-17-1 15,17 1 188,0 0-125,0-1-94,0 1 78,0-1-63,0 1 1,0 0 15,0-1 0,17-17 110,-17 18-125,18-18-16,-18 18 62,18-18-62,-1 0 47,1 0-31,0 0 31,-1 0-16,1 0 47,-1 0 78,-17-18-140,18 18-1,-18-18 1,0 1 203,0-1-125,0 0-79,0 1 32,0-1 16,0 1-48,0-1 48,0 0-32,0 1 47,0-1 31,0 0-46,-18 18 156,1 0-172,-1 0 15,1 0-62</inkml:trace>
  <inkml:trace contextRef="#ctx0" brushRef="#br0" timeOffset="463349.4129">23195 6809 0,'0'-18'188,"18"18"-157,-18 35 94,0-17-109,0 17-1,0-17 1,0-1 0,0 1-1,0 0 48,0-1-16,0 1-1,0 0-14,0-1-17,0 1 17,0 0-17,0-1 16,0 1-15,0-1 15,0 19-31,0-19 32,0 1-17,0 0 1,0-1-1,17-17 48,1 0 15,0-17-47,-18-1-31,17 0 47,-17 1-31,18-1-16,0 0 31,-1-17-15,1 0-16,0 17 15,-1 1-15,-17-1 16,0 0 93,0 1-77,0-1-17,0 0 1,0 1-1,0-1 32,0 1 16,0-1-48,0 0 17,0 1-17,-17 17 313,34 0-171,1 0-126,-1 0 63,1 0-94,0 0 359,-1 0-296</inkml:trace>
  <inkml:trace contextRef="#ctx0" brushRef="#br0" timeOffset="467966.4239">23601 6526 0,'0'18'15,"-18"0"1,18-1 187,0 1-172,0 0 16,0-1-15,0 1-17,0-1 32,0 1-16,0 0 1,0-1-32,0 1 15,0 0 157,18-18-47,-1 0-78,1 0-16,0 0 32,-1 0-32,1 0 16,0 0 15,-1 0 1,1-18 77,-18-17-124,18 35 0,-18-18-1,0 0 1,0 1 203,0-1-157,0 1-31,0-1 32,0 0-32,0 1 16,0-1-16,0 0 1,-18 18 30,0 0 1,1 0-32,-1 0 0,0 0 0,1 0 16,-1 0-31</inkml:trace>
  <inkml:trace contextRef="#ctx0" brushRef="#br0" timeOffset="473832.4175">28011 6879 0,'0'-17'516,"35"-1"-313,0 0-188,0 1 1,-17 17 0,0 0-1,-18 17 313,0 1-312,0 0 0,0-1-1,-18 1 1,0-1-1,18 1 1,-17 0 0,-1-1-1,18 1 1,-18 0 15,1-1-15,17 1-16,-18-18 15,18 18 173,18-18 15,-1 0-187,1 0-1,0 0 1,-1 0 15,1 0-15,0 0-1,-1 0 1,19-18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33:36.71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19562 7479 0,'17'0'266,"1"0"-250,-1 0-1,1 0 1,17 0 0,1 0-16,-19 0 31,1 0-16,0-18 17,-1 18-17,1-17 1,17 17-16,-17 0 62,-18-18-30,17 0-1,-17 1 31,0-1-30,0 0-17,0-17 1,0 17 0,0-17 15,0 18-31,-17-1 31,-1 18-15,-35-18-1,36 18 1,-19 0 0,1 0-16,17 0 31,-17 0-16,17 0 17,1 0-17,-1 0 1,-17 18-16,17 17 31,1-17-15,-1-1-1,0 1 1,1 0 0,-1-18-1,18 17 1,0 1 0,0 17 15,0-17-16,0 0 1,0-1 0,0 1-1,0 0 1,18-1 15,-1-17-15,-17 18-1,18-1 17,0-17-17,-18 18-15,35-18 32,18 0-32,-18 0 15,-17 0 1,-1 0-1,1 0 1,0 0 62,-1 0 47,1 0-125,0 0 47,-1 0-31,1 0 171</inkml:trace>
  <inkml:trace contextRef="#ctx0" brushRef="#br0" timeOffset="1326.4265">20020 7514 0,'0'18'94,"0"-1"-63,0 19-15,0-19 0,0 1-1,0 0 1,0 17-1,0 0 1,0-17 0,0-1-1,0 1 110,0 0-78</inkml:trace>
  <inkml:trace contextRef="#ctx0" brushRef="#br0" timeOffset="3347.5043">21061 7003 0,'0'35'63,"-35"-17"-63,17-1 16,0 1-1,18-1 1,-17 1-1,-1 17 1,0 18 0,-17 0-1,35-35 1,0 17 15,0 0-15,0-17-1,0 0 1,0-1 0,0 1-16,0 0 15,0-1 1,0 1 0,18 0 15,-1-1-16,1-17-15,0 35 16,-1-17 0,1 0-1,0-18 17,-1 17-17,-17 1 1,35-18-1,-35 18 1,18-1 0,0 1-1,-1-18 17,1 0 14,0 0 1</inkml:trace>
  <inkml:trace contextRef="#ctx0" brushRef="#br0" timeOffset="5017.3982">21272 7426 0,'18'0'156,"0"0"-125,17 0-15,-17 0 0,35 0-1,0 0-15,-18 0 16,18 0-1,-18 0 1,-17 0 0,-1 0-1</inkml:trace>
  <inkml:trace contextRef="#ctx0" brushRef="#br0" timeOffset="7710.8925">22102 7179 0,'0'18'79,"0"17"-64,0 0 1,0-17 15,0-1-15,0 1-1,0 17 1,0-17 0,0 0-1,0-1 1,0 1-1,0 0 32,0-1-15,0 1 46,0 0-31,0-1-1,0 1-30,0-1 0,0 1 31,0 0-32,0-1 32</inkml:trace>
  <inkml:trace contextRef="#ctx0" brushRef="#br0" timeOffset="10233.5917">22278 7338 0,'0'0'15,"0"17"32</inkml:trace>
  <inkml:trace contextRef="#ctx0" brushRef="#br0" timeOffset="13124.3692">22260 6985 0,'0'35'171,"0"1"-155,0-19 0,0 18-1,0-17 1,0 17 0,0 1-16,0-1 15,0 0-15,0-17 16,0-1-1,0 1 1,0 0 0,0-1-1,0 1 1,0 0 0,0-1-1,0 1 1,-17-18-1,17 18 32,0-1-15,0 1-17,0 17 1,0-17-1,0-1 1,0 1 0,0 0-16,0-1 15,0 1 1,0 0 31,0-1-16,0 1 0,0 0 16,0-1 16,0 1-1,0-1-31,-18-17 1,0 0 124,18 18-125,-17-18-15,-1 0 15,18 18-15,0-1-1,-18-17 32</inkml:trace>
  <inkml:trace contextRef="#ctx0" brushRef="#br0" timeOffset="16272.7833">22807 7408 0,'0'18'140,"0"35"-124,0-35-16,0 17 15,0-18 1,0 54 0,0-36 15,0-17-15,0 0 15,18-1-16,-1 1 1,-17-1 15,18-17 1,0 0-32,17 0 46,-17 0-30,-1 0 0,18 0-1,1-17-15,-19-1 16,19-17 0,-19 35-1,19-53 1,-36 18 62,0 17-62,0 0-1,0-17 1,0 18-1,0-1-15,0 0 16,-18 1 125,0 17-141,1 0 15,-19 0 1,1 0 0,0 0 62,35 35-63,-35-17 1,17 17 0,0-18-1,18 1 1,-17 0-1,17-1 1,0 1 15,0 0-31,0-1 32,0 1-17,0 0-15,0-1 31,0 1-31,0-1 47,0 1-31,0 0 0,17 17 15,-17 0-16,18-17 1,-18 0 0,0-1-16,18 1 15,-18 17 1,0-17 0,0-1-1,0 1 1,0 0-1</inkml:trace>
  <inkml:trace contextRef="#ctx0" brushRef="#br0" timeOffset="18695.6261">23319 7408 0,'0'36'172,"-18"-19"-141,18 1 110,0 0-16,0-1-110,0 1 1,-18-1 0,18 1-1,0 0 1</inkml:trace>
  <inkml:trace contextRef="#ctx0" brushRef="#br0" timeOffset="21655.1069">23583 7391 0,'-17'0'62,"-1"0"32,0 0-63,1 17 0,-1 1-31,18 17 16,-35 1 0,17-19-1,18 1 1,0-1 0,-18 1-16,18 0 31,0-1-16,0 1 17,0 0-32,0-1 15,0 19 32,0-19-31,0 1-1,0 17-15,0-17 16,0 17 0,0 0-16,0-17 31,0 0-15,18-18-1,0 17 48,-18 1-32,17-18-15,1 0-1,-18 17 1,18-17-1,-1 0 1,1 18 0,-18 0-1</inkml:trace>
  <inkml:trace contextRef="#ctx0" brushRef="#br0" timeOffset="25835.2119">23583 7691 0,'0'-18'110,"0"0"-32,0 1-62,0-1 30,0 0-46,35 1 16,-35-1 15,18 0-15,-18 36 156,0 0-172,0-1 15,0 1 1,0 0 0,0-1-1,0 1 1,18 35 31,-18-36-32,0 19 1,17-1 0,-17-17-1,0-1 1,18-17 187,0 0-187,-1 0-1,1 0 1,0 0 0,-1-17-1,1 17 1,-18-36-1,17 19 1,-17-1-16,0-17 16,18 17 15,-18-52-15,0 52-1,0 0 1,0 1-1,0-1 1,0 0 109,18 18 234,-1 0 829,1 0-1172,0 0-1,-1 0 79,1 0 234</inkml:trace>
  <inkml:trace contextRef="#ctx0" brushRef="#br0" timeOffset="27702.7251">24007 7779 0,'0'35'140,"0"0"-124,0 1 0,-18-19-1,18 1 313,0-1-203,0 1-78</inkml:trace>
  <inkml:trace contextRef="#ctx0" brushRef="#br0" timeOffset="31266.2489">23989 7408 0,'0'18'172,"-18"-18"-156,18 18-1,0-1-15,0 1 16,0 0 15,0-1-15,0 1-1,0-1 1,0 1 156,18-18-157,0 0 110,-1 0-109,1 0 47,-1 0-32,-17-18 63,0 1-79,0-1 1,0 1 31,0-1-32,0 0 1,0 1 0,0-1-1,0 0 1,0 1-1,0-1 17,0 0-17,0 1-15,-17 17 625,-1 0-484,1 17-79,-1-17-46,18 18 15,-18-18-31,1 0 32,17 18 46</inkml:trace>
  <inkml:trace contextRef="#ctx0" brushRef="#br0" timeOffset="34362.1021">24165 7355 0,'0'18'156,"0"0"-109,18-1-47,-18 19 31,35-19-15,-17-17-1,-18 18 16,17 0-15,-17-1 0,0 18 15,0-17-15,18 0 15,-18-1-31,0 1 15,0 0 1,0-1 0,0 1-1,0 17 1,0-17 0,0-1-1,0 1 16,0 0-15,0-1 15,0 54-15,0-53-16,0-1 16,0 1-1,0-1 1,-18-17 15,18 18-15,0 0 46,-17-18-15,17 17-47,0 1 31,-18-18-15,18 18 62,0-1 47</inkml:trace>
  <inkml:trace contextRef="#ctx0" brushRef="#br0" timeOffset="62035.3219">24730 7691 0,'0'35'265,"0"-18"-249,0 19 0,0-19-1,17 19 1,1 17-1,0-18 1,-1-18 0,1 19-1,-18-19 32,18-17-31,-18 18-1,17-18 17,-17 18-1,0-1 47,0 1-31,18-18 125,-1 0-141,-17-18-15,18 18-1,-18-17 17,18-1-17,-1 0-15,1-17 16,-18 17-1,0 1 1,18-1 0,-18-17-1,17 0 17,-17 17-17,18 18 1,-18-18-1,0 1 1,0-1 15,0 0-15,0 1 0,0-1 77,0 36 173,0-1-250,0 1-1,18 0 1,-18-1-1,0 1-15,0 0 16,0-1 0,0 1-1,17 0 1,-17-1 0,0 1 15,0-1-16,0 1 17,0 0 46,18-18-63,-18 17 1,17-17 15,-17 18 1,18-18-1,-18 18-16,0-1 32,18-17 47,-18 18-63,17-18 47,1 0 235,0 0-297,-1-35-1,1-1 1,-18 19-1,18-19-15,-1 36 16,1-17 0,-18-1 15,18 1 0,-18-1 16,17 0 62,-17 1-77,18 17-17,-18-18 1,0 0 0,0 1 15,17 17-16</inkml:trace>
  <inkml:trace contextRef="#ctx0" brushRef="#br0" timeOffset="64708.511">25329 8026 0,'0'53'172,"0"-36"-157,0 19 1,0-19-16,0 1 31,0-1-15,0 1 46,0 0 329,-17-18-360,17 17 0</inkml:trace>
  <inkml:trace contextRef="#ctx0" brushRef="#br0" timeOffset="68341.3957">25453 8114 0,'0'-18'47,"0"1"16,0-1-48,0 0 79,0 1-63,0-1 16,0 0 0,18 18 0,-1 0-16,1 0 47,-1 0-31,1 0-31,-18 18 296,0 0-312,0-1 16,0 1 0,0 0 46,0-1-46,0 1-1,-18-18 142,1 18-126,17-1 31,0 1 1,-18-18-48,18 17 1,-17-17-16,17 18 31,0 0 1,-18-18-17,18 17 32,-18-17 16,36 0 202,0 0-234,-1 0-15,1 0 0,-1 0 15,1 0 0,0 0 329,-1 0-142</inkml:trace>
  <inkml:trace contextRef="#ctx0" brushRef="#br0" timeOffset="73556.8375">25471 7691 0,'0'17'203,"0"1"-187,0-1 31,0 1 218,0 0-233,17-18 46,1 0 125,-1 0-172,1 0 16,0 0 516,-1 0-532,1 0 47,0 0-31,-1-18 15,-17 0-62,0 1 235,0-1-188,0 1 15,0-1 1,0 0 15,0 1 31,0-1-93,0 0 62,-17 1 0,-1 17-62,0 0 15,1 0-16,-1 0 32,0 0-31,1 0 46,-1 0 32,1 0 16,17 17-95,0 1 79,0 0-78,0-1 15,0 1-16,0 0 48,0-1 140</inkml:trace>
  <inkml:trace contextRef="#ctx0" brushRef="#br0" timeOffset="81928.959">19244 10830 0,'18'0'422,"-1"0"-407,1 18 17,0-18-17,-1 18 1,1-18 0,-1 0-1,1 0 1,0 17 15,-1-17-15,19 0-16,-19 0 15,19 18-15,-19-18 32,1 0-17,0 0 95,-18-18-64,17-17-30,-17 0 0,0 17-1,0 0 1,0 1 0,0-1-1,0-17 16,0 17 1,0 1-17,0-1 1,-17 18 15,17-18 0,-18 1 16,0 17-31,1 0 0,-1 0-1,0 0 1,18-18-1,-35 18-15,17 0 32,1 0-32,-19 0 15,19 0 1,-1 0 0,-17 0-1,17 0-15,-17 18 16,0-1-1,17 1 1,-17 0 0,17-1-1,1 1 1,17-1 0,-18 1-1,0-18 16,18 18-15,0-1 15,0 19-15,-17-19 0,17 19-1,0-19 1,0 1-1,0-1 1,0 1 0,0 0-1,0-1 1,17 1 31,1-18-47,0 18 15,-1-18 17,1 0-17,-1 17 1,19-17 0,-19 18 15,1-18-16,0 0 1,-1 0 15,1 0-15,0 0 0,-1 0 15,1 0 78</inkml:trace>
  <inkml:trace contextRef="#ctx0" brushRef="#br0" timeOffset="84767.2676">19526 11042 0,'0'-18'187,"18"18"-171,0-17 15,-1-1 16,18 18-47,1-18 16,-1 18-1,0-17 17,-17 17-32,0 0 46,-18 17 126,0 1-156,0 0 15,0-1-15,0 1-16,0 0 31,-18-1-31,-17 18 16,35-17-1,-18 0 1,18-1 0,-18-17 15,18 18-16,-17-18 1,-1 0 47,0 0-32,36 0 438,0 0-438,-1 0-31,1 0 15,0 0 64,-1 0-48,1 0 16,0 0-32,-1 0 1,1 0 15,-1 0-31</inkml:trace>
  <inkml:trace contextRef="#ctx0" brushRef="#br0" timeOffset="87027.0071">20902 10495 0,'0'18'171,"-18"-1"-155,18 36 0,-17 0-1,17 0 1,-18 18 0,18-36 15,0-17-16,0 17 1,0 0 0,0 0-1,18 18 1,-1-35 0,19 17-1,-36-17 1,35 35-1,-17-18 1,-1-17 15,-17-1-15,18-17-16,0 18 0</inkml:trace>
  <inkml:trace contextRef="#ctx0" brushRef="#br0" timeOffset="88431.3255">21096 10901 0,'-18'-18'16,"18"1"124,18 17-108,17 0-17,-17 0 1,0 0 0,-1 0-1,1 0 1,0 0 15,-1 0-15,1 0 62,-1 0-63,1 0 1</inkml:trace>
  <inkml:trace contextRef="#ctx0" brushRef="#br0" timeOffset="89692.6604">21519 10636 0,'0'18'140,"0"0"-124,0 34-1,0 1 1,0 0 0,0-17-1,0-1 1,0-18 0,0 1-1,0 0 16,0-1 1,0 19-17,0-19 1,0 19 0,0-19 15,0 1 0</inkml:trace>
  <inkml:trace contextRef="#ctx0" brushRef="#br0" timeOffset="91440.871">21731 10619 0,'0'17'203,"0"19"-188,18-19 1,-18 1-16,0 17 16,17 18-1,-17 0 17,18-18-17,-18 18-15,0 0 16,0-18-1,0 1-15,0-19 16,0 1 0,0 17-1,0-17 1,0 35 0,0-18-16,0-17 15,0 17 1,0-17-1,-18-1 32,1 1 0,-1-18 0,18 17-47,-18-17 78,18 18-78,-17-18 16,17 18-1</inkml:trace>
  <inkml:trace contextRef="#ctx0" brushRef="#br0" timeOffset="94815.2911">22754 10830 0,'0'18'172,"0"52"-156,0-34-1,18 17 1,-18-18 0,0 0-16,0 36 15,17-54 1,-17 1-1,0 0 17,18-18 77,0 0-109,17 0 31,0 0-15,18-18 0,-18-35 15,-35 18-16,36-18-15,-19 18 16,1 35 0,-18-36-1,18 19 1,-18-1 0,0 0-1,0 1 1,0-18-1,17 17 1,-17 0 0,0 1-1,0-1 1,0-17-16,18 35 16,-18-36-16,0 1 15,0 18 1,0-1-1,0 0 1,-18 18 31,1 0-16,-19 0-15,1 0 15,17 0-15,1 0-16,-1 0 15,1 18 1,-19 52 0,1 1-1,0 17 16,35-53-15,-18 1 0,18-1-1,0 0-15,0 1 16,0-19 0,0 18-1,0-17 1,0 0-1,0-1 1,0 1-16,0 0 16,0-1-1,0 1 1,0 17 15,18-17-31,-18 0 31,0-1-15,0 1 0,17-1-16,-17 19 15,0-19 1,0 19 0,0-19-16,0 1 31</inkml:trace>
  <inkml:trace contextRef="#ctx0" brushRef="#br0" timeOffset="97477.5379">23336 10619 0,'0'17'141,"0"1"-125,0 0-1,0 17 1,0-18-1,-17 1 1,17 0 156,0-1-156,0 1 15,0 0 63,0-1-32,-18-17-46,18 18 15,0 0 0,0-1 0</inkml:trace>
  <inkml:trace contextRef="#ctx0" brushRef="#br0" timeOffset="99282.0611">23548 10724 0,'0'18'141,"-35"53"-141,17-1 15,18 18 1,-18-35-16,18 18 16,0-36 15,0 0-16,0 54 1,0-54 0,0 18-1,0 0 1,0-18 0,18-17-1,0 17 1</inkml:trace>
  <inkml:trace contextRef="#ctx0" brushRef="#br0" timeOffset="102776.603">23654 11095 0,'0'-18'157,"0"1"-142,0-1 1,0 0-1,0 1 1,17 17 172,1 35-157,-18-17-31,0 17 15,0-18 1,0 19 0,0-1 15,0-17-15,0 17-1,0-17 1,0-1-1,0 1 1,0 0 0,0-1-1,18 1 48,-18-1-63,17 1 15,1-18 110,0 0-109,17 0 0,-18 0 15,1 0-31,0-18 16,17-17-1,-17 18 1,-1-1-1,1-17 1,-18 17 0,0 0 15,18-17-15,-18 17-1,17 18 1,-17-35-1,0 0 1,0 17 0,0 1-1,0-1 1,0-17-16,0-1 16,0 1-1,0 17 16,0 1-15,-17 17 156,-1 0-172,0 35 31,1-35-31,17 18 16,0-1-1,0 1 126,17 0-94,1-18-31,0 0-1,-1 0 1,1 0 15,0 0-15,-1 0-1,1 0 1</inkml:trace>
  <inkml:trace contextRef="#ctx0" brushRef="#br0" timeOffset="105703.8243">24095 11289 0,'17'0'328,"1"0"-313,0 0 79,-1 0-78,1 0-1,-18 35 329,0-17-328,0-1 15,0 1-15,-18 0 155,1-1-155,-1 1 15,0-18-31,1 0 32,-1 18 14,0-1-30,1-17 0,-1 0 77,18 18-77,-17-18 0,34 0 234,1 0-235,-1 0-15,1 0 16,17 0 0,-17 0-1,0 0 1,17 0-1,-17 0 1,-1 0 0,1 0 140,-1 0-47</inkml:trace>
  <inkml:trace contextRef="#ctx0" brushRef="#br0" timeOffset="108727.8407">24253 10866 0,'-17'17'204,"17"18"-189,0-17 16,0 0-31,0-1 157,0 1-157,0 0 47,0-1-32,17 1 1,-17 0-1,18 17 1,0-18 0,-1-17 359,19 0-360,-19-17 1,1-18 0,0 35-16,-18-18 234,0 0-218,0 1 15,0-1 0,0 0-15,0 1 15,0-1-15,0 0 140,-18 18-62,0 0-48,1 0-46,-1 0 47,0 0-31,1 0 31,-1 0-16,0 0 141</inkml:trace>
  <inkml:trace contextRef="#ctx0" brushRef="#br0" timeOffset="111151.5854">24624 10813 0,'0'35'172,"0"18"-156,0-36-1,0 1-15,18 17 16,-1 18-1,1-17 1,-18 16 0,17 1-1,-17-35 1,0 0 0,0 17 15,0-17-16,0-1 1,0 19 0,0 16-1,0-34 1,0 17 0,0-17-1,0 0 16,-17-1-15,17 1 0,0 17-1,-18 0 1,1 1 15,-1-36-15,18 17-1,0 1 1,-18 0 140,1-18-140,-1 17 0,18 1 46,-18-18-31</inkml:trace>
  <inkml:trace contextRef="#ctx0" brushRef="#br0" timeOffset="117323.7083">25047 10989 0,'0'18'172,"0"17"-157,0 0 1,0-17 0,18 17-1,-1 0 1,-17-17 0,0 0-1,0-1 204,18-17-110,0 0-109,-1 0 16,1 0 46,0 0-46,-18-17 0,17 17-1,-17-18 517,0-17-532,18-1 31,-18 1-16,0 18-15,0-1 16,0 0 0,18 1-1,-18-1 1,0 36 546,17-1-546,-17 1 0,18 17-1,0-35 1,-1 53 0,-17-35-1,35 17 1,-17 0-1,-18 1 1,18-19 0,-1 1-1,1 17-15,-18-17 32,0-1-32,18 1 15,-18 0 32,0-36 453,0-17-484,0-18-16,35 0 15,-35 35 1,18 1 0,-1-19-1,-17 19 1,0-1-1,18 18 1,-18-18-16,0 1 16,0-1 62,0 1 78,0-1-140,0 0 140,0 1-140,0-1-1</inkml:trace>
  <inkml:trace contextRef="#ctx0" brushRef="#br0" timeOffset="121838.013">25594 11377 0,'0'-18'328,"18"18"-266,-1 0-46,1 0 15,0 0 0,-1 0-15,1 0 15,-1 0-15,-17 36 281,0-19-282,0 36 1,0-17 0,-17-19-1,-18 18 1,17-35 109,0 18-125,1-18 31,-1 18-15,36-18 281,17 0-282,-17 0 17,-1 0-17,1 0 1,-1 0-1</inkml:trace>
  <inkml:trace contextRef="#ctx0" brushRef="#br0" timeOffset="123459.1485">25929 11359 0,'0'18'94,"0"17"-79,0 1 1,0-19-1,0 36 1,0 0 0,0 0-1,0-35 1,0-1 0,0 1-16,0 0 31</inkml:trace>
  <inkml:trace contextRef="#ctx0" brushRef="#br0" timeOffset="126969.1082">25823 10954 0,'0'17'172,"0"1"-125,-17 0-47,-1-1 15,0-17 1,18 36-1,0-19 1,-17-17 0,17 18-16,0-1 15,0 1 1,0 0 0,0-1 93,0 1-15,0 0-47,17-18-1,1 0-30,0 0 0,-1 0 15,1 0 141,0 0-110,-1 0-30,1 0-1,-18-18 0,0-17 0,0-1 1,0 19 46,18-1-63,-18 1 126,0-1-110,0 0-15,0 1 46,0-1-15,-18 18 188,0 0-157,1 0 0,-1 0-47,0 0 0</inkml:trace>
  <inkml:trace contextRef="#ctx0" brushRef="#br1" timeOffset="137890.1073">26088 7779 0,'0'17'265,"0"1"-233,0 0-17,0-1 17,0 1-1,0 0-16,0-1 1,0 1 0,18-18-1,-18 17 1,17-17 0,1 0-1,-1 0 1,1 18-1,0-18-15,17 0 16,-17 0-16,-1 0 16,1 0-1,0 0 1,-1 0 0,1 0-1,-1 0 32,1 0-31,0-18-1,-18 1-15,0-1 16,17 18 0,1 0-16,-18-17 15,0-1 1,0 0-1,0-17 1,0 17 0,0 1-1,0-1 1,0-17 15,0 0-15,0 17-1,0 0 1,-18 18 0,18-17-1,-17 17 1,-1 0 15,0 0-15,1 0-1,-1 0 1,1 0 0,-1 0-1,-17 17 1,17 19 0,18 16-1,-18-34 1,-17 53 15,35-54-15,0 1-1,-18 17 1,18 0 0,0 1-1,0 52-15,0-35 16,0-18 15,0 0-15,18 1-16,-18-19 15,0 1-15,18 0 32</inkml:trace>
  <inkml:trace contextRef="#ctx0" brushRef="#br1" timeOffset="139873.0842">26635 7638 0,'-18'35'156,"18"-17"-156,0-1 32,0 1-17,-18-18 1,18 17 0,0 1 15,-17-18 0,17 18-15,-18-1 77,18 1-61,0 0 15,0-1-1,0 1-14</inkml:trace>
  <inkml:trace contextRef="#ctx0" brushRef="#br1" timeOffset="141500.3019">26811 7673 0,'0'18'156,"-18"17"-140,1 0 15,-1 0-15,1 36-1,17-1 1,-18-17 0,18-17-1,0 17 1,0-36-1,0 19 1,0-1 0,0 18-1,0-18 1,0 0 0,0 1-1,0-19 1,0 1-1,0-1 17,18-17 93,-18 18-78,17-18-32</inkml:trace>
  <inkml:trace contextRef="#ctx0" brushRef="#br1" timeOffset="145041.8572">26935 7937 0,'0'0'0,"0"-17"93,0-1-46,0 1-15,0-1-32,17 0 31,-17 1-16,18-1 1,-1 18 31,1 0-31,0 0 30,-1 0-14,1 0-17,-18 18 17,0 17-17,0 0 1,0 53-16,0-35 15,0-17 1,0-1 15,0-17-15,0-1 15,0 1 16,18-18 78,-1 0-94,19 0-15,-19 0 0,1 0 15,0 0-16,-1 0 1,-17-18-16,35 1 16,-17-19-1,0 1 1,-18 17-16,17 1 16,-17-1-1,18 0 1,-18 1 15,0-1-15,0 0-1,0 1 1,0-1 15,-18 18 110,54 0 187,-19 0-297,1 0-15</inkml:trace>
  <inkml:trace contextRef="#ctx0" brushRef="#br1" timeOffset="147913.1484">27358 8149 0,'18'0'203,"-18"-17"-187,17 17 0,-17-18-1,18 0 1,-1 18 15,1-17 16,-18-1 15,18 18-46,-1 0 0,1 0-1,-18 18 157,0-1-156,0 19-1,-18-19 17,1 1-17,17-1 1,-18 1 15,0 0-31,1-1 31,-1 1-15,1-18 0,-1 0-1,0 18 1,18-1 46,-17-17-15,17 18-31,-18-18 0,18 18 30,-18-18-30,54 0 156,-19 0-156,1 0-16,0 0 15,-1 0 1,1 0-1,-1 0 157</inkml:trace>
  <inkml:trace contextRef="#ctx0" brushRef="#br1" timeOffset="151592.8783">27428 7708 0,'0'-17'203,"0"-1"-171,0 0-1,0 1 47,18 17-16,0 0 1,-1 0 15,-17 17 94,0 1-141,0 0 32,0-1-32,0 1-15,0-1 15,0 1-16,0 0 1,0-1 0,0 1 187,0 0-188,-17-1 1,34-17 281,1 0-266,0 0-31,-1 0 156,1 0-140,0 0 47</inkml:trace>
  <inkml:trace contextRef="#ctx0" brushRef="#br1" timeOffset="153528.8538">27693 7638 0,'0'35'172,"0"0"-156,18 18-1,17 0-15,-35 0 16,18-18-1,-18 18 1,17 0 0,-17-18-1,0 18 1,0 18 0,0-18-1,0-18 1,0-17-1,0-1 1,-17 1 31,-1 0-31,18-1-1,0 1 1,-18-1-1,1 1 110,-1-18-78,18 18-31,-18-1-16,1-17 16,17 18 109,0 0-63,-18-18-46</inkml:trace>
  <inkml:trace contextRef="#ctx0" brushRef="#br1" timeOffset="155773.442">28205 7867 0,'0'53'125,"0"0"-110,0-18-15,0 18 16,0 0 0,0 0-1,0-18 17,0 18-32,0-35 15,0-1 1,0 1-1,0 0 64</inkml:trace>
  <inkml:trace contextRef="#ctx0" brushRef="#br1" timeOffset="159360.6276">26441 10830 0,'0'53'172,"0"-18"-157,0 18 1,0 0 0,35 18-16,-17-1 15,-1-34 1,19-1-1,-19-17 1,-17-1 0,18-17-1,-1 0 1,1 0 0,35 0-1,-18 0 1,18-17-1,-35-1-15,17 0 16,-17-17 0,-1 17-16,1 1 31,-18-1 0,18 0-15,-18-17-1,0-35 1,0 17 0,0 17-1,0-16 1,0 34 0,0 0 15,-18 18 16,-17 0-32,17 0-15,-17 0 16,17 0 0,1 0-1,-1 0 1,0 0 15,1 18-15,-1 0-16,0 17 15,1 0-15,-1-17 16,0 17 0,18 0-1,-17-17 1,17 17-1,0 18 1,0-18 0,0-17-1,0 53 1,0-54 0,0 36 15,0 0-16,0-18-15,0 18 16,17 0-16,1-35 16,0 17-1,-18-17 1,0-1-16</inkml:trace>
  <inkml:trace contextRef="#ctx0" brushRef="#br1" timeOffset="160951.6906">27182 10795 0,'-18'0'109,"0"0"-93,1 18-1,-1 17-15,0 0 16,1 0-1,-19 18 1,19-35 15,17 0-15,0-1 15</inkml:trace>
  <inkml:trace contextRef="#ctx0" brushRef="#br1" timeOffset="164661.7307">27234 11024 0,'-17'18'1047,"17"0"-1032,-18-1-15,18 1 16,-17 17 0,-1 0-1,18-17 1,0 0 0,0-1-1,0 1 1,0 0 93,0 17-93,0-17 15,0 17-31,0-18 16,0 1-1,0 17 1,0-17 15,0 0-15,18-1-1,-18 1 1,0 0 0,0-1 171,0 1-109,17-1-31,1-17 16,-1 0-32,1 0 16,0 18-16,-1-18 0,-17 18 1,18-18 155</inkml:trace>
  <inkml:trace contextRef="#ctx0" brushRef="#br1" timeOffset="169809.9191">27446 11201 0,'0'-18'172,"0"0"-141,0 36 203,0 0-234,0 17 16,0 0 0,18-35-1,-18 18 1,0 0 15,0-1 0,0 1 79,0-1-95,0 1 1,0 0 0,17-18 124,1 0-124,0 0-1,-1 0 1,1 0 0,0 0 46,-1 0-62,1-18 63,-18 0-32,17-17-15,-17 18-1,18-1 1,-18-17-1,18 17 1,-18-35 0,0 0-1,0 18 1,0-18 0,0 35-1,0 1 1,0-1-1,0 0-15,0 1 47,17 17 516,1 0-532,0 0 32,-1 0 30,1 0 329,17 0-391,-17 0-31,0 0 188,-1 0-157,1 0 16,-1 0 234</inkml:trace>
  <inkml:trace contextRef="#ctx0" brushRef="#br1" timeOffset="172773.2071">27817 11377 0,'0'-18'203,"17"18"-47,1-17-156,-1 17 31,1 0 141,0 0-94,-1 0-15,-17 17-1,0 1-31,0 0-15,0-1 0,0 1-1,0 0 48,0 17-48,0 0 1,0-17 0,-17-18-16,-1 17 109,0-17-93,18 18-16,-17-18 15,-1 0 1,1 0 15,-1 18-15,0-18-1,1 17 48,52-17 140,0 0-187,-17 0-16,35 0 15,-36 0 1,1 0 0,17 0-1,-17 0 329</inkml:trace>
  <inkml:trace contextRef="#ctx0" brushRef="#br1" timeOffset="176183.1418">27940 10830 0,'0'-17'266,"0"-1"-251,0 0-15,18 18 391,-1 0-360,-17 18 32,0 0-63,0 17 47,0 0-32,0 0 1,0-17-1,0 17 1,0-17 15,-17 0-31,17-1 16,0 1 0,0 0 140,-18-1-109,18 1-32,-18-18 1,18 17 0,18-17 187,17-17-172,1 17-31,-36-18 16,35 18-1,-18 0 1,1 0 15,0 0 125,-1 0-62</inkml:trace>
  <inkml:trace contextRef="#ctx0" brushRef="#br1" timeOffset="177672.1951">28205 10795 0,'0'18'140,"0"52"-124,17-17-1,18 35-15,-35 0 16,18-35 0,0 18-1,-18-36 1,0 53 0,0-52-1,0-1 1,0 36-1,0-36 1,0-18 0,0 36-1,-18-35 17,18 0-17,-18-1 1,18 1 140</inkml:trace>
  <inkml:trace contextRef="#ctx0" brushRef="#br1" timeOffset="179508.7627">28734 11112 0,'0'18'109,"0"53"-93,0-36 0,0 36-1,0-1 1,0 1-1,0-1 1,0-35 0,0 1-1,0 17 1,0-18 0,0 0-1</inkml:trace>
  <inkml:trace contextRef="#ctx0" brushRef="#br2" timeOffset="189954.8972">22931 17074 0,'0'18'375,"0"0"-360,0-1 16,0 1-15,0 0 0,0-1-1,0 19 1,0-1 0,0-18-1,0 1 16,0 0-15,0-1 0,0 19-1,0-19 1,0 1 15,0 0-15,0-1 15,0 1 0,0-1 16,0 1-47,0 0 31,0-1-15,0 1 15,0 0-15,0-1 0,0 1-1,0 0 32,0-1-16,0 1 1,0 0-1,0-1-16,-18 1 32,18-1-31,0 1 15,0 0 16,0-1-31,0 1 15,0 0-15,-18-18 46,18 17-15,-17-17-16,17 18-15,0 0 78,-18-18-32,18 17-46,-18-17 15,18 18-31</inkml:trace>
  <inkml:trace contextRef="#ctx0" brushRef="#br2" timeOffset="210838.7017">21131 16739 0,'0'18'141,"0"0"-110,0-1-15,-17 1 0,17 17-1,0-17 1,-18-1-1,18 1 1,-18 0 0,18-1-1,0 1 1,0 35 0,-17-53-1,17 18 1,0 17-1,0-18 17,-18 1-1,18 0-15,0-1-1,0 1 16,0 0 1,0-1-17,0 1 17,0 0-17,0-1 16,0 18-31,0-17 32,0 0-17,0-1 1,0 1 0,0 0 15,0-1 297,0 19-312,0 16-1,0 1 1,0 18-1,0-36 1,0 1-16,0-19 16,0 1-16,0-1 47,0 1-32,0 0 1,0-1 15,0 1 16,0 0-31,0-1-1,0 1 1,18 52-1,-1-70 1,-17 36 0,0-1 15,18-17-15,0-18-1,-18 17-15,17 19 16,19-36-1,-19 17 1,1-17 15,-18 18-15,18-1 78,-1-17-79,1 0 17,-1 0-17,19 18 1,-19-18-1,1 0 1,0 0 0,-1 0-1</inkml:trace>
  <inkml:trace contextRef="#ctx0" brushRef="#br2" timeOffset="217717.8028">7497 18344 0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40:48.82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25753 5151 0,'17'0'156,"19"0"-140,17 0-1,0-18 1,17 18 0,1-18-1,-1 18 1,-35 0-1,36 0 1,-18-17-16,-18 17 16,18 0-1,-18 0-15,1 0 16,-1 0 0,18 0-1,-35 0 1,17 0-1,-18 0 17,19 0 249,70 0-265,52-18-1,19 0 1,-54 18-1,-35-17 1,1 17-16,-19-18 16,1 18-1,-1 0-15,-35 0 16,18 0 0,18 0-1,-36 0 1,18 0-1,-18 0-15,1 0 32,-1 0-32,-17 0 15,17 0 1,0 0 0,0 0-1,-17 0 16,17 0 204,36 0-235,35 18 15,53-1 1,-36 1 0,-35 0 15,-17-1-15,-1 1-16,-34 17 15,-19-17-15,18-1 16,-17-17-1,0 18 1,-18 0 0,17-18-1,1 17 1,0-17 0,-1 18-1,1-18 1,53 18 218,34-1-218,-16 19-1,16-1 1,1 18 0,-35-18 15,-36-17-15,36 17-1,-36-17 1,-35-1-1,35-17 1,-35 18 0,0 0 31,0-1 593,0 1-624,0-1-1,0 1 1,0 35 0,35-18-1,-17 18 1,0-18 0,-1 36-1,1-36-15,0 1 16,-1 16-1,-17-16 1,0-19-16,0 1 31,0 0-31,18-18 32,-18 35 202,18 0-234,-1 53 16,1-17-1,17 0 1,-35-19-1,35 19 17,-17-18-32,-18 0 15,18-36 1,-18 19 0,17-1-16,-17-17 15,0-1 16,0 1-15,0 0 203,53 70-204,-35 18 1,-1 17 0,19 1-1,-1-19-15,-17-34 16,-1-36-16,1 1 16,-18-1-1,18 18 16,-18-36-15,0 19 203,0 34-204,0 18 1,0 18 0,0 18-1,17-1 1,-17 36-16,18-18 16,0-35-16,-18-53 15,17 17 1,-17-34-1,0-19 1,18 19 0,-18 16 202,17 19-218,19 0 16,-1 105 0,18-17-1,-18-36 1,0 36 0,-17-106 15,-18 0-16,0-18 1,0-17 0,0 17 218,0 18-234,35 123 16,-17-17-1,-18-88 1,18-19 0,-18 19-1,17-18 1,-17-35-1,0 17 1,0-18 0,0 19-1,0-1 1,0-17 0,0 35-1,0-18 16,0-17-15,-17 17-16,-1 0 16,18-17-16,0-1 15,0 1 1,-18 0 0,1-1 15,17 1-16,-18-18 1,18 35 0,-18 18 15,-17-18-15,18 1-1,-1-19 1,0 19-16,18-1 15,-17-18-15,-19 1 16,19 17 0,-1 1-1,-17-19 1,0 1 0,-54 53-1,36-36 1,0-18-1,18-17 1,-53 18 0,53 0-1,17-18 1,-35 0 0,18 0 280,-18-53-280,-18 18 0,19-1-16,-19-17 31,18 18-15,-53-36-1,71 54 1,0-1-1,-1 1 1,-17-19 0,36 1-1,-18 0-15,-1 17 16,1 0 0,17 1-1,-17-18 1,0 17-16,0-17 31,-1 17-15,19 0-1,-19 1 1,19 17 0,17-18-16,-18 18 46,0 0-30,18-18 0,-17 18 281,-19 0-282,-34 0-15,17 0 16,-18 0-1,1 0 1,52 0 0,-35 0-1,0 0 1,18 0 0,0 0-16,17 0 15,1 0 1,-1 0-1,0 0-15,1 0 16,-1 0 0,0 0 31,1 0-32,-1 0 1,-17 0-1,0 0 1,17 0 0,0 0-16,1 0 15,-1 0 1,18-17 0,-35 17-1,17 0 1,-17 0 15,35-18-31,-35 1 16,17 17-1,0 0 17,1-18-17,-1 18 298,-35 0-298,-17 0 1,17 0 0,0 0-1,-18 0 1,53 0-1,-87 0 1,69 0 0,1 0 15,-18 0-31,36 0 16,-19 0-1,19 0-15,-1 0 16,-17 0-1,17 0 17,0 0-17,1 0 17,-18 0-17,17 0 1,0 0-1,1 0 1,-1 0 31,0 0-47,18-18 16,-53 18-1,18 0 16,17 0-15,1 0 0,-1 0-16,1 0 15,-1 0 1,-17 0 0,-1 0-1,1 0 16,17 0-15,1 0 0,-1 0-1,1 0 1,-1 0 0,0 0 15,1 0-31,-1 0 31,0 0-15,1 0 327,-19 0-327,19 0-16,-36 0 16,35 0-1,-17 0 1,0 0 0,17 0 15,0 0-31,18-17 0,-17 17 31,-1 0-15,18-18-1,-18 18 1,18-18 15,-17 18 0,-1-17 1,18-1-17,-17 18 1,-1-18 0,0 18 15,18-17 31,-17 17-46,17-18 15,-18 18-15,18-18 15,0-17-15,0 0 15,0 17-31,0 1 16,0-1-1,0 0 1,0 1 15,0-1-15,0 0 46,0-17 329,-18 18-376,1-36 1,17 0 0,-18 35-1,0-52 1,1 52 0,17 0-1,-18 1 1,18-1 15,0 0 16,-17 1-31,17-1 30,0 0 1,-18 1-31,18-1 15,0 0-15,0 1-1,-18-1 1,18 1 0,0-1-1,0 0 1,0 1 0,0-1-1,-17 0 16,17 1 1,0-1-32,0 0 31,0 1-15,0-1-1,0 1 1,0-19-1,0 1 1,17 17 0,1-17-1,-18 17 1,18 1 0,-1-1-1,1 1 1,-1 17-1,1-18 1,0 18 31,-18-18-31,0 1 30,17 17-14,1-18-17,-18 0 1,18 1-16,-18-1 16,0 0-1,0 1 32,0-1-31,0-17 343,0 17-343,0 1-1,0-1 1,0 0 0,0-35-1,0 18 16,0 17-31,-18-34 16,18 16-16,-18 19 16,1-19-1,17 19 1,0-1 0,-18 0-1,18-17 1,0 18-1,0-1 1,0 0 0,0 1-1,0-1 17,0 0 14,-18 1-46,18-1 32,0 0-17,0 1 1,-17 17 0,17-18-1,0 0 1,-18 1-1,18-1 1,0 1 0,0-1 15,-17 0-15,-1 18-1,0 0 16,-17-17-15,17-1 15,1 18-15,-1-18 0,18 1-1,-18-1 1,18 0-1,-17 18 1,17-35 0,0 18-1,0-19 17,0 19-17,0-1-15,0 0 16,0 1-1,0-1 1,0 0 0,0-17 327,-18-18-327,18 18 0,-17-18-1,-1 0 1,0 18 15,1 17-31,17-17 16,0 17-16,-18 1 15,18-1 1,-18 18 0,18-18-1,0 1 63,-17 17-62,17-18 0,-18 18 15,18-18 0,0 1-15,-18-1-1,18 1-15,0-1 32,-17 18-17,17-18-15,0 1 16,0-1 0,0 0 15,0 1 0,0-1 328,0 0-359,0-17 32,-18 0-17,0 17 1,18-17 0,0 0-1,-17 17 1,17-35-1,0 35-15,0 1 32,0-1-17,-18 18 1,18-17 15,-17-1 250,-1-35-265,-17 0 0,-1 0-1,19 18 1,-1 0 0,0-1-1,1-17 1,17 18-1,0 18 1,0-1 0,0 0-1,0 1 17,0-1-1,0 0 0,0 1 0,0-1-15,0 0 15,0 1-15,0-1 46,0 0 391,0 1-437,0-1 0,0-17-16,0 17 15,0-17 17,0 0-17,0-1 1,0 19-1,0-1 1,0 1 0,0-1-1,0-17-15,0 17 16,0 0-16,0 1 16,0-1 15,0 0 0,0 1-15,0-1-1,0 1 1,0-1 0,0 0-1,0 1 16,0-1-15,0 0-16,0 1 16,0-19-1,0 1 17,0 17-17,0 1 16,17 17-15,-17-18 0,0 1-1,18-1 17,0 0-17,-18 1 16,17-1-15,-17 0 0,0 1-1,0-1 1,18 0 0,-18 1-1,18-36 1,-1 35-1,1-17 1,0 0 0,-1 17-1,1 18 1,-18-18 0,0 1 327,0-1-343,0-35 16,0 0 0,0 36-1,0-19 1,0-17-1,-18 36 17,18-18-17,0 17 1,0 0 0,0 1 15,0-1-16,0 0 32,0 1 0,0-1-31,0 0 31,0 1-16,0-1 0,18 18-15,-1 0-1,1 0 1,0 0 0,-1 0-1,-17-17-15,18 17 16,0 0 15</inkml:trace>
  <inkml:trace contextRef="#ctx0" brushRef="#br1" timeOffset="16621.7415">19491 5486 0,'0'-18'313,"0"0"-297,0 1-1,0-1 16,0 0-15,18 1 15,-1-18-31,1 17 16,0 0 15,34-35-15,-52 36-16,36 17 31,-19-18-15,-17 0-1,18 18 1,17-17 0,-35-1-1,36 1 1,16-1-1,-34 0 1,35 18-16,-18-17 16,1-1-1,-1 18 1,-18 0 0,1-18-1,0 18 1,-1 0-1,1 0 1,0 0 218,17 0-218,18 0 0,0 0-1,-18 0-15,0 0 32,36 0-17,-36 0 16,-17 18-31,-1-18 16,19 18 0,-1-18 15,-17 17-31,-1-17 31,1 0-15,17 18-1,36 0 1,-36-1 0,0-17-1,-17 0 1,-18 18 15,18-18 219,17 0-234,0 0-1,18 0-15,-35 0 16,35 0 0,-18 0-1,-17 0 1,34 0 0,1 0-1,-35 0-15,17 0 16,18 17-1,-18 1 1,18-18 0,-35 18-1,35-18 1,-35 0 0,-1 0 234,19 0-235,-19 0 1,18 0-16,1 0 31,-19-18-31,19 0 16,-1 1-1,0-1 17,-17 1-17,-18-1 1,35 0-1,-17 1 1,-1-1 0,-17 0 140,0 1-140,0-1 15,18 36 125,-18-1-140,18 19 15,-18-19-31,0 1 31,0 17-31,17-35 16,-17 18-16,0-1 15,0 1 17,18-18-17,17 0 438,0 0-437,-17 0 0,17 0-16,-17 0 15,17 0 1,1 0 0,-19 0-1,1 0 1,0 0-16,17 0 15,0 0 1,0 18 0,-17-18-1,0 0 17,-1 0-17,1 0-15,17 0 16,-17 0 15,-1 0 0,1 0-15,0 0 250,35 0-266,52-18 15,54 0 1,-88 1-1,17-1 1,-17 18 15,-1 0-31,-35 0 16,1 0 0,-1 0-16,-17 0 15,17 0 1,-18 0-1,1 0 1,17 0 0,-17 0 234,35 0-235,18 0 1,-1 0 0,-52 0-1,52 0 1,-34 0-16,-1 0 15,0 0 1,0 0 0,-17 0-16,0 0 15,-1 0 1,1 0 15,0 0 0,-18 18-15,17-18 0,-17 17-1,18 1 1,-1 0 0,1-18 15,-18 17 0,18-17-31,-18 18 328,0 0-312,0-1-1,0 1-15,0 0 16,17-1 0,-17 1-1,0 17 1,0-17 0,18-1 15,-18 1-16,0 0 17,0-1-1,18 1-15,-18 0-1,0-1 1,0 1 78</inkml:trace>
  <inkml:trace contextRef="#ctx0" brushRef="#br1" timeOffset="20349.0744">20690 4392 0,'-17'0'188,"-1"0"-173,-17 0 1,17 0 0,-17 35-16,35-17 15,-18-18 1,1 18-1,17-1 1,-18 1 0,18 0 15,0-1-15,0 1 62,18-18-63,17 17 1,-17-17 0,34 0-1,1 0 1,-17 18-1,-1-18 1,-17 18 0,-1-18 15,1 0-31,0 17 62,-18 1-46,17-18 15,-17 18-15,18-1 0,-18 1-1,0 0 1,17-1-1,-17 1 1,0-1 0,0 1-1,0 0 17,0-1-17,0 1 32,0 0-31,0-1-1,-17-17 1,-18 18 0,-1 0-1,-17-18 1,36 0-1,-19 0-15,19 0 16,-19 0 0,1 0-1,18 0 1,-1-18 15,0 0-15,18 1-1,-17 17 1,17-18 0,0 0-1,0 1 32,0-1-16,17 0-15,19 1 0,-19-1-1,1 1 1,17-1 15,-17 18-15,-1 0 15,1 0 0,0 0-15,-1 0 0,1 0-1,-18-18 1,18 18-1,-1 0 1</inkml:trace>
  <inkml:trace contextRef="#ctx0" brushRef="#br1" timeOffset="21975.9574">21008 4710 0,'0'17'109,"0"1"-62,0-1-31,0 1-16,0 0 15,0 17 1,0 0 15,0-17-31,0 17 32,0-17-1,0 0-16,0-1 17,0 1 108</inkml:trace>
  <inkml:trace contextRef="#ctx0" brushRef="#br1" timeOffset="25012.4277">20920 4233 0,'0'18'234,"0"0"-218,0-1 0,0 1-1,0 0 17,0-1-17,0 1 1,0-1-1,0 1 1,17 0 15,-17-1-15,18-17 0,-18 18-1,18-18 110,-1 0-109,19 0 31,-1 0-32,-18 0 32,1 0-31,0-18 31,-18 1-32,17 17 1,1-18-16,-18 0 31,18 18-15,-18-35-16,0 18 31,17 17-15,-17-18-1,0 0-15,0 1 16,-17 17 203,-1 0-204,0 0 1,1 0 0,-1 0-1,-17 0 1,17 0 15,1 0-15,-1-18 15,0 18-31,1 0 16,-1 0 15</inkml:trace>
  <inkml:trace contextRef="#ctx0" brushRef="#br1" timeOffset="26356.9012">20002 4710 0,'18'0'94,"0"0"-79,17 0 1,18 0 0,-35 0-1,35 0 1,-18 0-1,-18 0-15,19 0 16,-1 0 15,-17 0-15,-1 0 78</inkml:trace>
  <inkml:trace contextRef="#ctx0" brushRef="#br1" timeOffset="34174.6885">18680 10883 0,'0'18'47,"0"-1"-32,17 19 1,-17 17 0,18 0-1,-18-18 1,35 35 0,-17-17-1,-1 71 1,19-89-1,-19 18 1,19-18 0,-1 18-1,18 0 1,-18-35-16,0 17 16,18-17-16,-17-1 15,-1 1 1,18-18 265,35-18-265,35-35-1,-52 36-15,17-1 16,71 0 15,-89 1-15,54 17-1,-71 0 1,0 0 0,35 0-1,-35 0 1,-35 0 0,34 0-1,-34 0 32,0-18 172,35 18-204,17-53 1,36 18 0,-18 35-16,-17-18 15,-1 1 1,-17 17 15,0 0-15,0 0-16,-35 0 15,17 0 1,0 0 0,-17 0-1,0 0 1,-18 17 0,17-17-1,1 18-15,-18 0 16,17-1-1,1-17 1,-18 18 15,18-18-15,-18 18 0,35-18 234,-17 0-235,-1 0 1,1 0-1,-18 17 1,35 1-16,-17-1 16,-1 1-1,1 17 1,0 1 0,-1-1-1,1-17 1,-18-1-1,0 1 1,0-1 15,0 1 1,0 0 14,0-36 189,0 0-220,0-17 1,0 18-16,18-1 16,-18-17-1,17 17 1,1 0 0,-18 1-1,18-1 16,-1 18-15,-17-18 15,18 18-15,0 0 0,-1 0-1,1-17 16,17 17-31,-17 0 32,-1 0-32,1 0 15,0 0 17,-1 0-32,1 0 31,0 0-16,-1 0 17,1 0-32,-1 0 62,1 0 219,53 17-265,-1 1 0,54 35-16,-54-35 15,18 17 1,-35-17 0,18-18-1,-18 35 16,0-35-15,-36 0 0,1 17-1,0 1 1,17-18 218,-17 0-234,70 0 16,71-18 0,52-17-1,-70 35 1,-53 0-1,1 0-15,-19 0 16,-17 0-16,-35 0 16,-1 0 15,19 0 235,17 0-251,17 0 1,36 0-1,17 0 1,-52 0 0,0 18-16,-1-1 15,-35 1-15,1-18 16,-19 0 0,1 18-1,0-18 251,-1 0-266,19 0 15,-1 0 1,-18 0 0,19 0-1,-1 0 17,0 0-17,-17 0 1,17-18-1,-17 18 17,-1 0-17,1-18 17,0 18-17,-1 0 16,-17-17 1,36 17-17,-19 0 17,19 0-17,-36-18 1,17 18-1,1 0-15,0 0 16,-18-17 15,35 17 251,-18 0-251,1-18-16,0 18 1,-1 0 15,-17-18-15,18 18 0,0-17-1,-1 17 32,-17-18-16,18 18 16,-18-18 16,0 1-16,0-1 31,0-17-63,0 17 17,0 1-32,0-1 62</inkml:trace>
  <inkml:trace contextRef="#ctx0" brushRef="#br1" timeOffset="36881.4015">20479 12136 0,'-18'0'15,"18"-18"126,0 0-94,35 18-47,-17 0 15,17 0 1,-17 0 0,0 0 15,-1 0-16</inkml:trace>
  <inkml:trace contextRef="#ctx0" brushRef="#br1" timeOffset="39507.6768">20920 11783 0,'-18'0'171,"0"0"-139,1 0-1,-1 17-15,1 1-1,17 17 1,0-17-1,0 0 1,0-1 0,0 1-1,0 0 1,0-1 15,0 1-31,0-1 16,0 1-1,17 0 32,1-18-47,17 0 16,-35 17 0,35-17-1,1 0 1,-1 18-1,-17-18 1,17 0 0,-18 0 15,-17 18-15,0-1 30,18-17-30,-18 18 0,18 0-1,-18-1 1,0 1 0,0-1-1,0 36 1,0-35-1,0 0 1,0 35 0,0-36-1,0 1 1,0-1 0,-18-17 15,-17 18-16,0-18 1,17 0-16,-17 0 16,17 0-16,0 0 15,1 0 1,-1 0 0,0 0-1,1 0 1,17-18-1,0-17 1,-18 0 0,18 0 15,0-1-31,0 19 16,0-19-16,0 19 15,0-1 32,0 1 0,18-1-47,35 18 16,-18-18-1,0 18 1,1 0-1,-19 0 1,18 0 0,-17 0 15,0 0 16</inkml:trace>
  <inkml:trace contextRef="#ctx0" brushRef="#br1" timeOffset="44195.3505">21255 12330 0,'0'-18'187,"0"0"-171,0 1 15,0-1-15,0 0-16,17 18 15,-17-17 32,18 17-31,0-18-1,-1 18 1,1 0-16,0 0 16,-1 0 15,1 0 63,0 0 31,-18 18-94,0-1-15,0 19-1,0 17 1,0-36-1,0 36-15,0-35 32,0-1-32,0 1 15,0 0 1,-18-1 0,18 1 15,-18 0-16,1-18 32,17 17-31,-36-17-16,36 18 16,-17-18 15,-1 18 16,36-18 203,-1 0-235,1 0 1,0 0 15,-1 0 16,1 0-47,0 0 31,-1 0 1,1 0-17,0 0 360,-1 0-344,1 0 501,-1 0-485,1 0 31</inkml:trace>
  <inkml:trace contextRef="#ctx0" brushRef="#br1" timeOffset="48560.5493">21008 11659 0,'-18'0'125,"18"18"-63,0 0-31,0-1-31,-17 1 32,17-1 15,0 1-1,0 0-14,0-1 15,0 1 31,0 0-31,17-18-16,1 0-31,0 17 15,-1 1 48,1-18-16,-1 18 0,1-18 15,0 0-62,-1 0 78,1 0-46,-18-18 14,0 0-14,0 1-1,18-1 0,-18 0 32,0 1-32,0-1 0,0 0 32,0 1-32,0-1 125,0 1-125,-18-1-15,0 18 31,18-18-16,-17 18-15,17-17-1,-18 17 1,0 0-16,1 0 47,17-18-31,-18 18-1,1 0 204,-1 0-141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42:36.83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24853 5062 0,'0'18'79,"-35"-18"-33,17 0-30,-17 0 0,0 0-16,17 18 15,0-18 1,-34 17 0,16-17 15,1 18 0,17-18-31,1 0 16,-19 18-1,19-18 1,-36 35 0,35-35-1,18 17 16,-17-17-15,17 18 0,-18 0-1,0-1 1,1 36 15,-1-17-15,0-1-16,-17 18 15,17-18 1,1 0-16,-1 1 16,18 17-1,-17-18 1,-1 0 0,0 18-1,-17 0 1,35-18-1,-18 0 1,18 1 15,0-19-15,0 19 265,0-1-265,0 0-1,0 36 1,0-18-16,0-18 16,0 0-1,0 18 1,0-18 0,0 18-1,0-35-15,0 35 16,0-18-1,0-17 1,0-1 15,0 1-15,0 0 0,0 17-1,0-17 1,0-1-1,0 1 17,0 17 233,0 18-249,18 18 0,0 35-1,-1-54-15,1 19 16,0-18-16,-18-18 15,17-17 1,-17 17 15,0 18-15,18-35 0,-18 52-1,0-52 1,0-1-1,0 1 1,0 35 234,0 0-234,17 88-1,19 18 1,-19-71 0,36 141-1,-35-158 1,0-18-1,-1 17 1,-17-34 15,18-19-15,-18 19 250,0 34-266,0 1 15,0-18 1,0-36-1,0 36 1,0-18 0,0 1-16,0-1 15,0 0-15,0 1 32,0 16-17,0-34 1,0 0 15,0-1 0,0 1 282,0 0-298,0-1 1,0 19 0,0-19-1,0 36 1,0-18 15,0 1-31,0 34 16,0 1-16,0-36 15,0 36 1,0-18 0,0-36-1,0 18-15,0-17 16,0 0 15,0 35 204,0 52-220,17 19-15,36 35 16,-17-71-1,-1 35 1,-17-17 0,35 0-1,-53-71 1,17 18 15,-17-18-31,0-17 16,0 0-1,0 17 235,0 36-234,18-18 0,-18-18-1,17 18-15,1 0 32,0 0-32,-1-18 15,36 53 1,-35-35-1,-18-18 17,18 0-32,-1-35 31,-17 18-15,0 0 30,0-1 189,18 36-220,-1 0-15,19 35 16,-1-35 0,-17-17-1,-1-1-15,1 0 16,0 0 0,-1-17-1,-17 0 1,18-1 265,52 1-265,1 0-1,52 17-15,-17-17 16,-18-1 0,-35 18-1,18-17 1,-18 35-1,-36-53 1,1 0 0,-18 18 109,0-1-78,35-17 78,18 0-94,-17 0-16,17-35-15,-1 17 16,1-17 0,-17 17-1,-19 1 1,1 17-16,0 0 16,-18-18-1,17 18 1,-17-35 249,0-18-249,18 0 0,-1-35-1,1 17 1,-18 36 0,18-35-1,-1 17 1,-17 0-1,0-53 1,18 35 0,-18 18-1,0 36 1,0-36-16,0 18 16,0 17-1,0 0-15,0 1 16,0-1 281,0-53-282,0-52 1,0-36 0,0 36-1,0 17 1,0 35-1,0 1 1,0 17-16,0 35 16,0-17-16,0 17 15,0 1 17,0-1-17,0-35 251,0 0-251,18 0 1,-1 0 0,19 0-1,-36 1 1,0-1 0,0 0-1,17 0 1,-17 0-1,0 18-15,0-18 16,0 0 0,0 35-1,0-17 1,0 17-16,0-17 16,0 17-16,0 1 281,0-36-266,-53-88 1,36 0 0,-54-1-1,53 19 17,-17 52-32,18 18 15,-1 18-15,0 0 16,1 0-1,17 17 1,-18 18 0,18-18 31,0 1-16,0-19 313,-18-52-329,-17 18 1,17-36-1,-17 35 1,18 1 0,-19 34-16,19-16 15,17 16 1,-18 1 0,18 17-1,-18 1 1,1-1 15,17 0-15,-18 18-1,0-17 1,18-1 0,-17 18-1,17-17 1,-18 17-1,0 0 17,18-18 249,-17-17-265,-18-18-1,-1-18 1,-17-17-1,36 35 1,-19 18 0,1-36-1,18 54 17,17-1-17,-18-35 1,18 18-16,-18 17 15,18-17 1,0 17 0,-17 1-1,17-19 1,0 1-16,0 0 16,0-1-1,0 19 1,0-1-1,0-17 314,0 17-314,0 1 1,0-1-16,0 0 15,17-17 1,1-18 0,0 18-1,-18 0 17,0-1-17,17 36 1,-17-17-1,0-19 1,0 1 0,0 0 15,0 17-31,18 18 16,-18-17-1,0-1 1,0 0-1,0-17 1,0 17 15,0 1-15,0-19-16,17 36 16,-17-17-1,0-1 16,18 18-31,-18-18 16,0-17 0,0 0 265,0-53-250,-53-71-31,36 71 16,-19 17-1,36 1 1,-17 34 0,17 19-1,0-54 1,0 54 15,0-1-15,0 0-16,0-17 31,0 17-31,-18 1 16,18-19-1,0 19 1,0-1 0,-18 18-1,18-17 16,-17 17 126,-1 0-126,0 0-15,1 0 15,-1 0 0,1 0-15,-1 0-1,18-18 1,-18 18 0,18-18-1,-35 18 1,17-17 15,1 17-31,-1-18 16,0 0-1,1 18 1,-1 0 0,0-17-1,1 17 16,17-18 1,-35 18-17,17 0 17,0 0-17,1 0 1,-1 0-1,0 0 17,1 0-17,-1-18 1,0 18 15,1 0 0,-1 0-15,1 0 15,-1 0 1,0 0-17,18 18 16,0 0 16,-17-18-31,-1 0 109,18 17-16,0 1-62,0 0-16,-18-18-15</inkml:trace>
  <inkml:trace contextRef="#ctx0" brushRef="#br0" timeOffset="14265.2865">18503 3069 0,'0'-17'125,"0"-19"-110,0 19 1,0-19 0,0 19-1,0-36-15,0 17 16,18 19 0,-18-18-1,17-1 1,-17 19-1,18 17 1,-18-18 0,0 0 62,0 1-47,0-1 282,0-17-298,0-18 1,0 35-1,0-17 1,0-18 15,0 35-15,0 1 0,0-1-16,0 1 31,0-1 63,0 0 171,0-17-249,0-18-1,0 18 1,0-53 15,0 70-15,0-17 0,0-1-1,0-17 1,0 18-1,0 18 1,0-19 328,0 19-329,0-19 1,0-17 15,18 36-31,-1-36 32,-17 0-17,0 35-15,0 1 16,0-19-16,0 1 31,0 17-15,0 1-1,0-18 1,0 17 0,0 0-1,0 1 1,0-1-1,0 0 1,0 1 0,0-1 15,0 0-15,0-17-1,0 0 1,0 17 15,0 1-15,0-36-1,0 35 1,18 18-16,-18-18 312,0-17-296,0 0-16,0-18 16,0 18 15,-18-1-15,18 19-1,-17-19-15,17 19 16,0-1-16,-18 1 31,0-1-31,18 0 31,0 1-15,-17 17-16,-1 0 16,18-18-1,-17 18 16,17-18-15,-18 18 0,18-17-1,-18 17 1,1 0 15,-19-18 0,19 0-15,-19 1-16,1 17 31,18 0-15,-19 0 0,1 0-1,0 0 16,17 0-15,0 0-16,1 0 31,-1 0 297,0 0-296,1 0-17,-18 0 1,-18 0-16,35 0 16,-17 0-1,-1 0 1,-16 0-1,34-18 1,0 18 0,-17 0-1,17 0-15,-17 0 16,17-17 15,1 17-31,-1 0 16,1 0 15,-1 0-15,0 0-1,-17 0 17,0 0-1,-1 0-16,19 0 1,-54 17 0,54-17-1,-1 0 1,0 0 15,1 0 313,-1 35-328,-35 18-1,18 0 1,0 0-1,-1-35 1,19 17 0,17-17-16,-18-18 15,0 0-15,18 17 16,0 1 0,-17 0 15,17-1 31,0 1-46,-18-18 0,0 18 15,18 17-16,0-17 1,0 17 0,-17-18-1,17 19 1,0-1 0,0-17 15,-18 17-16,18-17 1,0-1 0,0 1 15,0 17 235,0 0-251,-17 54-15,-19-1 16,19 0-1,-19-17 1,19-1 0,-1 36-1,0-71 1,18 0 0,0-17 15,0 0-16,0-1 1,0 1 15,0 0 1,0-1-1,-17 1 219,17 17-235,0 0-15,-18 71 16,0 18 0,1-89-1,17 36 1,-18-18 0,18-36 15,-17 18-31,17-17 15,0 0-15,0-1 16,0 1 0,0 0 15,0-1 16,0 1 187,0 35-218,0 0-1,0 0 17,0 35-17,0 35 1,0-87 0,0-19-1,0 19 1,0-1-1,17 0 1,-17 0 0,0-17-1,0 0 1,0-1 0,0 1 234,0 52-235,0 1 1,0 17-1,0 0 1,0-17 0,0-36 15,18 18-31,-18 0 16,17-18-16,1 1 15,-18-19 1,18 19-16,-18-19 31,0 1-15,17 17 249,19-17-249,-1 17-16,-17 0 31,17 1-15,0-1-16,-17 0 15,-1-35 1,-17 18 0,18-1-1,0-17 1,-18 18 0,17-18-1,-17 18 1,18-18-16,17 0 297,18 0-282,18-18-15,-18 0 16,0 1 0,-1 17 15,-16-18-31,-19 18 15,19 0 1,-19 0 15,1 0-31,0 0 16,-18-17 0,35 17 234,0-18-235,-17-17 1,52-1-1,-17 1-15,18 0 16,-1 17 15,-17 0-15,0 1 0,-18-1-1,-17 18 1,-18-53 265,18 18-265,17-36-1,36-17 1,-54 53-16,19-18 16,-19 18-1,1 17 1,-1 18-1,-17-35 1,0 17 15,0-17 297,0 0-312,0-36 0,0 1-1,0 17 1,18 0-16,0 0 16,-18 18-1,17-18 1,1 35-1,-18 0-15,0 1 16,18 17 0,-18-18 62,0 0-47,0 1-31,17-1 16,-17-17-1,18 35 1,0-35 0,-18 17-1,17-17 16,1 35-15,-18-18 31,17 18 0,-17-18 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44:11.6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15363 12577 0,'-17'0'297,"-1"17"-204,18 1-61,-17-1-17,-1 1 1,18 0-1,0-1 1,0 1-16,0 0 16,0-1 15,0 1 0,0 0-15,0-1 31,0 1-16,0-1 16,0 1-32,18 0 1,-1-18 15,1 0 1,-1 0-17,-17 17 1,18-17 15,0 0 0,-1 0 1,1-17-17,0-19 1,-18 19-1,17-1 1,-17 1-16,0-1 16,0 0-1,18 1 1,-18-1 15,0 0 0,0 1-31,0-1 32,0 0-32,0 1 31,0-1-31,0 1 31,0-19-15,0 19-1,0-19 1,0 19 15,-18 17-15,1-18 15,-1 0-15,18 1-1,-18 17 1,1-18-16,-1 0 31,0 18-15,18-17 0,-17-1-1,-1 18 16,1-17-15,17-1 15,-18 18 1,0 0-17,1 0 126,-1 0-47,0 0-48,1 0 1</inkml:trace>
  <inkml:trace contextRef="#ctx0" brushRef="#br0" timeOffset="2175.4982">15628 12259 0,'0'35'141,"0"-17"-125,0 35-16,0-18 15,0-17 1,0 17-1,0-17 1,0 35-16,0-18 31,0 0-15,0 0 0,0-17-16,0 35 15,0-35 1,0-1-1,0 1 17,0 0-1,0-1 0,0 1-15,0-1 15,0 1 0,0 0 1,0-1 14,18-17 79,17 0-125,-17 0 47,17 0-31,0 0 0,-17 0-1,17 0 16,-17 0-31,17 0 16,-17 0 0,-1 0-1,1 0 1,17 0 0,-17 0 15,-1 0 16</inkml:trace>
  <inkml:trace contextRef="#ctx0" brushRef="#br0" timeOffset="4065.3566">15681 12594 0,'53'0'125,"-18"0"-110,-17 0-15,17 0 16,-17 0 15,17 0-31,-17 0 47</inkml:trace>
  <inkml:trace contextRef="#ctx0" brushRef="#br0" timeOffset="5369.4324">15681 12224 0,'53'0'125,"0"0"-109,-18 0-1,0 0 1,18 0 0,-17 0-16,-1 0 15,0 0 1,0 0-1,-17 0 17</inkml:trace>
  <inkml:trace contextRef="#ctx0" brushRef="#br0" timeOffset="7106.1301">15081 13088 0,'0'-18'47,"18"18"-31,35 0-1,0 0 1,0 0 0,0 0-1,-1 0 1,19 0-1,17 0 1,-35 0 0,-18 0-16,18 0 15,18 0 1,-18 0-16,-18 0 16,0 0-1,18 0 1,-17 0-1,-19 0 1,1 18 15,17-18-15,0 0 0,-17 0-1,17 0 16,-17 0-31,0 0 32,-1 0-32</inkml:trace>
  <inkml:trace contextRef="#ctx0" brushRef="#br0" timeOffset="9797.717">15346 13458 0,'-18'0'47,"1"0"15,-1 0-30,0 0 14,1 18-30,-1 0 0,18-1-1,-18 19 1,1-1 0,17-17-1,0-1 1,0 1-1,0-1-15,0 1 16,0 0 15,0-1 1,0 1-17,17 0 16,-17-1-15,18 1 0,0-18-1,-1 0 1,1 0 15,0 0-15,-1 0-1,1 0 1,-1-18 0,19-35-1,-19 36 1,1-19 15,0 1-31,-1 35 16,-17-35-16,0 0 15,18 35 1,-18-18 0,18 0-1,-18 1 17,0-1-17,0 0 1,-18-17-1,0 0 1,1 35-16,-1-35 31,0 35-15,18-18 0,-35 18-1,-18 0 1,0 0 15,36 0-15,-72 0-1,72-18 1,-1 18 0,1 0-1,-1 0-15</inkml:trace>
  <inkml:trace contextRef="#ctx0" brushRef="#br0" timeOffset="14278.7467">15734 13458 0,'-18'0'78,"18"18"16,0 17-94,18 1 16,-18-19-1,18 1 1,-18 17 0,0-17-1,0-1 17,17-17 124,1 0-109,-1 0-32,36-17 1,-17-18 0,-19 17-1,1 0 1,35-35-1,-53 36 1,17-1 0,-17 0 46,0 36 266,0 17-312,0 1 0,0-19-1,0 19-15,0-1 31,18-18-15,-18 1 0,0 0 15,0-1-15,18-17-1,-1 18 48,1-18 46,0 0-31,-1 0-62,-17-18-16,0 1 15,18-1 1,-18-17 0,18 0-1,-18-1 1,0 19 0,17 17 15,-17-18-16,0 0 1,0 1-16,0-1 31,0 0 16,0 1 31,0-1-62,0 1 15,18 17-15</inkml:trace>
  <inkml:trace contextRef="#ctx0" brushRef="#br0" timeOffset="17820.5032">16263 13776 0,'0'-18'187,"0"1"-124,0-1-63,0 0 31,0 1-31,0-1 16,18 18 15,-1 0-15,1-18 31,0 18-32,-1 0-15,1 0 47,0 0-47,-1 0 47,1 0-16,-1 0 47,-17 18-15,0 0-48,0-1 1,0 1 0,0 0-1,0-1 1,0 19-16,0-1 16,-17-17-1,-1 17 1,1-35-1,17 17 17,-18-17-17,0 18 1,1 0 15,-1-18-31,0 0 16,1 17 15,-1-17 16,18 18-16,35-18 204,-17 0-235,17 0 15,-17 0 1,0 0-1,-1 0 1,1 0 0,-1 0-1,1 0 1,0 0 62</inkml:trace>
  <inkml:trace contextRef="#ctx0" brushRef="#br0" timeOffset="21059.9234">16704 13652 0,'-18'0'188,"1"0"-173,17 18 1,-18-18 0,0 18-1,18-1 1,-17-17-1,17 36 1,0-19 0,0 1-1,-18 0 1,18-1 15,0 1 0,0 0-15,-17-18 0,17 17-1,0 1 1,0-1 0,0 19-1,0-19 1,0 1 15,0 0 0,17-1 32,1-17-16,-1 0-16,1 0 0,-18 18-31,18-18 31,-1 0 16,1 0 31,0 0-62,-1-18 47,-17 1-32,0-1 0,0 0 0,0-17 16,0 17-31,0 1 78,-17 17-79,-1 0 16,0 0 32,1 0-47,-1 0 46,0 0-46,1 0 15</inkml:trace>
  <inkml:trace contextRef="#ctx0" brushRef="#br0" timeOffset="24312.0196">16245 13264 0,'0'-17'32,"0"-1"46,0 1-63,0-19 17,0 19-17,18-1 1,-18 0-1,18 18 64,-1 0-48,1 0-16,0 0 126,-18 18-125,17 0 15,-17-1-15,0 1-1,0 0 16,0-1-15,0 1 78,0-1-94,0 1 15,0 0 17,0-1-17,0 1 48,0 0-63,-17-1 78,17 1 16,0 0-16,35-18 156,0 0-218,-17 0-1,-1 0 1,1 0 0,0 0-1,-1 0 1,1 0 0,0 0-1</inkml:trace>
  <inkml:trace contextRef="#ctx0" brushRef="#br0" timeOffset="26004.3161">16827 13053 0,'18'0'93,"0"0"-77,-1 0 0,1 0-16,17 0 15,-17 0 1,0 0 31,-1 0-47,1 0 15,0 0-15,-1 0 16,1 0 15</inkml:trace>
  <inkml:trace contextRef="#ctx0" brushRef="#br0" timeOffset="27653.2909">16827 12894 0,'0'-18'16,"36"1"30,-19 17-46,1 0 16,17 0 0,1 0 15,-19 0-15,1 0-16,17 0 31,-17 0-16,17 0 1,-17 0 15,-1 0-15</inkml:trace>
  <inkml:trace contextRef="#ctx0" brushRef="#br0" timeOffset="29104.9275">17480 12947 0,'53'0'125,"-35"0"-110,35 0 1,-36 0-1,36 18 1,-18-18 0,-17 0-1,0 0 1,17 0-16,-17 0 31</inkml:trace>
  <inkml:trace contextRef="#ctx0" brushRef="#br0" timeOffset="30696.2001">18256 12347 0,'0'18'94,"-17"-1"-78,17 1-1,0 0 1,0 17-16,-18 0 16,-17 71 15,17-53-16,18 0 1,0-35 0,0 70-16,0-71 15,0 19 1,0 70 15,0-36-15,0-17-1,0 0 1,0 0 0,0 0-16,0-36 15,0 19 1,18-1 0,-18-17-1,0-1 1,0 1-1,17 0 17,-17-1-17,18-17 1,0 18 15,-18-1-15,0 1-1,17-18-15,1 18 16,0-1 15,-1-17-15,-17 18 0,18-18 15,-18 18-16</inkml:trace>
  <inkml:trace contextRef="#ctx0" brushRef="#br0" timeOffset="34045.4406">18680 12577 0,'-18'0'219,"0"0"-188,1 0-15,-1 0-1,0 0 1,1 0-1,-1 0 1,18 17 0,-18-17-1,1 35 17,-1 1-17,18-19 1,0 19-1,0-1 1,0-17 0,0 17-1,0 0 1,0-17 0,0-1 15,18 1 0,-1-18-15,-17 18-1,36-18 1,-19 0-16,-17 17 16,36-17-1,-19 18 1,1-18 31,0 0-32,-18 18 1,17-1 15,1-17-31,-18 18 16,17-18-1,-17 17 1,0 1 0,18-18-1,-18 18 17,0 17-17,0 0 1,0-17-1,0 0 1,0-1 0,0 1-1,0 0 1,0-1 0,0 18-1,0-17 1,0 0 15,-18-1-15,1-17-1,-1 18 1,-17-18 15,17 0-15,1 0-1,-19 0 1,19 0 0,-1 0-1,0-35 1,1 17 15,17 0-15,0 1 15,0-1-15,0 1-1,0-1 1,0 0 15,17 18-15,19-17-1,-36-1 1,17 0 0,19 18-1,-19 0 1,1-17 0,0-1 30,-1 18-30,1 0 0,-18-18-1,17 18 1</inkml:trace>
  <inkml:trace contextRef="#ctx0" brushRef="#br0" timeOffset="35781.7837">18962 13247 0,'0'17'125,"0"19"-93,0-19-17,0 1-15,0 17 16,0 1 15,0-19-15,0 1-1,0-1 1,0 1 0,0 0 62</inkml:trace>
  <inkml:trace contextRef="#ctx0" brushRef="#br0" timeOffset="38536.2341">18874 12418 0,'0'17'63,"0"1"-32,0 0-15,-18-18-16,0 17 15,18 1 1,-17 0 15,17-1-31,0 1 16,0 0 15,0-1-15,0 1 15,0-1-15,0 1-1,0 0 1,0-1-1,0 1 1,0 0 15,0-1-15,17-17 46,1 0-30,0 0-1,-1 0-15,1 0 15,0 0-16,-1 0 1,1 0 0,-1-17 15,1-19-15,0 36-1,-18-17 1,0-1 15,0 0 16,0 1-31,0-1-1,0 1 1,0-1 15,0 0 0,0-17-15,0 17 46,0 1-30,-18-1-1,0 18-15,1 0 15,-1 0 16,1-18-16,-1 18 47,0 0-62,1 0 15</inkml:trace>
  <inkml:trace contextRef="#ctx0" brushRef="#br0" timeOffset="42967.566">19209 12788 0,'0'18'157,"0"17"-126,0-17-31,17 17 15,-17 0 1,0 1 0,18-19-1,0 36 17,-1-35-17,-17-1 1,0 1-1,18 0-15,0-1 16,-18 1 15,17 0-31,1-18 47,-18 17-47,17-17 110,1 0-64,0-35-46,-1 0 32,1-18-17,-18 35-15,18-17 16,-1 17-16,-17 1 16,18-1-1,-18 0 1,0 1-1,0-1 17,18 18 218,-1 18-219,-17-1-15,18 1-16,-18 17 15,0-17 16,18 17-31,-1-35 16,1 35 0,-18 1-1,17-19 1,1 19 0,0-19-16,-18 1 46,0 0 1,17-18-31,-17-18 156,0 0-141,18 1-15,-18-1-1,0-17 1,0 17 0,18 0-1,-18-35 1,0 36-1,0-1 1,0 1 0,0-1-1,17 0 1,-17 1 0,0-1 15,0 0 31,18 18-62,-18-17 32,0-1-17,0 0 32,18 18-31,-18-17 15,0-1 156,0 1-77,0-1-63</inkml:trace>
  <inkml:trace contextRef="#ctx0" brushRef="#br0" timeOffset="45128.019">19932 13141 0,'0'18'62,"0"-1"-30,0 19-17,0-19 1,0 18 0,0 1 15,0-19-31,0 1 31,0 0-15,0-1-1,0 1 1,0 0 15,0-1 16,0 1 31</inkml:trace>
  <inkml:trace contextRef="#ctx0" brushRef="#br0" timeOffset="47705.0461">20108 13247 0,'0'-18'31,"0"1"16,0-1-16,18 0-15,-18 1 15,18-1 0,-1 18 47,-17-18-78,18 18 31,0 0 16,-1 0-31,1 0 0,-1 0-1,1 0 16,0 0 16,-1 0-31,-17 18 0,0 0-1,0-1 1,0 1-1,0 17 1,0-17 0,0-1-1,0 19 1,0-1 15,0 0-15,-17-35-1,-1 18 1,18 0 0,-18-1-1,18 1 1,-17-18 0,17 17-1,-18-17 32,1 0-31,17 18-1,-18-18 32,18 18 94,18-18-63,-1 0-62,1 0 15,-1 0-16,1 0 17,0 0-17,-1 0 1,1 0 31,0 0 31,-1 0 250</inkml:trace>
  <inkml:trace contextRef="#ctx0" brushRef="#br0" timeOffset="50359.4396">19950 12506 0,'-18'0'94,"0"0"-47,18 18-32,0-1-15,-17 1 16,17 17 15,0-17-15,0-1 0,0 1-1,0 0 1,0-1-1,0 1 1,0 0 15,0-1 16,17-17-16,-17 18-15,18-18 15,0 0 1,-1 0 77,1 0-93,-1 0-1,1-18 16,0 1 1,-18-1 46,0 0-78,0 1 15,0-1 17,17 0-17,-17 1 1,0-1 0,0 1-16,0-1 15,0 0 1,0 1-1,-17 17 110,-1 0-109,0 0 15,1 0-15,-1 0 0,1 0 15,-1 0 0</inkml:trace>
  <inkml:trace contextRef="#ctx0" brushRef="#br0" timeOffset="52235.3972">20673 13229 0,'17'0'109,"1"0"-93,0 0-16,35 0 15,-36 0 1,19 0-1,16 0 1,-34 0-16,35 0 16,-18 0-1,-17 0 17,0 0-17,-1 0 16</inkml:trace>
  <inkml:trace contextRef="#ctx0" brushRef="#br0" timeOffset="54110.9134">20779 13000 0,'0'35'109,"0"0"-93,0 1 0,0-1-1,0 0 1,17 1-1,-17-1 1,0-18 0,18 36-16,-18-17 15,0-19 1,0 19-16,18-1 16,-18-18-1,0 1 1,0 0-1,0-1 1,0 1 47</inkml:trace>
  <inkml:trace contextRef="#ctx0" brushRef="#br0" timeOffset="57351.3795">21678 12700 0,'-35'18'156,"17"-18"-140,1 17-16,-1-17 15,-17 18 1,-1 0-1,-16 17 1,34-18 0,-17 1-1,35 0 17,-36 17-32,36-17 15,-17-18 1,17 17 15,0 1-15,0 0 31,0-1-16,17-17-31,19 0 15,-1 18 1,18-18 0,-18 17-16,18-17 15,-18 18 1,-17-18 0,17 18-16,0-18 15,-35 17 16,18-17-15,0 0 0,-18 18-1,0 0 17,17-18-17,-17 17 1,0 1-1,0 0 1,0-1 0,0 19-1,0-19 17,0 18-32,-35 1 15,35-19-15,-18 1 16,1 0-1,-1-1 1,1-17 0,-1 18-1,0-18 17,1 18-32,-1-18 15,-17 0 16,17 0 1,-17 0-17,17-36 1,1 1 0,-1 17-1,18-17 16,-18 17-31,18 1 47,0-1 0,18 1 0,0 17-31,-18-18-16,17 0 15,18 18 17,-17 0-17,0 0 1,-1 0-1,19 0 1,-1 0 0,-17 0-1,-1 0 1,1 0 0,-1 0 46</inkml:trace>
  <inkml:trace contextRef="#ctx0" brushRef="#br0" timeOffset="60629.4891">21872 13317 0,'0'-17'250,"0"-1"-156,0 0-94,35 18 16,-35-17-1,18 17 1,17 0-16,-17 0 47,0 0 109,-18 17-78,0 1-62,0 0 31,0-1-32,0 19 1,0-19 0,0 1-16,0 0 15,0 17 17,-36 0-1,36-17 0,-17-18-31,-1 17 16,0 1-1,1-18 1,-1 18 0,18-1 15,-17-17-16,17 18 17,-18-18 15,36 0 171,-1 0-186,18 0-32,-17 0 15,0 0 1,-1 0 15,1 0 0,0 0 1,-1 0 14,1 0-14,0 0 30</inkml:trace>
  <inkml:trace contextRef="#ctx0" brushRef="#br0" timeOffset="63268.8986">21925 12577 0,'-18'0'125,"1"0"-94,-1 0-15,18 17 15,-17 1 0,-1-18 0,18 17-15,0 1 31,0 0-16,0-1-15,0 1-1,0 0 1,0-1 0,0 1-1,18 17 1,-1-17 15,-17-1 32,18-17-48,-18 18 17,17-18-17,1 0 32,0 0-47,-1 0 31,-17-18 16,18 18-31,-18-17 46,0-1-46,18 18 0,-18-17-1,0-1 16,0 0-15,0-17 0,0 17-1,0 1 17,0-1-17,0 0 16,0 1 1,0-1 30,0 1 32,-18 17-63,0 0 16,1 0 16</inkml:trace>
  <inkml:trace contextRef="#ctx0" brushRef="#br0" timeOffset="69056.0785">22207 12912 0,'18'0'125,"0"0"-125,-1 0 16,-17 35 15,18 0-15,17-17-16,-17-1 0,17 19 15,-35-1 17,18 0-17,-1 1-15,1-19 16,0 1-1,-18 0 1,0-1 31,0 1 0,0-1-32,17 1-15,-17 0 47,18-1-47,-18 1 16,0 0 0,0-1-1,18 1 32,-18-53 125,0-18-156,0 17-16,17 1 15,-17 0 1,0 17-1,18 1 1,-18-1-16,0 0 31,0-17-15,0 17 46,0 1-62,0-1 32,17 0 15,-17 36 718,0 0-749,0-1-1,0 1 1,18 0 0,0-1-16,-18 1 31,0 0-31,17-1 31,-17 1-15,0 0-1,18-1 79,-18 1-78,0-1 46,0 1 95,0 0-126,18-18-16,-18 17 32,0 1 47,17-18-63,-17 18 79,0-1-63,0-34 781,18-1-813,-18 0 1,0-17 0,0 0-1,0 0 1,18-36-1,-1 36 17,-17 17-17,0-17 1,18 17-16,-18 0 16,18 1-1,-18-1 48,0 1-48,0-1 48,17 18-48,-17-18 1,18 1 0,-18-1-1,17 0 17</inkml:trace>
  <inkml:trace contextRef="#ctx0" brushRef="#br0" timeOffset="71825.9332">22789 13247 0,'0'-18'172,"0"1"-157,0-1 32,18 0 0,0 18-47,-1 0 31,1 0 1,0 0-17,-1 0 1,1 0-1,0 0 17,-1 0 15,-17 18-16,0 0 0,0-1-15,0 1-1,0-1 1,0 1 0,0 0-1,0-1 1,-17 1-1,17 0 1,-18-1 0,-17 1-1,17 0 1,0-1 0,1-17-1,-1 18-15,0-18 31,1 17-15,17 1 15,-18-18-15,1 0 31,52 0 187,0 0-218,-17 0 15,-1 0-31,1 0 16,0 0 15,-1 0-15,1 0-1,0 0 157</inkml:trace>
  <inkml:trace contextRef="#ctx0" brushRef="#br0" timeOffset="74348.6473">23142 13300 0,'0'-18'78,"0"0"-31,0 1-15,0-1-1,0 1 16,18 17 62,-1 0-93,1 0-1,0 0 1,-1 0 0,1 0-1,0 0 1,-1 0 31,1 0 0,0 0 31,-18 17-63,0 1 1,0-1 15,0 1-15,0 0 15,0-1-15,0 1-1,0 17 1,0-17 0,0 0-1,-18-1 1,0-17-1,1 18 17,-1-1-17,0-17 32,1 0-31,-1 18-1,0-18 1,1 0 0,17 18-1,-18-18 32,18 17-31,-17-17-1,-1 0 1,18 18 93,18-18 16,17 0-109,-18 0 0,19 0-1,-19 0 1,1 0 0,17 0-1,-17 0 16,0 0-15,-1 0 0</inkml:trace>
  <inkml:trace contextRef="#ctx0" brushRef="#br0" timeOffset="76955.9339">22983 12577 0,'-17'0'0,"-1"0"110,18 17-95,-17 18 1,17 1-16,0-19 15,0 19 17,0-19-1,0 1-15,0 0 15,0-1 47,17-17-47,1 0 0,-18 18-31,17-18 47,1 0-31,0 0 0,-1 0-1,1 0 16,0 0 32,-1 0-32,-17-18 0,0 1 48,0-1-64,0 0 1,0-17 15,0 17 0,0 1-15,0-1-16,0 0 94,0 1-63,0-1-15,-17 18-16,17-17 31,0-1 16,-18 18-16,0 0 0,1 0 16,-1 0 47</inkml:trace>
  <inkml:trace contextRef="#ctx0" brushRef="#br0" timeOffset="79379.9066">23495 12506 0,'18'0'157,"-18"18"-142,0-1 1,17 1 0,1 17-1,0 0 1,-18 1-1,17 17-15,1-36 16,-18 36-16,17-18 16,1 18-1,-18-35 1,18 35 0,-18 0 15,0 0-16,17-18 1,-17 0 0,0 1-1,0-1-15,0 18 16,0-18-16,0-17 16,0 17-1,0 0 1,0 1-1,0-1 1,0-18 0,-17 1 15,17 0-15,0-1 15,-18 1 16,0 0-32,1-18 32,17 35-16,-35 0-15,17-17 0,18-1-1,-18-17 1,18 18 0,-17-18-1,17 18 1</inkml:trace>
  <inkml:trace contextRef="#ctx0" brushRef="#br0" timeOffset="81609.6247">23971 12506 0,'0'35'203,"-17"18"-187,-1-18-16,18 18 15,-18 0 1,18-17 0,0 34-16,0-35 15,0-17 1,0 35-1,0-18 1,0-17 0,0 17-1,0-17 1,0 35 0,18-18-16,0 0 15,-1-17 1,-17 17-1,18 0-15,0 1 16,-18-1 0,17 0-1,18 18 1,-35-35 0,18-1-1,-18 1 1,18 0 31,-18-1-32,17-17 17,-17 18 14,18 0-14,0-18 30</inkml:trace>
  <inkml:trace contextRef="#ctx0" brushRef="#br0" timeOffset="84699.4193">24271 12665 0,'0'35'172,"0"0"-141,0-17-15,0 0 0,0 17-1,18-18-15,-18 1 16,0 0-16,17-18 15,-17 17 1,18 1 0,0 0 15,-1-18 0,1 0-15,0 0 31,17 0-32,-18-36 1,36-34 0,-35 17-1,0 0 1,17 18-1,-35 17-15,18-17 16,-18 17-16,17 1 47,-17-1-31,0 0 30,0 1 1,0-1-15,-17 18-17,-1 0 1,0 0-1,1 0 1,-1 0 0,-17 0-1,17 0 17,0 18-17,1-1 1,-1 19-1,-17 52 1,17-71 0,18 19-16,0-19 31,-17 36-15,17-35-1,0-1 1,0 36-1,0-17 17,0-19-32,0 19 31,0 16-31,0-16 16,0 17-1,0-18 1,0 18-16,35 0 15,-35-18 1,18 0 0,-1-17-1,-17 0-15,0-1 16,0 1 31,0 0 47,0-1 77</inkml:trace>
  <inkml:trace contextRef="#ctx0" brushRef="#br0" timeOffset="86941.0214">24836 12277 0,'0'17'125,"0"1"-109,-18-18 15,18 18-15,0-1-16,0 18 31,0-17 0,0 0 1,0-1-17,-18 19 32,1-19-31,-1 1-16,18 17 15,-18 1 1,18-19 15,0 1 0,0-1 32</inkml:trace>
  <inkml:trace contextRef="#ctx0" brushRef="#br0" timeOffset="88729.3674">24941 12629 0,'0'18'93,"-17"17"-93,-1-17 16,0 17 0,1 18-1,-1 18 1,18-36-1,0 0-15,0-17 16,-17 17 0,17-17-1,0-1 1,0 1 0,0 0-1,0 35 1,0-18-1,0 0 1,0 1 0,0-19-1,0 1 17,0-1-32,0 1 31,0 0-16,0-1 1,17-17 0,-17 18-1,18 0 17,-18-1-32,17-17 15,1 18 1,-18 0-1,18-18 1,-1 17 15,-17 1 16,18-18-31,-18 17 46</inkml:trace>
  <inkml:trace contextRef="#ctx0" brushRef="#br0" timeOffset="93748.5808">25100 12929 0,'0'-17'47,"0"-1"-31,0 0-1,35 18 63,-17 0-46,17 0-17,-17 0 1,0 0 31,-1 0-16,-17 18 16,18 17-31,-18-17-1,0 17 1,0 0 15,0-17-15,0 17-1,0-17 1,0 0 296,0-1-280,0 1 77,0 0 485,18-1-579,-18 1 1,0 17 0,17 0 15,1-17-15,-18 0 46,0-1-15,17-17-31,1 0 30,-18 18 1,18-18-15,-1 0-1,1 0-31,0 0 31,-1 0-15,1 0 15,0 0-31,-1-18 16,-17-17-1,18 17 1,-1-17-1,1 18 1,-18-19 15,0 19-15,0-1 15,0 0-31,0 1 63,0-1-16,0 0-32,0 1 16,0-1-15,0 0 15,0 1-15,0-1-16,-18 18 16,1-17 15,17-1 31,-18 18 48,1 0-63,-1 0-32,0 0 16,18 18 1,-17-18-17,17 17 1,0 1 15,0-1-15,17-17 46,1 0-46,17 0-16,0 0 16,-17 0-1,17 0 1,18 0-1,-35 0 1,0 0-16,-1 0 16,1 0-1</inkml:trace>
  <inkml:trace contextRef="#ctx0" brushRef="#br0" timeOffset="97875.0184">25682 13300 0,'0'-18'266,"0"0"-172,18 18-94,-1-17 47,1 17-32,0 0 1,-1 0 15,1 0 0,0 0 110,-1 0-110,-17 17 110,0 1-110,0 0-31,0-1 31,0 1-15,0 0 0,-17-1-1,17 1 1,-36 0 0,1-1-1,17 1 1,1-18-1,-1 0 17,18 17-17,-17-17 17,17 18-32,17-18 250,36 0-235,-18 0-15,-17 0 16,0 0-1,-1 0 1,1 0 0,0 0-1,-1 0 17</inkml:trace>
  <inkml:trace contextRef="#ctx0" brushRef="#br0" timeOffset="100946.2692">25735 12735 0,'0'-17'281,"18"17"-265,-18-18-1,17 18 16,1 0-15,0-18 0,-1 18-1,1 0 1,0 0 0,-1 0-1,1 0 1,0 0-1,-18 18 110,0 0-125,0-1 47,0 1-31,0 0-16,0-1 47,-18 1-16,0-18-15,1 17 15,-1-17-15,18 18-1,-18-18-15,18 18 16,-17-18 15,-1 0-15,18 17-1,-18 1 32,36-18 188,17 0-204,-17 0-31,0 0 15,-1 0 1,1 0 15,0 0 16,-1 0 31</inkml:trace>
  <inkml:trace contextRef="#ctx0" brushRef="#br0" timeOffset="103491.1355">26070 12524 0,'0'35'141,"0"18"-125,18 0-16,0 17 15,-18 18 1,17-35 0,-17 0-1,0 0 1,18 18-1,-18-18 1,0-18 0,0 18-1,0-18 1,0-17 15,0-1 63,0 19-94,0-19 16,0 1-1,0 0 1,0-1-1,-18 1 1,18 0 15,-17-1-15,17 1 0,0-1-16,-18-17 15,18 18 1,0 0-1,-18-18 17,18 17-32,0 1 78,-17-18-63,17 18 32</inkml:trace>
  <inkml:trace contextRef="#ctx0" brushRef="#br0" timeOffset="106212.7919">26511 12841 0,'0'-18'156,"0"-17"-140,18 0-16,0 17 16,-18 1 15,17-1 0,1 18 16,-18-18-16,0 54 188,0 34-203,0 1-1,0-18 1,0 0 0,0 17-1,0-17 1,0-18-1,0 36 1,0-36-16,0 0 16,0-17-1,0 0 17,-18-18-1</inkml:trace>
  <inkml:trace contextRef="#ctx0" brushRef="#br0" timeOffset="109507.1737">26811 12577 0,'18'35'454,"-18"-18"-423,17 19-16,1-19-15,-18 1 16,0 0 0,0-1-1,0 1 1,0 17 0,18 36 15,-18-36-16,17-17 1,-17 35-16,0-18 0,0 0 31,0 0-15,0-17 0,0 17-1,0-17 1,0 0-1,0 17 1,0 0 0,-17 18-1,-19 35 1,19-35 0,-1-18-1,0-17 1,1 17-16,17-17 15,-18 0-15,18-1 16,-17 19 0,-1-36-1,18 17 1,-18 1 0,1-1 15,17 1-16,-18-18 1,18 18 0,-18-1-16,1 1 15,-1-18 1,18 18-16,-18-1 16,1-17-1,17 18 1</inkml:trace>
  <inkml:trace contextRef="#ctx0" brushRef="#br1" timeOffset="122188.1661">16528 14182 0,'17'0'234,"1"0"-218,0 0 15,17 0-31,0-18 31,0 18-15,-17 0-1,35 0 1,-35 0 0,-1 0-1,1 0 1</inkml:trace>
  <inkml:trace contextRef="#ctx0" brushRef="#br1" timeOffset="127519.0932">26441 13476 0,'-18'0'32,"36"0"171,17 0-203,-17 0 0,17 0 15,-17 0 1,-1 0 0,1 0-1,-1 0 32,1 0-31,0 0-16,-1 0 94,1 0-48,0 0 1,-1 0 0,1 0 0,-18 18 0</inkml:trace>
  <inkml:trace contextRef="#ctx0" brushRef="#br2" timeOffset="140625.5039">20179 13652 0,'18'0'265,"-1"0"-249,1 0-1,-1 0 17,19 0-32,-19 0 47,1 0-32,0 0 1,-1 0 15,1 0 16,0 0 0,-1 0-16</inkml:trace>
  <inkml:trace contextRef="#ctx0" brushRef="#br2" timeOffset="143203.9801">23054 13652 0,'18'0'203,"-1"-17"-187,19 17 0,-19 0-16,1 0 15,17 0 1,-17 0 0,17 0 15,0 0-16,-17 0 1,0 0 0,-1 0-1,1 0 32,0 0 47</inkml:trace>
  <inkml:trace contextRef="#ctx0" brushRef="#br2" timeOffset="145857.7054">25629 13582 0,'18'0'203,"17"0"-203,-17 0 16,17 0 0,18 0-1,-35 0 1,17 0 0,-17 0-1,17 0 1,0 0-1,-17 0 1,-1 0 0</inkml:trace>
  <inkml:trace contextRef="#ctx0" brushRef="#br2" timeOffset="150217.7032">16157 14129 0,'18'0'218,"-1"0"-186,19 0-17,-19 0 16,1 0-15,0 0 0,-1 0-1,1 0 17,0 0 61,-1 0-61,1 0 124,0 0-94,-1 0 1</inkml:trace>
  <inkml:trace contextRef="#ctx0" brushRef="#br3" timeOffset="158995.7721">18803 13617 0,'18'0'125,"-1"0"-110,19 0-15,-1 0 16,-17-17 0,17 17-1,-18 0 1,19 0-1,-19 0 1</inkml:trace>
  <inkml:trace contextRef="#ctx0" brushRef="#br3" timeOffset="161951.6948">19861 13547 0,'-17'0'312,"-1"0"-233,36 0 202,-1 0-250,1 0-15,0 0 31,-1 0-47,1 0 31,0 0 172,-1 0 203</inkml:trace>
  <inkml:trace contextRef="#ctx0" brushRef="#br3" timeOffset="164397.2583">21819 13723 0,'18'0'94,"-18"-18"-79,35 18 1,0 0 15,-17 0-15,0 0-1,-1 0 1,1 0-16,17 0 31,-17 0 1,0 0 14,-1 0 1</inkml:trace>
  <inkml:trace contextRef="#ctx0" brushRef="#br3" timeOffset="167970.403">22648 13617 0,'0'0'0,"18"0"141,17 0-126,-17 0 1,17 0 15,-17 0-15,35 0-1,-36 0 32,1 0 735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47:56.59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8008 6315 0,'-35'0'140,"-1"0"-108,1 0-17,0 0 1,0-18 0,17 18-1,0 0 1,-17 0-1,17 0-15,1 0 16,-1 0-16,1 0 31,-1 0-15,0 0 15,1 0 32,-1 0-32,18 18-15,-18-1 46,1 1-62,-1 0 16,-17-1-1,0 19 1,-1-1 0,1 35-1,0-52 1,17 17-1,0-17 1,18 0 15,-17-18-15,17 17 0,-18-17-1,-17 35 16,35 18-15,-35-17 0,17-36-1,0 35 1,18-17-16,-17-18 16,17 17-1,0 1 1,-18-18-1,0 18 48,18-1-63,0 1 16,0-1-1,0 19 1,-17-19-1,17 19 1,-18-1 0,18 0-1,0-17 1,0-1 0,0 1-16,0 0 15,0-1 16,0 1-15,0 0-16,0-1 16,0 1-1,0 0 17,0-1-32,0 1 62,18-1-46,-18 1-1,17 0 1,-17 17 0,18-35-1,0 53 1,-18-35-1,17-1 1,1 1 0,-18 17-1,18-35 17,-1 18-17,-17-1 1,0 1 281,0 0-297,0-1 15,18 1 1,-18 17 0,0 1-1,35 16 1,-17-34-1,-18 0 1,17-18-16,-17 17 31,0 1-15,18-18 0,0 0-1,-18 18-15,17-1 47,19-17-31,-36 18-1,17-18 1,1 0 0,17 0-1,-17 0 1,-1 18 15,19-18-31,-1 0 31,-17 0-15,35 17 0,-18-17-1,-18 0 1,36 0-1,-17 0-15,-19 0 16,36 0-16,0 0 16,-35 0-1,17 0 1,0 0 0,1 0-1,-1 0 1,-17 0-16,17 0 15,-18 0 1,19 0 250,-19 0-266,54 0 15,-1 18 1,1-18 0,0 17-1,-19-17 1,54 18-1,-88 0 1,17-18 0,-17 0-16,17 0 328,36 0-313,-18 0-15,17 0 16,-17 0 0,0 0-1,-35 0 1,17 0-16,0 0 16,-17 0 15,-1 0-31,1 0 15,17 0 1,-17 0 0,0 0 15,-1 0 235,36 0-235,0 0-16,-35 0 1,17 0-16,-17 0 16,17 0-1,18 0 17,-35 0-17,-1 0 1,36 0-1,-35 0 17,-1 0-17,1-18 1,-18 0 328,0-17-329,18 0 1,-1-18 0,1 35-16,0-17 31,-18 0-31,17 35 15,-17-18 1,0 1 0,18-1 15,-18 0-15,0 1-1,17 17-15,-17-18 16,0 0-1,0 1 17,0-1-32,18 0 31,-18-17-15,0 18-1,18-1 1,-18-35-1,17 35 1,-17-70-16,0 70 16,0-17 15,0 18-15,0-1-1,0-17 1,0 17 15,0-17 0,0 17-15,0 0-16,0-34 16,0-1 15,0-18-31,0 36 0,18-18 15,-18 18 1,0-1 15,18 1-31,-18-18 16,-36 35 421,19-17-421,-19 0 0,19 35-16,-18-35 15,35 17 1,-18 18 0,0-18-1,1-17 1,-1 35-16,0-18 15,18 1 1,-17-1 0,17 1-1,-18-1 1,0 0 0,1 1-1,-1-1 1,1 18 62,-1 0-47,0 0-15,18-18-1,-17 18 17,-1 0-17,-17 0 1,17 0-16,-17 0 31,17 0-15,-52 0 328,17 0-329,0 0 1,0 0-1,0 0 1,18-17-16,-18 17 16,35 0-1,0-18 1,-17 18-16,18 0 31,-1 0-15,0 0 15,1 0-15,-1 0-1,18-18 1,-18 18 0,1 0-1,-1 0 1,0 0-1,1 0 17,-1 0-17,1 0 17,-19 0-17,19 0 1,-1 0-1,-17 0 1,17 0-16,0 0 16,-17 0-1,0 0 1,17 0 0,1 0-1,-19-17 16,1 17-15,17-18 0,1 18-16,-19 0 31,19 0-15,-1 0 15,1 0 16,-1 0-47,0 0 15,1 0 1,-1 0 0,0 0-1,1 0-15,-1 0 16,0 0-1,1 0 1,-1 0 0,1 0-1,-1 0 17,0 0-1,1 0 0,-1 0-15,0 0 15,1 0 16,-1 0-16,0 0 16,18 18 0,-17-18-32,17 17 1,-18-17 0,0 0-1,1 0 32,17 18-31,-18-18 46,18 18-30,-17-18 14,17 17-30,0 1 15,-18-18-15,18 18 15</inkml:trace>
  <inkml:trace contextRef="#ctx0" brushRef="#br0" timeOffset="32342.2176">25047 14146 0,'18'0'297,"-1"0"-282,1-17 1,17 17-1,18-18 1,-17 18 0,-1 0-1,0 0 1,-17 0 0,-1-18-1,1 18-15,0 0 16,-1 0-1,19 0 1,17 0 0,-18-17 15,0 17-15,36 0-16,-36 0 15,-17 0 16,-1 0-15,1-18 0,-1 18-1,1 0 1,-18-17 296,18-19-296,-1 36 0,1-17-1,0-1 1,-1 0 0,1 1-1,0-1 1,-1 0-1,19 1 1,-19-1 0,-17 1-1,18 17 1,-1 0 15,-17-18-15,18 18-1,-18-18 17,18 1-17,-1-1 1,-17 0 0,18 1-1,17-19 1,-35 19-1,0-1 1,18 0 0,0 1-1,-1-1 1,-17 1 0,18 17-1,-1 0-15,1-18 78,0 0-46,-18 1 327,17-19-343,-17 1 15,0 0-16,18 35 1,-18-35 0,18-1-1,-18 19 1,0-1 0,17-35-1,-17 18 1,0 17 31,0 1-32,0-1 17,0 0-17,0 1 1,0-1 31,0 0-32,0 1 1,0-19 15,0 19-31,0-19 31,0 19-15,0-18 0,0 17-1,0 0 1,0-17 0,0 17 30,0 1-46,0-1 32,0 0-17,0 1 32,-17-1-31,17 1-1,0-1 32,0 0-47,-18 18 32,0-17-17,1-1 16,17 0 1,-18 1-17,0-19 1,1 19 0,-1-1-1,1 18 1,17-17-1,-18-1 1,18 0 0,-18 1-1,18-1 1,0 0 0,0 1 15,-17-1-16,17 0 1,0 1 15,-18 17 1,18-18-17,-18 0 16,18 1 1,0-1 15,-17 1-32,-1 17 1,18-18 31,-18 18 218,1 0-249,-18 0 0,-1 0-16,-17 0 15,36 0 1,-36 0-1,35 0 1,-17 0 0,-18 0 15,35 0-31,-17 0 16,17 0-16,-17 0 15,17 0 1,1 0-1,-18 0 1,17 0 0,-17 0-1,-1 0-15,19 0 16,-19 0-16,19 0 16,-1 0-1,1 0 1,-1 0-1,-17 0 1,-1 0 0,19-18-1,-1 18 1,-17-17 0,17 17 15,0 0-16,-17-18 1,18 18 0,17-18-1,-36 18 1,19 0 15,-19 0 297,-17 0-328,-35 0 32,18 0-32,-71 0 15,88 0 1,0 0-1,17 0 1,-34 0 0,17 0-1,35 0 1,-87 0 0,87 0-1,-35 0 1,0 0-1,18 0 1,17 0 0,1 0-1,-54 0 17,36 0-17,-1 0 1,-52 0-1,71 0 1,-19 18 0,19-18-1,-19 18-15,-17-18 16,36 0-16,-18 0 16,-1 0-1,19 0 1,-19 17-1,1-17 17,0 0 265,-18 0-282,-18 0 1,-17 0-16,18 0 31,17 0-15,17 0-16,-17 0 31,1 0-15,16 0-1,19 0-15,-36 0 16,17 0-16,19 0 31,-18 0-15,17 0-1,0 0 1,-17 0 0,17 0-1,-17 0 1,17 0-16,-17 0 15,17 0 17,1 0-17,-1 0 1,1 0 46,17 18-46,-18 0 234,-17-18-234,-18 17-16,-18-17 15,18 0 1,0 0 0,-17 0-1,52 0 1,-35 0-16,0 18 15,36-18 1,-19 0 0,19 0-1,-1 17-15,-17 1 32,35 0-1,-18-18-16,1 0-15,-1 0 47,18 17-31,-18 1 31,1-18 0,17 18-16,-18-18 0,18 17-15,-18-17-1,18 18 1,-17-18 0,-1 0-1,0 18 1,1-1 15,-1-17-15,1 0-1,17 18-15,-18 0 32,0-18-17,1 17 1,-1-17 0,0 0-1,18 18 1,-17-18-1,-1 17 1,0-17 0,1 0-1,-18 36 1,17-36 0,0 17-1,1-17 1,-1 0-1,18 18 1,-18-18 15,1 18-15,-1-18 0,0 17-1,-17-17 1,17 0 15,1 0-31,-1 0 31,1 0-15,-1 0 0,0 0-1,1 0 1,-1 0-1,-35 0 329,-70-17-344,-36-19 16,35-17-1,1-17 1,-53 17 0,105 18-1,36 17 1,-18 0 0,35 18-1,1 0 16,-1 0-15,0 0-16,1-17 16,-19 17-16,19 0 15,-1 0 1,0-18 0,1 18-1,-1 0 1,0 0 15,-17-18 235,-35-17-251,-89-18 1,53-17-16,36 17 16,-1 18-1,0 17 16,36-17-15,-18 17 0,36 0-1,-19 18 1,19 0 0,-1 0-1,0 0 1,1 0-1,-1 0 1,0 0 0,1 0-1,-1 0 1,-17 0 265,0 0-265,-36 0-1,1 0 1,-1 0 0,53 0-1,-52 0 1,-1 0 0,54 0-1,-1 0 1,0 18 15,1-18-15,-1 0-1,0 0 17,1 0-17,-1 0 1,18 18-1,-18-18 1,1 0 0,-1 17-1,-17-17-15,17 18 16,1-18 0,-1 18 15,0-18-16,1 0 1,-19 17 0,19 1-1,-1-18 17,-17 17 264,17-17-280,-17 18-16,-36-18 16,36 18-1,0-18 1,-18 0 0,35 17-1,-17-17-15,0 18 16,17 0-1,0-18 1,1 17 0,17 1 31,-18-18-32,18 18 1,-17-18 15,17 17-15,0 1 15,0 17 0,0-17-15,0 35-1,0-36 1,0 19 0,0-1 31,0-17-47,0-1 15,0 18 1,0-17-1,0 0 17,0-1-32,0 1 15,0 0 1,0-1 0,17 1-1,-17 0 1,0-1-1,0 1 32,18-18-31,-18 17 0,17 1-1,1 0 1,-18-1-1,0 19 1,18-19-16,-1 19 16,19-1-16,-19 0 15,1-17 1,-18 17 0,18-17-1,-1-1 1,1 1-1,-18 17-15,17-35 16,-17 18-16,18 0 16,-18-1 296,0 54-296,0 17-16,0 0 15,0-17 1,0 17 0,0-35-1,0-18 1,0 0-16,18 1 31,-18-1-15,0-17-1,0-1 17,17-17 61,1 18-93,0-18 16,17 17 0,18 1-1,0 0 1,-18-18 0,18 17-1,18 1-15,-36-18 16,18 0-16,17 18 15,1-18 1,-36 0 0,36 17-1,-18-17 1,17 0 15,-35 0-15,-17 0-1,17 0-15,-17 0 16,53 0 218,34 18-218,125-18-16,-54 0 16,89 18-1,-18 17 1,-36-35 0,-17 17-1,-35 1-15,-35 0 16,-72-1-16,-34 1 15,17-18 1,1 0 234,17 0-250,70 0 31,53 0-15,1 0 0,-54 0-1,71 0 1,-106 0-16,18 0 15,-70 0 1,-1 0-16,-17 0 16,-1 0-1,1 0 1,-1 0 218,36 0-234,53 0 16,106 0 0,0 0-1,-18 0 1,141 0-1,-265 0 1,-17 0 15,18 0 204,35 0-235,105 0 15,-87 0 1,52 0 0,-52 0-1,-36 0 1,-53 0 15,0 0-31,-17 0 0,0 0 250,-1 0-234,36-18-16,18 1 15,-36-1 17,36 18-17,-19 0-15,-34 0 16,0 0-1,17-18 1,-17 18 15,-1 0 16,1 0-47,0 0 31,-1 0-15,1 0 15,-1 0-15,1 0 0,0 0-1,-1 0 1,1 0-1,0 0 64,-1 0-48,1 0 16,0 0-32,-1 18 1,-17 0 0,18-18-1,-1 0 1,-17 17-1,18 1 17,0-18 30,-18 18 1</inkml:trace>
  <inkml:trace contextRef="#ctx0" brushRef="#br0" timeOffset="48374.2168">16016 16369 0,'-18'0'78,"-17"0"0,18 0-62,-1 0-1,-17 0 1,17 0 0,0 0-1,1 0 16,-1 0 1,0 18-1,1-18 0,-1 17-15,1 1-1,-19-1 1,36 1 0,-35 0-1,17-1 1,18 1 0,-17 0-1,17-1 1,-18-17-1,18 18 1,-18 0 0,18-1-1,0 1 1,-35 17 0,35-17 15,0-1-16,-18-17 1,18 18 31,0 0-31,0-1-16,0 1 328,0 35-328,0 17 15,-17-34 17,-1 70-17,18-71 1,-17 18-16,17-18 15,0-17 1,0-1-16,0 1 16,0 0 15,0-1 0,0 1-15,0-1-16,0 1 31,0 0-15,0-1-1,0 1 1,0 0 31,0-1 312,0 1-343,0 0-16,0-1 15,0 1 1,0-1 0,0 54-1,0-36 1,0-17 0,0 17-1,17 1-15,-17-19 31,0 18-15,0-17 0,0 0-1,0-1 1,0 1 0,0 0-1,0-1 48,18 1-48,-18 0 1,0-1 0,0 18-16,0-17 31,0 0-31,0 35 297,0 0-282,17-18 1,1 35-16,0 1 16,-1-18-1,-17-18 1,18 0 15,-18-17-31,0 0 16,0-1 15,18-17 94,-1 0-63,1 18-46,17-18 0,18 0-1,-35 18-15,52-18 16,-34 0 15,-1 0-15,18 0-16,17 0 15,-34 0-15,17 0 16,-1 0 0,-16 0-1,17 0 1,17 17 281,18-17-282,71 18 1,-53-18 0,53 0-1,-71 18-15,35-18 16,-70 0 0,18 17 15,-53-17-16,17 0 267,35 0-267,-17 0 1,88 0 0,36 0-1,-54 0 1,-17-35-1,-18 35 1,-35 0 0,-18 0-16,-17 0 15,0 0 1,35 0 265,0 0-265,70 0-1,53 0 1,1-18 0,-36 18-1,-18 0 1,1 0-16,-36 0 16,-53 0-1,1 0-15,-19 0 16,19 0 249,52 0-249,71-17 0,-36 17-16,18-18 15,-17 0 1,-19 18 0,-16 0-1,-54 0 16,35 0-15,-52 0 0,17 0 249,18 0-249,53-17 0,35-19-1,-17 19 1,-54 17-1,18-18 1,-35 18-16,-35-17 16,35 17-1,-35 0 1,-1 0 281,54 0-297,-1 0 15,36 0 1,-35 0 0,-1 0-1,-34 0 1,16 0 0,19 0-16,-53 0 15,35 0-15,-36 0 16,1 17-1,-1-17 1,-17 18 0,36-18 218,-19 0-218,54 0-1,-18 0 1,35-18 0,-17 1 15,-1-1-31,-35 18 15,18-18-15,-17 18 16,-19 0 15,1 0-31,0 0 282,17 0-282,18-17 15,17-1 1,-17 0-16,18 1 31,-18-1-15,0-17-1,-18 35 1,-17 0 0,17 0-1,0 0-15,-17 0 16,-1 0-1,1 0 1,0 0 0,-1 0-1,1 0 32,0 0 203,-1-18-234,-17 0-1,18 1 1,17-1 15,-35 1-31,18-1 16,17 0 0,0-17-1,-35 17-15,18 1 31,-18-1-15,18 0 15,-18 1-15,0-1 0,0 1 30,0-1-30,0 0 0,0 1 31,0-1-32,0 0 48,0 1-32,0-1 16,-18 0 0,18 1-32,0-1 17,0-17-17,-18 35 1,18-18-1,0 1 1,0-1 0,-17 0-1,17 1 1,0-1 0,0 0-1,0 1 16,0-1 16,0 0-31,0 1 15,0-1-15,0 1-1,0-1 17,0 0-17,0-17 17,0 17-17,0-35 1,0 36-1,0-1 1,0-17 0,0 17-1,0 1 1,0-1 0,0 0 343,-18-17-343,0-18-1,18 18 1,-17-18-1,-1 18 1,0-18 0,-17 0-1,18 18 1,-1-1 0,18 1 15,0 17-16,-18-17 1,18 17 0,-17 1 15,17-1-15,-18 18 30,18-17 1,-18 17-31,1 0 15,-1-18-15,0 18-1,1 0 1,-1 0 0,1 0-1,-1 0 17,0 0-17,1 0 1,-19 0-1,19 0 1,-1 0 0,-17 0-1,17 0 1,0 0 0,1 0-1,-1 0-15,-17 0 16,17 0-1,1 0 1,-1 0 31,0 0-47,1 0 31,17-18-15,-53 18 359,35 0-360,-17 0 1,0-17 0,17 17 15,0-18-15,-35 0-1,36 18 1,-1 0-1,1 0 1,-19 0-16,36-17 16,-17 17-16,-1 0 31,0 0-15,1 0-1,-1 0 1,-35 0 15,35 0-15,1 0-1,-1 0 1,1 0 0,-1 0-1,0 0 1,-35 0-1,18 0 1,0 0 15,0 0-15,17 0 0,-53 0-1,36 0 1,0 0-1,17 0 1,-35 0 0,18 0 15,17 0-15,-35 0-1,36 0 1,-19 0-1,19 0 1,-1 0-16,1 0 16,-19 0-1,19 0 17,-54-18 264,-35 0-280,-35 1 0,-18-1-1,1-17 1,17 17 0,-106 18-1,158-17 1,19 17-1,17 0 1,18 0-16,-18 0 16,17 0-16,19 0 15,-18 0 1,17 0 0,18-18-1,-18 18 1,1 0 15,-19 0 235,-52 0-251,-88 0 1,-54 18-16,-34-18 31,70 17-31,0-17 16,17 0-16,19 18 15,69-18 1,1 0 0,35 0-1,36 0 1,-19 0 0,-34 0 265,-18 0-266,-106 0 1,35 0 0,18 0-1,17 0 1,54 0-16,-36-18 31,53 18-15,35 0-1,1 0 1,-1 0 15,-17 0 251,-53 0-267,-18 0-15,-35 0 16,53 0-1,17-17 17,18 17-32,35 0 15,-17-18-15,17 18 16,1 0 31,-1 0-16,18-18 0,-17 18-15,-1 0-16,0 0 16,1 0 30,-1 0-14,0 0 46,1 0-47,-1 0 0,18 18 32,-18 0-1,1-18-30,17 17 93,-18-17-79,18 18 1,-17-18-47,-1 0 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49:40.00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7302 9102 0,'-17'0'94,"17"-18"-48,0 0-14,0 1-17,-18-1 1,18 0-16,0-17 16,-17 18 15,17-19-16,0 19-15,-18-72 32,18 72-17,0-1 1,0-17 0,0 0-1,0 17 1,0-17-1,0-1 1,0 19 0,0-1-1,0-17 48,0 17-63,0-17 31,0 17-15,18 1-1,-18-19-15,0 19 16,17-1 0,-17 0-16,18 1 15,-1 17 48,-17-18-63,0 1 312,0-1-281,0-17-15,0 17 0,18-17-1,-18 17 1,18 18 0,-18-18-1,17-17 1,-17 18 15,18-1-31,-18 0 47,18 18-31,-18-17-16,17-1 31,-17 0 16,18 1-47,0 17 31,-18-18 0,0 0 16,17 18-31,1-17-1,0 17 48,-1-18-32,1 18-31,-18-18 16,17 18 46,1 0-31,-18-17-31,18-1 16,17 1 0,-17 17 31,-18-18-32,17 18 16,1 0 1,-18-18-17,35 18-15,-17 0 16,-1 0 15,1 0 0,0 0 16,-1 0-47,1 0 32,0 0-17,-1 0 1,1 0-1,17 0 1,0 0 15,-17 0-15,0 0 0,17 0-1,-17 0 1,-1 0-16,1 0 15,0 0 32,-1 0-47,19 0 32,-1 0-17,-35 18 1,35-18-1,0 18 17,1-18-17,-19 0 1,-17 17 0,18-17-1,-18 18 1,18-18-1,-18 17 17,0 1-17,17 0 1,-17-1 0,18 19-1,-18-19 1,17 54-1,-17-53 1,18 17 15,-18-18-31,0 1 16,0 17 0,18-35-1,-18 18-15,17 17 16,1 1 15,-18-19-31,0 1 31,0-1-15,18 1 0,-1 17 15,-17-17 0,18 0-15,-18 17 218,0 0-203,0 18-15,0 0 0,0-18-1,0 54 1,0-72-1,0 1 1,0-1 0,0 1-16,0 0 15,0-1-15,0 1 16,0 0 0,0-1 15,0 1 0,-18 17-15,1 0-1,17-17 1,-36 17 0,19-17-1,17 0 1,-18-1-1,0 1 1,1 0 15,-1-1-15,1-17 0,17 18 15,-36-18-16,19 17 1,-36 1 15,17 0-31,-16-18 16,16 17-16,1-17 16,17 0-1,1 0 16,-19 0-15,1 0 0,0 0-1,17 0 1,-35 0 0,18 18-1,17-18 16,1 0-15,-36 0 0,18 0-1,17 0 1,-17 0 0,17 0-1,-17 0 32,17 0-31,0 0 15,-17 0 0,35-18-15,-35 1-1,17 17 1,1-18 15,-1 0-15,0 18 0,18-17-1,-17 17 1,17-18-1,0 1 1,-18 17 0,18-18 46,-18 0-31,18 1 16,0-1 0</inkml:trace>
  <inkml:trace contextRef="#ctx0" brushRef="#br1" timeOffset="11170.8154">15293 14922 0,'-18'0'172,"1"0"-172,-1 0 16,0 0 0,1 0-1,-1 0 1,0 0-1,18 18-15,-17-18 16,-1 18 0,1-18-1,-1 17 17,0 1-17,18 0 1,0-1 15,0 1-31,-17-18 16,17 18-1,0-1 17,0 1-17,0 0 32,0-1 16,17-17-17,1 0-30,0 0 15,17 0-15,0 0 15,-17 0-15,-1 0-16,1 0 31,0 0-15,-1 0-1,1 0 17,0 0 30,-1 0-31,-17-17 1,0-1-1,18-17-16,-18-1 1,0 19 0,17-1-1,-17 0 1,0 1 0,0-1-16,0 0 15,0 1 1,0-18-16,0-1 15,0 19 1,0-19 0,0 19-1,0-36 1,0 35 15,0-17-31,0 17 47,0 1-31,-17 17-1,-1 0 1,1-18 0,17 0-1,-36 1 1,1-1-1,17 18 1,1-18 15,-1 18-15,0 0 15,1 0-15,-1 0-1,18-17 32,-17 17-31,-1 0 15</inkml:trace>
  <inkml:trace contextRef="#ctx0" brushRef="#br1" timeOffset="13348.9452">15628 14552 0,'0'18'109,"0"-1"-93,0 1 15,0 35-31,0-35 16,0 34 0,0 1-1,0 36 16,0-37-15,0-34-16,-18 0 31,18-1-15,18-17 187,0 0-203,17 0 31,-17 0-15,70 0 0,-71 0-1,19 0 1,-1 0-1,0 0 1,-17 0 15,17 0-31,-17 0 16,-1 0 0,1 0-1,0 0 1,-1 0 15,1 0-31,0 0 63</inkml:trace>
  <inkml:trace contextRef="#ctx0" brushRef="#br1" timeOffset="15379.0406">15628 14781 0,'0'-17'78,"18"-1"-15,-1 18-48,19 0 1,-19 0 0,19 0-16,16 0 15,-16 0 1,17 0 0,0 0-1,-1 0 1,-34 0 31,0 0-16</inkml:trace>
  <inkml:trace contextRef="#ctx0" brushRef="#br1" timeOffset="17787.5258">15646 14534 0,'17'0'219,"19"0"-204,-1 0 1,-17 0 15,-1 0-31,1 0 31,-1 0-15,1 0 0,0 0-1,17 0 1,-17 0 0,-1 0-1,1 0 1,0 0-1,-1 0 1,1 0 125,-1 0-110,1 0 0,0 0-15,-1 0-1,1 0 95,0 0-63,-1 0 31</inkml:trace>
  <inkml:trace contextRef="#ctx0" brushRef="#br1" timeOffset="19846.5038">15028 15328 0,'0'-17'125,"53"-1"-109,-17 18 0,-1-18-1,0 18 1,18 0-1,-35-17 1,52 17 15,-52 0-15,35 0 0,35 0-1,-35 17 1,0-17-1,0 0-15,-18 18 16,18-18 0,0 0-1,-36 0 1,36 0 0,-17 0-1,-19 0-15,89 0 31,-88 0-15,35 0 0,0 0-16,-18 0 15,-18 0 1,19 0 0,-19 0 30,-17 18-30,18-18 31</inkml:trace>
  <inkml:trace contextRef="#ctx0" brushRef="#br1" timeOffset="22785.9624">15187 15752 0,'-18'0'109,"-17"0"-78,18 0-31,-19 0 32,19 0-17,-1 0 1,0 0-1,1 0 1,-1 0 15,0 0-31,18 17 16,-17 1 0,17-1-1,-18-17 1,18 18-1,0 0 1,0-1 47,0 1-48,0 0 32,18-18-16,-1 17-15,1-17 0,-18 18-1,35-18 1,1 0-1,-19 0 1,1 0 0,0 0-1,-1 0 1,1 0 0,-1 0 62,-17-18-63,18 1 1,0-19 0,-18 19-16,17-1 15,1 0 1,-18 1-1,18 17 1,-18-18 0,0 1 15,0-1-15,0-17 15,0 17-16,0-17 1,0 17 0,0-17-1,0-1 1,0 1 0,-18 18-1,0 17 1,1 0 31,-1 0-32,0 0-15,18-18 16,-35 18 0,18 0 15,-1 0 0,0 0-31,1 0 47,-1 0-31,0 0 46</inkml:trace>
  <inkml:trace contextRef="#ctx0" brushRef="#br1" timeOffset="26612.6449">15469 15593 0,'18'35'187,"0"18"-171,-18 0-1,35 0 1,-35-36 0,17 19-1,1-19 1,-18 1 0,18-18 15,-18 18-16,17-36 157,1-35-156,17 0-16,1 0 31,-1 0-31,-17 36 31,-1-19-15,1 19 0,-1 17-16,-17-18 15,0 0 1,0 1 31,18 17 0,-18-18-16,18 18-15,-18-17 15,0 34 203,0 1-203,0-1-15,0 1 0,0 17-1,0 1 1,0-19-16,0 19 31,0-19-15,17 1-1,-17 0 17,0-1-1,0 1-15,0-1 93,0 1-62,18-18-16,-18 18 0,18-18 188,-1-18-156,1 0-48,17-17 1,-17 0-1,-18 0 1,17 17 15,-17 0 63,18 1-78,-18-1 15,18 18-15,-18-18-1,0 1 63,0-1 110,0 0-141</inkml:trace>
  <inkml:trace contextRef="#ctx0" brushRef="#br1" timeOffset="30408.0789">16157 15434 0,'18'0'344,"-1"0"-329,1 0 32,0 0 156,-1 0-171,-17 18 14,0-1-14,0 1 15,0 0 15,0-1-31,0 1 16,0-1-31,0 1-1,0 0 32,-17-18-31,17 17 31,-18-17 15,0 0-46,18 18 15,-17-18 16,17 18 0,17-18 187,1 0-218,0 0 0,-1 0-1,1 0 63,0 0-78,-1 0 16,1 0 15,0 0-15,-1 0 15,1 0-15,0 0 46</inkml:trace>
  <inkml:trace contextRef="#ctx0" brushRef="#br1" timeOffset="35190.5398">16016 15893 0,'0'-18'47,"0"0"-16,0 1 78,18 17-77,-18-18-32,17 18 15,1 0 1,0 0 31,-1 0 31,1 0 31,0 0-62,-18 18-31,0-1 31,17-17-32,-17 18 1,0 0-16,0-1 47,0 1-16,0 0 16,0-1 31,-17-17-47,34 0 407,1 0-376,-1 0-30,-17 18 46,0-1 15,18-17-77,-18 18 31,0 0 31,-18-18 110,1 17-173,-1-17 32,1 0-31,-1 0-1,0 0 1,1 0 0,-1 0 30,-17 0-30,17 0 0,0 0 15,1 0 0,-1 0 16,1 0 16</inkml:trace>
  <inkml:trace contextRef="#ctx0" brushRef="#br1" timeOffset="38029.2285">16316 15840 0,'18'0'156,"-18"-18"-141,35 18 32,-17 0-31,-1 0 15,1 0-31,17 0 0,0 0 16,-17 0-1,17 0 1,1 0 0,-19 0-1,1 0 17</inkml:trace>
  <inkml:trace contextRef="#ctx0" brushRef="#br1" timeOffset="42661.6966">16351 15840 0,'0'17'141,"0"1"-78,0 0-17,0-1-46,0 1 32,0 0 30,0-1-31,0 1 32,0-1-32,0 1 79,0-36 546,0 1-578,18 17-47,0 0-15,-1 0 31,-17-18 62,18 18-62,-1 0 47,1 0-32,0 0-15,-1 0-16,1 0-15,0 0 15,-18 18 141,0-1-172,0 1 16,0 0 15,0-1-31,0 1 47,0 0-32,0-1 17,0 1 46,0 0-47,0-1 47,-18-17-15,-17 0-48,17 0 1,0 0 0,1 0 15,-1 0 0,1 0 16,-1 0-31,0 0 30,1 0-14,-1-17-17,18-1 63</inkml:trace>
  <inkml:trace contextRef="#ctx0" brushRef="#br1" timeOffset="44994.2277">16633 15346 0,'18'0'235,"-18"-18"-220,18 18 1,17 0-1,0 0 1,-17 0 0,35 0-1,-36 0 1,1 0 0,0 0-1,-1 0 32</inkml:trace>
  <inkml:trace contextRef="#ctx0" brushRef="#br1" timeOffset="47369.6614">16633 15152 0,'18'0'172,"0"0"-156,-1 0 31,1 0-47,0 0 47,17 0-32,-17 0 1,-1 0-1,1 0 32,-1 0-31,1 0 78</inkml:trace>
  <inkml:trace contextRef="#ctx0" brushRef="#br1" timeOffset="50565.1887">17127 15222 0,'18'0'172,"0"0"-156,-1 0-1,1 0 1,17 0 0,0 0-1,-17 0 17,0 0-17,-1 0 1,1 0 15,0 0 125</inkml:trace>
  <inkml:trace contextRef="#ctx0" brushRef="#br1" timeOffset="53820.7866">17815 14676 0,'-17'0'31,"17"17"47,-18-17-31,18 18 31,0-1-47,-18-17-31,1 36 32,17-19-17,-18 1 1,0 17-16,18-17 16,0 0-1,0 17 1,-17-18 15,17 19-15,-18-19-1,18 1-15,0 17 16,-17-35 15,17 36-15,0-19-1,0 19 1,-18-1 15,18 0-15,0 0 15,0-17-15,0 17-1,0 18 1,0 0 0,0 0 15,0-35-15,0 35-16,0-36 15,0 1-15,0-1 16,0 1-1,0 17 298,0-17-297,18 17-16,17 18 15,-35 0 16,17-18-15,1 1 0,0-19-1,-18 1 1,0 0 0,17-18-1,1 35-15,-18-17 16,18-18-16,-18 17 31,0 1 16,17-18-16</inkml:trace>
  <inkml:trace contextRef="#ctx0" brushRef="#br0" timeOffset="73543.3336">13670 7885 0,'-18'0'265,"1"0"-233,-1 0-17,18-18 1,-35 0-16,17 1 31,1 17-15,-1-18-1,0 0 1,1 18 0,-1-17-1,0 17 1,1 0 0,-1-18-1,1 18 1,-1-18-1,0 18 1,1 0 0,-1 0-1,0-17 1,-17 17-16,0-18 31,0 18-15,17 0-16,-17 0 31,17 0-15,-17 0-1,17 0 1,-35 0 0,18 0-1,-18 0 1,35 0-1,-35 0-15,18 18 16,0-1 0,0 1-1,17 0 1,-17-1 0,-1 1-1,19 0 1,-19 17 15,-16 18-15,-54 53-1,53-53 1,17 17 0,-16 1-16,16-18 15,19-18 1,-1 18-1,0-18 1,18 71 0,-17-71 15,17 18-15,0 0-1,0-18-15,0 36 16,0-18-1,0-18-15,0 0 16,35 1 0,-17-1-1,-1-17 1,19 34-16,-1-16 16,-35-19-1,35 1 1,18 35-1,0-18 1,18-17 15,-19-1-31,1 19 0,-35-36 32,17 17-17,1-17-15,-19 18 16,1-18-1,-1 18 1,1-18 0,35 0-1,-35 0 1,35 0 0,-36 0-1,71 0 1,-52 0-1,-19 0 1,36 0 0,-17-18-1,-1 18 1,0-18-16,18 1 31,-35 17-31,17 0 31,0 0-15,0-18 0,-17 18-1,0-18 1,-1 1 0,1-1-16,17 1 15,1-19 1,16 1-16,-16-18 15,-1 18 17,0 0-17,-17 17 1,0 0-16,-1-17 31,1 0-15,0 35-16,-18-36 15,0 19 1,0-1 0,17-17-1,-17-36 1,18 18 0,-18 18-1,0-18-15,0 18 16,0 17-1,0 1 1,0-19 0,0 19-1,0-1 17,0 0-17,0 1 16,0-1-15,0 1 0,0-19-1,0-34 1,0 52 0,0-17-1,0 17 1,0 1-1,0-1 1,0 0 0,0 1 15,0-1-31,0 0 16,-18 1 30,1-1-30,-1 18 15,18-18 1,-18 18-17,1-17-15,-1-1 31,-17 18-15,17 0 15,0 0-31,1-18 32,-1 18-17,0 0 32,18-17-16</inkml:trace>
  <inkml:trace contextRef="#ctx0" brushRef="#br0" timeOffset="78338.057">16192 8661 0,'0'-18'93,"0"0"-61,0-17-1,0 17-16,0 1-15,0-18 16,0 17 0,0-35-1,-17 18-15,-1-18 16,18 35 0,0-17-1,0 17 1,-17 18 15,17-17-15,-18 17-1,18-18-15,-18 18 16,18-18 0,-17 1-1,-19-1-15,19 0 16,-1-17-1,0 18 1,-17 17 0,0-18-1,17 0 1,18 1 0,-17 17-16,-19 0 15,19 0-15,-1 0 16,0 0-1,-17 0 1,0 0 15,17 0-15,1 0 0,-1 0 249,-106 0-249,1-53-1,0 17 1,-1-17 0,54 36-1,-1 17 17,0-18-32,18 1 15,36 17 1,-36 0-1,0 0 1,18 0 0,-1 0-1,19 0 1,-18 17 0,-1 36 15,19 0-31,-1-18 15,0 18-15,1 18 16,-1-18 0,18 0-1,-18 0 1,18 17 0,0-17-1,0 35 16,0-35-31,0-35 16,0 17 15,0 0-31,0 18 16,18-17-16,0 16 16,-18-34-1,0 35 1,17 0-16,1 0 31,0-18-15,-1-17-1,-17 17 1,18 18 0,17 0-1,-35-36 1,35 19-16,-17-1 15,0-17 1,-18-1 0,17 1-16,19-18 203,17 18-188,70-1 1,36 19 0,35 16-1,-53-34 1,-35 35 0,-53-53-16,0 18 0,-18-18 15,18 0 1,-36 0-1,19 0 1,17 0 0,-18 0-1,18 0 1,0-18 0,17-17-1,-17-1-15,-35 1 31,17 18-31,36-36 32,-54 17-32,19-17 15,-19 18 1,1 17-16,0-34 16,-1 16-1,-17-17 1,0 18-1,0 0 1,0 17 0,0 1-1,0-19 1,0 19 0,0-1-1,0 0 1,0-35-16,0 36 15,0-1 1,0-17 0,0 17 15,18 1-15,-18-19-16,0 19 0,0-1 15,0 0 1,0 1 31,0-1-32,0 0 1,0 1 15,-18-1 0,1 1-15,-1 17 31,0-18-31,1 18-1,-1-18 1,-17 18-1,35-17 1,-36 17 0,19 0-1,-1 0 17,0 0-17,1 0 1,-1 0 15,1 0-15,-1 0 31</inkml:trace>
  <inkml:trace contextRef="#ctx0" brushRef="#br0" timeOffset="87186.2122">24430 3722 0,'0'-18'109,"0"1"-78,0-19-31,0 19 16,-18-19-1,1 1 1,17 17-16,-36-17 31,36 17-15,-35-17 0,17 35-1,18-17 16,-17 17-31,-19-18 16,19 0 0,-1 18-1,1 0-15,-19 0 16,36-17 0,-35 17-1,17 0-15,1 0 16,-1 0-1,0 0 17,1 0-17,-18 0 282,17 0-281,-70 0-1,35 0-15,-35 0 16,17-18 0,36 18-1,-18-18-15,0 1 16,35 17 0,-17-18-1,0 0 1,17 18-16,0 0 15,-17-17 17,18 17-17,-1 0 1,0 0 0,1 0-1,-19 0 1,1 0-1,17 0 1,1 0 0,-19 0-16,19 0 15,-18 17 1,17 1 0,0-18-16,1 18 31,-1 17-16,0-17-15,1 17 16,-1 18 15,-17 0-15,17 53 0,18-53-1,-17-1 1,17 37-1,0-54 1,0 0 0,0-17-1,0 17-15,0 0 16,0-17 0,0 0-1,0-1-15,0 1 16,0 17-1,0 0 17,35 1-32,-35-1 15,0-17 1,0-1 15,17 1-31,-17 0 31,0-1-31,18-17 16,-18 18 0,18-18 515,-1 0-515,1 0 15,0 0-16,-1 0 1,1 0 15,0 0-15,-1 18-16,18-1 31,-17-17-15,-18 18-1,35-18 1,-17 17 15,0-17-31,-1 18 16,1-18 31,0 18-32,-18-1 1,17 1 0,19-18-1,-19 18 1,1-18 0,17 35-1,-17-35 1,-1 0-1,1 18 1,35-1 0,-18 1-1,0-18 1,18 0 0,-17 0 15,-1 0 281,0-18-296,18 1-16,35-19 16,-17 1-1,35 17 1,-36-17-1,-17 17 1,-35 18-16,17-17 16,0 17-1,-35-18 1,18 18-16,17-17 16,1-1 15,-1 0-16,0 1 1,0-19 0,1 19-1,17-1 1,-36-17-16,19-1 16,16-16-16,-34 34 15,0 0 1,-1-17-1,1 17 1,-18-17 0,0 17 15,0 1-15,0-18-1,0-1 1,0 19-1,0-19 1,0 19 0,0-19-1,0 19 1,-18-18 0,18 17-1,-17 18 1,17-18-1,-18 18 17,18-17-17,-18-1 17,1 18-1,-1 0-16,1 0 1,-1 0 0,0 0-1,-17 0 1,0 0 0,17 0 15,0-18-31,-35 18 0,36 0 31,-18 0-31,-1 0 16,19 0 15,-19 0-15,19 0 15,-1 0 31,18-17-46</inkml:trace>
  <inkml:trace contextRef="#ctx0" brushRef="#br0" timeOffset="95153.5926">26811 3492 0,'0'-17'141,"0"-1"-126,0-17 1,0 0 0,18 17-1,-1-17 1,-17 17-1,0 0-15,18 18 16,-18-17 15,0-18 1,0 17-1,18-17-31,-18 17 31,0 0-15,0-17 15,0 0-15,0 17-1,0-17 1,0 17-1,17-17 1,-17 17 0,0 1-1,0-1 1,0 0 0,0-17 312,18 17-313,-18-34-15,0 16 16,0 19 0,0-19-1,0 19 1,0-1-1,0 0 1,0 1-16,0-1 47,0 1-31,18 17 15,-18-18 0,0 0 0,0 1 16,0-19-31,0 19-1,0-1 1,0-17 0,0 17-1,0 1 17,0-1-1,-18 0 0,0 1 0,1-1 32,-1 18-48,0-18 1,1 18 15,-1 0-15,0 0 15,1 0-15,-1 0 15,1 0 0,-1 0 1,0 0-1,1 0 0,-1 0-15,0 0 15,1 0 0,-1 0 0,0 0-15,1 0 31,-18 0-31,35 18-1,-36 0 1,19-1-1,17 1 1,-36 0 0,19-18-1,17 17 1,-18 1 15,0-18 16,1 17 0,17 1-31,0 0-1,-18-18-15,0 17 16,18 1-1,0 0 17,-17-18-32,17 17 15,-18 1 1,1 0 0,17-1-1,-18 1-15,0-1 31,18 1-31,-17-18 32,17 18-17,0-1 1,0 1 15,-18-18 0,18 18 16,-18-18-15,18 17 30,-17-17 126,17 18-173,-18-18 1,0 18-1,18-1 17,-17 1 15,-1-18-32,18 17 1,0 1 15,-17 0-31,17-1 16,-18 1-1,18 0 1,0-1 0,-18 1-1,18 0 1,0-1-1,0 19 1,0-19 0,0 18 15,0-17-15,0 0-1,0-1 16,0 1 1,0 0-17,0-1 1,0 1 0,0 0-1,0-1 16,0 1 1,0-1 265,0 1-282,0 0-15,0 35 16,0 0-1,0-18 17,0-18-32,0 1 15,0 17 1,0-17 15,0 0-15,0-1-16,0 1 78,0 0-47,0-1 16,18-17-31,0 18-1,-1-18 1,18 18 0,-17-18-1,0 0 1,-1 17 15,1 1-15,0-18-1,-1 17 1,36 1 0,-35 0-1,-1-18 1,1 0-1,0 0 1,-1 17 0,1 1-1,0-18 1,-1 0 125,19 0-126,-19 0 16,19 0-31,-19 0 63,18-18-47,-17-35-1,0 18 1,-1 0-1,19 17 1,-19-17 0,1 17-1,-18 1 1,18 17 0,-18-18-1,0 0 32,17 18-31,-17-17-1,35-19 1,-35 1 0,36 18-1,-19-36 16,-17 35-15,18 0 0,-18 1 46,18-1-31,-18 0 1,0 1-1,0-1-15</inkml:trace>
  <inkml:trace contextRef="#ctx0" brushRef="#br0" timeOffset="101348.2618">26811 1658 0,'0'-18'172,"0"1"-157,0-1 1,0 0 31,0 1-31,18-1-1,-18 1 1,35-19-1,-17 1 17,-1 17-32,-17 1 31,18-1-15,-18 0-1,18-17 1,-1-18 15,-17 0-15,18 36-1,-18-19 1,17 1 0,1 0-1,0 0 1,-1 17-16,-17 0 15,0 1 1,18 17 0,-18-18-1,0 0 17,0 1-17,0-19 1,0 19-1,-35-1 314,-18-17-314,-18 17 1,36-17-16,-36 0 15,54 35 1,-1 0 0,-17-18-1,17 0 1,-17 18 0,0 0 15,17-17-16,0 17 1,1 0 31,-1 0 0,1 0-32,-1 0 48,-17 0-63,17 0 31,-17 0-15,35 17-1,-18 1 1,0-18 0,1 35-1,-36 1 1,18-19 0,35 1-1,-18 17 1,0-35-16,1 0 31,-1 18-15,18-1-1,-18-17-15,1 18 78,-1 0-31,0-1-47,18 1 16,-17-18 0,17 35-1,-18-35 1,18 18-1,-17 17 1,17-17 0,-18 0 15,18-1 16,-18-17-32,18 18 17,0-1-1,0 1 47,-17-18-62,17 18-1,0-1 63,-18 1-46,18 0-1,-18-18 0,18 17-15,0 1 15,0 0 16,0 17-47,0 0 31,0-17-15,0-1-1,0 1 1,0 0 0,0-1-1,0 1-15,0 0 32,0-1-32,0 1 15,0 17 16,0-17-15,0-1 0,18-17 281,0 18-282,-1 17 1,1-35-1,0 18 1,-18 0 0,35-1-16,-18 1 15,-17 0 1,36-18 0,-1 35-1,0 0 1,1-35-16,-36 18 15,17-18 17,1 0-1,-1 0-15,1 17 15,0-17 0,-18 18 0,17-18-15,1 0 0,0 0-16,17 0 15,-17 0 16,-1 0 1,1 0 15,0 0-16,-1 0-16,1 0 1,-1 0 0,1 0-1,0 0 17,-1-18-1,1 18 0,-18-17-15,18 17-1,-1-18 17,1-35-17,0 18 1,-1 17-1,1 1 1,-18-1 15,17 0 1,-17 1-17,0-1 1,18 18 15,-18-18-15,18 1 31</inkml:trace>
  <inkml:trace contextRef="#ctx0" brushRef="#br0" timeOffset="106674.4038">30039 1658 0,'0'-18'187,"0"1"-171,0-1 15,0 0-15,18 1 0,-1-1-1,-17-17 1,18 17-1,0 1 1,-18-1-16,17-17 16,-17 17-1,0 0 1,0 1 0,0-1-1,0-17 1,18 17-1,-18 1 1,0-1 15,17 0-15,-17 1 0,0-19-16,18 1 31,-18 18-31,18-19 15,-18 1-15,0 17 16,0-17 0,0 0-1,0 17 1,0 0 0,0 1-1,0-18-15,0 17 16,0 0-1,0 1 1,-36 17 297,1 0-298,-18 0 1,-17-36-16,17 19 15,18-1 1,-36 18 0,36-18-1,-18 1 1,18 17 0,-1 0-16,1 0 15,0 0 16,17 0-15,0 0-16,-17 0 16,17 0-1,-17 0 17,18 0-32,-1 0 15,0 0-15,1 0 31,-19 0-15,1 0 15,17 0-31,1 0 16,-1 17 0,1 1-1,-1-18 1,-17 35-1,17-17 1,-35 35 0,18-18-1,0 18-15,-1-18 16,19 1 0,-1-19-1,0 36 1,1-35-1,-1 17 1,0 18 0,18 18-1,0-36 1,0-17 0,-17-1-1,17 1 32,0-1-47,0 1 16,0 17 15,0-17-15,0 17-1,0 1 1,0-19-1,0 18 1,0-17-16,0 17 16,0 1-16,0-19 15,0 1 1,17 17-16,1-17 31,17 0-15,-17 17-1,17 18-15,1 0 32,-19-18-17,18-17-15,-35 17 16,18-18 0,0-17-1,-1 18 1,-17 0 234,0-1-219,0 19-15,18-19-1,0 1 1,-1 0-16,1-1 16,0 1 15,-1 17-16,-17-17 1,18-1 0,-1 1-1,-17 0 1,18-1 0,0-17-1,-1 0 1,-17 18-1,0 0 17,18-1-1,0-17-31,-1 0 31,19 0-15,-1 0 15,-18 0-31,36 0 16,-17-17-1,-19-1 1,19 0-16,-1 1 31,-17 17-15,17-18-1,-35 0 1,17 18 0,1-17-1,0 17 1,-1 0 15,-17-18-31,18 18 16,-18-18 31,18 18-32,-1-17-15,1-18 32,0 17-17,17-35 1,-18 18-16,19-1 15,-19 1-15,1 0 16,-18 17 0,18 1-1,-18-19 1,17 1 0,1 0-1,0 0 1,-18 17-1,0-35 1,0 18 0,0 17 15,0 0-15,0-17-16,0 0 15,0 0 1,0 17 31,0 0-32,0 1 17</inkml:trace>
  <inkml:trace contextRef="#ctx0" brushRef="#br0" timeOffset="112377.9715">30092 3457 0,'18'0'125,"-18"-17"-109,17-36 15,1 0-16,-1 35 1,-17-35 0,0 18-16,18 17 15,-18-17-15,0-18 16,0 0 0,0 0-1,0 0 1,0 36-1,0-54 1,0 53 31,0 1-47,0-1 31,-18 1 0,1-1 1,-1 18-32,-17 0 31,17 0-15,1-18-1,-19 18 1,19 0-16,-19 0 15,1 0 1,18 0-16,-36 0 31,35 0-15,-17 0 0,-1 0-1,19 0-15,-1 0 16,1 0 281,-19 0-282,-34 0 1,-1 0 0,-17 0-16,35 18 15,-18-18 1,19 0-1,-1 18 1,35-1 0,-17-17-16,-1 0 15,19 18 1,-1-1 0,1 1-1,-1 0 32,18 17-31,-35-17-1,17 17 1,18-17 0,-18 52-16,18-35 15,0 1 16,-17 17-15,17-18-16,0-17 16,0 34-1,0-34 1,-18 17 0,18-17-16,0 0 15,0 17 1,0 18-1,0-18 17,0 0-17,0 1 1,-18-36 0,18 53-1,0-36 1,0 19-16,0-19 15,0 1 1,0-1-16,0 1 31,0 17 251,0 1-267,0 34 1,0-17-1,18 18 1,0-54 0,-18 19-1,17 16 1,-17-34 0,18 17-1,-18-17 1,18-18-1,-18 18 1,17-18 47,-17 17-48,0 1 32,18-18-16,0 18-15,-1-18 15,18 0-31,1 0 31,-19 0-15,1 0 0,0 0-1,17 0 1,-17 0 15,-1 0-15,1 0-1,-1 0 17,1 0-1,0 0-15,-1 0 15,19 0-16,-19 0 17,19 0-32,-19-18 31,18 18-15,-35-18-1,18 18 1,0 0-16,-1 0 31,19-35-15,-19 35-1,1-18 1,0 18 0,17-17-1,-17-1 1,-1 18 31,-17-18-32,18 18 1,-18-17 0,17-1-1,1 18 16,0-35-15,-1 17 0,1 1-1,35-54 1,-53 53 0,18-17-1,-1 18-15,-17-1 16,18 0-1,-18 1 1,0-1 0,17 0-1,-17 1 17,0-19-17,18 1 1,-18 18-1,0-1 1,0 0-16,0 1 16,0-1-16,0 0 31,18 1-15,-18-1 15,0 0-16,0 1 1,0-1 31,0 0-31,0 1 15,0-1-16,17 1 1,-17-1 0,0 0-1,18 18-15,-18-17 16,18-19-16,-18 19 31,0-1-15,0 0 15,17 1 0,-17-1-15</inkml:trace>
  <inkml:trace contextRef="#ctx0" brushRef="#br1" timeOffset="209450.4516">18168 14799 0,'-18'0'297,"1"0"-265,-1 0-1,0 0 0,1 18-15,-1-1-1,1 1 17,-1 0-1,0-1-31,1-17 15,17 18 1,-18-1 0,0-17-16,18 18 15,-17-18 17,17 18 14,0-1 1,0 1 31,-18 0-46,18-1 15,18-17 31,-1 0-31,1 0-32,0 0-15,-1 0 16,1 0-1,0 0 17,-1 18-17,1-18 1,-1 0 15,-17 18 0,18-18-15,0 0 62,-18 17-62,17 1 15,-17 0-15,18-18-1,-18 17 1,0 1 0,0-1-1,18 19 1,-1-19 15,-17 1-15,0 0-1,0-1 1,0 1 15,0 0 0,0-1-15,0 1 0,0-1-1,0 19 1,0-19 31,0 1-32,0 0 1,0-1 0,0 1-1,-17-18 1,-1 18 0,-17-1-1,17 1 16,0-18-15,1 0 0,-18 0-1,17 0 1,0 0 0,1 0-1,-1 0 1,0 0 15,18-35 0,-17 35-15,17-18 0,0 0-1,0 1 1,0-1 15,0 0 0,0 1 32,17 17-48,1-18 1,0 18 0,-18-18-1,17 18 1,1 0 0,0 0 62,-1 0-47,1 0 0,-18-17-31,17 17 31,1 0-15,0 0 93,-1 0-93,1 0 15,0 0 16</inkml:trace>
  <inkml:trace contextRef="#ctx0" brushRef="#br1" timeOffset="211427.7011">18327 15434 0,'0'35'156,"0"-17"-140,0 0-1,0-1-15,0 1 16,0-1 15,0 1-15,0 0 31,0-1 0,0 1-1</inkml:trace>
  <inkml:trace contextRef="#ctx0" brushRef="#br1" timeOffset="214836.9536">18415 14658 0,'-18'0'203,"1"0"-172,17 18 1,-18-18-1,18 17 0,0 1-31,-18-18 16,18 17 31,0 1-32,0 0 1,0-1 15,0 1-15,0 0-1,0-1 17,0 1-17,0 0 16,0-1 1,18-17 93,0 18-78,-1-18-47,1 0 31,0 0 0,-1 0-31,1 0 78,0 0-47,-18-18 32,17 1-47,1-19 15,-18 19-16,0-1 1,0-17 0,0 17-1,0 0 1,0 1 62,0-1-31,0 1 0,-18 17 47,1 0-48,-1 0-30,18-18 0,-18 18 15,1 0 16,-1 0 0</inkml:trace>
  <inkml:trace contextRef="#ctx0" brushRef="#br1" timeOffset="221460.3686">18732 15028 0,'0'36'219,"0"-1"-204,0-17-15,0 17 16,18 0 0,0 0-1,-18-17 1,17 0-1,-17-1 1,0 1 15,0 0 204,0-1-63,0 1-157,18-18 16,-18 17 32,0 1 15,18-18-31,-18 18 15,0-1-30,17 1-32,-17 0 47,0-1-32,18-17 157,-18-17-94,18-1-62,-18 0-1,0 1-15,0-1 16,0 0 0,17 1-1,-17-1 32,0 1-16,18 17-15,-18-18 15,0 0-15,18 18 0,-18-17-1,0-1 16,0 0-15,0 1 62,0 34 344,0 1-406,0 0 46,0-1-46,17 1 15,1 0 0,-18-1-15,17 1 31,1-1-16,-18 1 16,18-18 62,-18 18-77,0-1-1,0 1 31,17-18-30,-17 18 139,0-1-46,18-17 500,-18-17-609,0-1 0,0 0-1,0 1 1,0-1 0,18 18-1,-1-18-15,-17 1 16,18-1 15,-18 1-15,0-1 15,0 0 0,18 1-15,-18-19-1,17 19 1,-17-1 15,0 0-31,0 1 16,0-18 0,0 17 15,0 0-16,0 1 1,0-1 172</inkml:trace>
  <inkml:trace contextRef="#ctx0" brushRef="#br1" timeOffset="223799.3421">19244 15434 0,'0'18'172,"0"-1"-156,0 1-1,0 0 1,0-1 31,0 1-32,0-1 32,0 1-31,0 0-1,0-1 32,0 1-31,0 0 31,0-1-32,0 1 48</inkml:trace>
  <inkml:trace contextRef="#ctx0" brushRef="#br1" timeOffset="227395.0525">19403 15487 0,'0'-18'188,"17"18"-63,-17-17-125,18 17 15,0-18 1,-1 18 0,1 0 46,0 0 79,-18 18-1,0-1-93,0 1-16,0 0 1,0-1-1,0 1 16,0-1 0,-18-17-32,18 18 1,-18 0 0,1-18 30,-1 0 79,36 0 188,-1 0-313,1 0 31,0 0-15,-1 0-1,1 0 1,0 0 15,-18 17 16,17-17-31,-17 18 78,0 0-32,0-1-62,0 1 31,0 0-15,0-1 15,0 1 16,-17-18-47,-1 18 31,0-18-31,1 17 32,-1-17-17,0 0 1,1 0-1,-1 0 1,0 0 0,1 0 15</inkml:trace>
  <inkml:trace contextRef="#ctx0" brushRef="#br1" timeOffset="231877.598">19350 14799 0,'-18'0'562,"18"18"-546,0-1 0,0 1-1,0 35 1,0-18 0,0 0 15,0-17 0,0 0 0,0-1 47,18-17 32,-1 0-95,1 0 1,0 0 47,-1 0-17,19-17 1,-19-19-31,1 36 0,-18-35-1,0 17 1,18 18-16,-1-17 31,-17-1-15,0 1 31,0-1-32,0 0 1,0 1 31,0-1-16,0 0 63,0 1-32,-17-1-31,-1 18-15,0 0 0,1 0-1,17-18 1,-18 18 0,0 0-1,1 0 16,-1 0-15,0 0 47,1 0 15,-1 0 15</inkml:trace>
  <inkml:trace contextRef="#ctx0" brushRef="#br1" timeOffset="233544.8938">19844 15205 0,'17'0'157,"19"0"-142,-1 0 1,-17 0-1,17 0 1,0 0 0,0 0-1,-17 0 1,0 0 0,-1 0-1,1 0 1,0 0 15,-1 0-15,1 0 31,0 0-32,-1 0 1,1 0 62</inkml:trace>
  <inkml:trace contextRef="#ctx0" brushRef="#br1" timeOffset="234884.9163">20038 15011 0,'0'35'109,"0"-17"-93,0 52-1,0-35 1,0 1-1,0 17 17,0 52-17,0-69 1,0-19 0,0 1-1,0 0 1,0-1-1,0 1 17,0 0-17,0-1 79</inkml:trace>
  <inkml:trace contextRef="#ctx0" brushRef="#br1" timeOffset="237893.811">20655 14834 0,'-18'0'187,"1"0"-187,-1 0 31,-17 0-15,17 18 0,-17 0-1,-18-1-15,18 18 16,0 1-16,17-1 15,-17-17 1,-1 17 0,19-17-1,17-1 1,-18-17 0,18 18 15,0 0 31,18-1-15,-1 1-47,19-1 16,-1-17-1,-35 18 1,53-18 0,-18 0-1,-17 0 1,35 0 0,-53 18-1,35-18 16,-17 17-15,-1-17 0,1 18-1,-1-18 1,-17 18 0,0-1 15,18 1 0,-18 0-31,0-1 31,0 1-15,0-1 0,0 19-1,0-1-15,0 0 16,0 1-1,-18-1 1,1-18 0,17 1-1,0 0 1,-18-1 15,1 1-15,-1 0-1,0-18 1,1 0 0,-19 17-1,19-17 1,-19 0 0,19 0-1,-1 0 16,1 0-15,-1-35 15,18 17-15,0 1-16,0-19 16,0 19-1,0-1 1,0 1 31,0-1 0,18 0-32,-1 18 1,1 0-1,-1 0 1,1 0 0,0 0-1,-1 0 32,1 0-31,0 0-1,-1 0 1,1 0 0,0 0 77</inkml:trace>
  <inkml:trace contextRef="#ctx0" brushRef="#br1" timeOffset="240733.3776">20832 15610 0,'0'-17'187,"0"-1"-124,17 0-16,1 18-32,-1 0 1,1 0 31,0 0-16,-1 0 79,1 0-95,0 0 16,-1 0 79,-17 18-95,0 0 79,0-1-78,0 1 15,0 0-15,-17-18-1,-1 17 1,0-17 0,18 18 15,-53 0-16,36-18 1,-1 17 0,18 1 15,-17-18-15,-1 18-1,0-18 32,1 0-31,17 17 31,17-17 187,1 0-218,0 0-16,-1 0 46,1 0-30,-1 0 0,1 0-1,0 0 1,-1 0 0,1 0 15,0 0 0,-1 0 32,1 0-32,0 0 0,-1 0-15</inkml:trace>
  <inkml:trace contextRef="#ctx0" brushRef="#br1" timeOffset="243327.6655">20849 14728 0,'0'18'78,"0"0"-47,0-1 0,0 1-15,0 0 15,0 17-31,0-17 31,0-1-31,0 1 16,0-1 31,0 1 15,18-18 110,17 0-141,-17 0-15,-1 0 0,1 0-1,0 0 17,-1-18 14,1 18-30,-18-17 47,0-1-32,0 1 0,0-1 0,0-17-15,0 17 15,0 0-15,0 1-1,0-1 1,0 0 0,-18 1-1,1-1 17,-1 18 46,18-17-47,-18 17-15,1 0 30,-1 0-30,0 0 0,1 0 15,-1 0 0</inkml:trace>
  <inkml:trace contextRef="#ctx0" brushRef="#br1" timeOffset="247152.6348">21255 15081 0,'17'0'78,"1"18"-62,17 17 0,-17 18-16,17-35 31,-35 35-31,36-18 15,-19 0 1,1-17 0,17 17 15,-35-17-31,0-1 16,18-17-16,-18 18 46,17-18 189,1 0-220,0-18 1,-1 1 0,1-36-1,17 18 1,-35-18 0,18 17-1,0 19 1,-18-1-1,0 0 1,0 1 62,0-1-31,0 1-16,0 34 266,0 1-281,0 17 15,0-17-31,0 35 16,0-18-1,0-17 1,0 17-16,17-18 16,-17 1 15,0 0-16,0-1 1,18-17 62,-18 18 0,0 0 16,17-18-47,1 0 47,0 0-79,-1 0 1,19 0 15,-19-36-15,19 1-1,-36 17 1,17-17 0,1 0-1,-1 17-15,-17 1 16,18-19 0,-18 19 15,0-1-16,0 0 1,0 1 15,0-1-15,0 1 46</inkml:trace>
  <inkml:trace contextRef="#ctx0" brushRef="#br1" timeOffset="250258.4062">21925 15557 0,'18'0'313,"-1"0"-235,1 0-62,0 0 15,-1 0-15,1 0 15,0 0 0,-1 0 125,-17 18-46,0 17-95,-17-35 1,17 18-16,-18 0 31,0-1 0,18 1-15,-17-18 0,17 18-1,-18-18 1,0 17 15,1-17 0,17 18-15,-18-18 47,18 18-32,-18-18 0,36 0 172,17 0-187,1 0-1,-19 0 1,1 0 0,0 0-1,-1 0 17,1 0-17,0 0 16,-1 0-15,1 0 15,-1 0 94</inkml:trace>
  <inkml:trace contextRef="#ctx0" brushRef="#br1" timeOffset="253219.9402">22260 15557 0,'18'0'219,"0"0"-203,-1 0-1,18-17 1,1 17 0,-19 0-1,1 0 1,0 0 46,-1 0-15,-17 17 63,0 19-95,0-19 1,0 1 0,0 0-1,0-1 16,0 1 1,-17-18 30,17 18-62,-18-18 47,0 0-16,36 0 251,17 0-236,-17 0-30,0 0 62,-1 0-47,1 0 63,-18 17-16,0 1-62,0 0 15,0-1-15,0 1 15,0-1-31,0 1 16,-18-18 31,1 18-32,-1-18 32,0 17-31,1-17-1,-1 0 32,0 0-31,1 0 46,-1 0-15</inkml:trace>
  <inkml:trace contextRef="#ctx0" brushRef="#br1" timeOffset="255741.1807">22190 14922 0,'0'18'203,"0"0"-188,0-1 1,0 1 0,0 0-1,0-1 32,0 1-16,0 0 16,0-1-16,17 1 1,1-18-17,0 18 1,-18-1 15,17-17 0,1 0-15,0 0 0,-1 0-1,1 0-15,-1-17 16,1-1 0,0 18-16,-18-18 31,0 1-16,17 17-15,-17-18 32,0 0-17,0 1 1,0-1 0,0-17-1,0-1 16,0 19-31,0-1 47,-17 18-15,-1 0-17,0 0 1,1-17-1,-1 17 1,1 0 0,-1 0 15,0 0-15,1 0-1,-1 0 1,0 0 46,1 0 63</inkml:trace>
  <inkml:trace contextRef="#ctx0" brushRef="#br1" timeOffset="257778.0196">22737 14711 0,'17'0'172,"1"0"-172,-18 35 16,35 0-1,-17 1 1,-18-1-1,17 0 1,1 36 0,-18-18 15,18-18-15,-18-17-1,0-1 1,0 1-1,0 0 17,0-1-17,0 18 1,0 1 0,0-1-1,-18 0 1,18-17-1,-18 0 1,18-1 0,-17 1-1,17-1 1,0 1 0,-18 17-1,0 1 1,18-19-1,-17-17 1,17 18 0,0 0 46,-18-18-46</inkml:trace>
  <inkml:trace contextRef="#ctx0" brushRef="#br1" timeOffset="261876.9103">23354 14676 0,'-18'17'328,"1"1"-312,-1-1-1,18 1 1,0 0-16,-18-18 16,18 17-1,-17 1 1,17 0 0,-18 17-1,18-17 1,0-1-1,0 18 1,0-17 0,0 0-1,0-1 1,0 1 15,0 0-15,0-1 15,0 19-31,0-19 31,0 1-15,0 17 0,0-17-1,0 17 1,0-17-1,0-1-15,0 1 32,0 0-17,0-1 1,18 19 0,-1-19 15,-17 18-31,18-17 31,-18 0-15,18-18-1,-18 17 1,17 1 15,1-18 0,-18 18 1,18-18 140,-18 17-157,0 1 1,17 0 15,1-18 16,-18 17 344,0 1-376,17-1 32,-17 1-31,0 0 46,18-18-62,-18 17 63,0 1 234,18-18-266,-18 18 63</inkml:trace>
  <inkml:trace contextRef="#ctx0" brushRef="#br1" timeOffset="268299.2179">23601 14764 0,'0'35'157,"0"-17"-142,0 17 1,0-17-1,0 17 1,0 0 0,0-17-1,17-1 1,-17 1-16,18-18 31,0 35-15,-1-17-1,1 0 1,0-1 15,-1-17-15,1 0 15,0 0-15,-1 0 15,1 0-15,-1 0-1,1-17 1,0-1 0,-1-17-1,1 17 1,-18 0-16,18-52 31,-18 52-15,0-17-1,0 17 1,0 1-16,0-19 16,0 19 15,0-1-16,0 0 1,0 1 15,-18-1-15,0 18 15,1 0 47,-1 0-62,0 35 0,1 1 15,-1-1-31,18-17 15,-17-1 1,17 1-16,-18 17 16,18 0 15,0-17-15,0 17-16,0 1 15,0-19-15,0 19 31,0-19-15,0 19-16,0-1 16,0-18 15,0 36-15,0-17-1,0-1-15,0-17 31,0-1-31,0 1 32,0-1-17,18 1-15,-18 0 16,0-1 0,0 1 77,0 0 17,0-1-63,17-17-1,-17 18-46,0 0 32</inkml:trace>
  <inkml:trace contextRef="#ctx0" brushRef="#br1" timeOffset="271257.7558">24183 14393 0,'0'36'140,"0"-19"-124,0 19-16,0-1 16,-18-18 15,18 1-15,-17 0 109,17-1-63,0 1 32,0 0 93,0-1-155,0 1 61</inkml:trace>
  <inkml:trace contextRef="#ctx0" brushRef="#br1" timeOffset="303418.4811">24342 14746 0,'-18'0'312,"0"0"-281,18 18 1,-17-18-17,17 17 1,-18 19-1,0-19 17,1 19-17,-1-19 1,1 36 0,-1-35-1,18-1 1,-18 19-1,18-19 17,0 1-17,-17 0 1,17-1-16,0 1 16,0 0-1,-18-1 16,18 1-15,0-1 31,0 1-31,0 17 30,0-17-30,0 0 0,0 17-1,18 0 1,-18-17 0,17 52-1,1-34 1,-18-19-1,18 1 17,-18 0-1,17-18-15,-17 35-1,0-18 1,18 1-1,-18 0 17,17-18 15,-17 17-1</inkml:trace>
  <inkml:trace contextRef="#ctx0" brushRef="#br1" timeOffset="307214.7777">24430 14958 0,'0'-18'297,"17"18"-297,1 0 62,0 0 16,-18 35-46,0-17-17,0 17-15,17 1 16,-17-19 15,0 1-15,0 0-1,18-1 17,-18 1-1,0-1 16,0 1-16,0 0-15,0-1-1,0 1 17,18-18-1,-1 18 0,1-18-15,0 0 15,-1 0 0,1 0-15,0 0 15,17 0-31,-18 0 31,1 0-15,0 0 0,-1-36-1,1 19 1,0-1-1,-1-17-15,19 0 16,-36 17 15,17 0-31,-17 1 16,0-1 0,0 0 15,0 1-16,0-1 1,0 0 0,0 1 46,-17 17-62,17-18 16,-18 18-1,0 0 1,1 0 0,-1-18 15,0 18-15,1 0-1,-1 0 1,0 0 15,1 0-15,-1 0-16,1 0 31,52 0 141,-18 0-172,19 0 15,-19 0 1,1 0 0,35 0-1,-35 0 1,-1 0 0,18 0-1,-17 0 1,0 0-1,-1 0 48,1 0 109,-18 18-16</inkml:trace>
  <inkml:trace contextRef="#ctx0" brushRef="#br1" timeOffset="311204.6568">24959 15240 0,'0'-18'313,"0"1"-282,0-1 31,35 18-30,-17-18-17,0 18 17,-1 0-17,1 0 32,-1 0-16,1 0 16,-18 18 47,0 0-78,0-1 15,0 1 0,0 0-15,0-1-1,0 1 1,-18-18 0,18 18-1,-17-18 1,-1 0 15,1 17-15,-1-17-1,0 18-15,1-18 16,-1 0 62,36 0 203,-1 0-265,1 0 0,0 0-1,-1 0-15,1 0 16,-1 17 156,-17 1-125,0 0-1,0-1 111,0 1-110,0 0 15,0-1-31,0 1 1,0 0 30,0-1-15,-17 1-16,-18-18-15,35 17-1,-18-17 17,-17 0-32,17 0 47,0 0-32,1 0 16,-1 0-15,0 0 31</inkml:trace>
  <inkml:trace contextRef="#ctx0" brushRef="#br1" timeOffset="314632.6917">24994 14711 0,'0'-18'234,"0"1"-125,18 17-93,0-18 0,-1 18-1,1-18 1,-1 18 15,1 0-15,0 0-1,-1 0 142,1 0-142,0 0 32,-1 0-47,1 0 78,-18 18-62,0 0 31,0-1 15,0 1-30,-18-18-17,1 0 1,17 17-1,-18 1 1,-17 0 15,35-1 1,-18-17-17,18 18 1,-18-18-1,1 0 64,-1 0-64,18 18 1,18-18 203,17 0-188,-17 0-31,-1 0 47,1 0-16,0 0 16,-1 0-47,1 0 15,0 0 17,-1 0-1,1 0 31,0 0-30</inkml:trace>
  <inkml:trace contextRef="#ctx0" brushRef="#br1" timeOffset="316861.7249">25400 14552 0,'0'18'156,"0"-1"-140,0 19-1,0-19 1,0 36 0,0 0-1,0 18 1,0-36 0,0-17-1,0 17 1,0 18-16,0-36 15,0 19 1,0-19 0,0 19-16,0-1 15,0-17 17,0 17-17,0-18-15,0 1 16,0 17-1,0-17 17,0 0-1,0-1-15,-18 1 15,18 0-16,-17 17 1,17 0-16,-18-17 16,18-1-1,0 1 1,-18-18 0,18 18 30,-17-18-46,17 17 16,0 1 15,-18-18 16,18 18-47,-17-18 31,17 17-15</inkml:trace>
  <inkml:trace contextRef="#ctx0" brushRef="#br1" timeOffset="326166.9535">25770 14817 0,'0'17'141,"0"1"-126,-17 17-15,17 0 31,0-17 1,0 0-32,0-1 15,0 1 17,0 0-17,0-1 1,0 1 15,0 0 0,0-1 32,0 1-32,17-18 16,1 0-47,17 0 31,-17 0-15,0 0 15,-1 0-15,1 0 46,0-18-46,-1-17 15,-17 17-15,0-17-1,0 17 17,0 1-1,0-1 16,0 53 312,0 1-343,0-1 31,0 0-47,0-17 15,0 17 16,0-17-15,0 17-16,0-17 16,0-1-16,0 19 15,0-19 1,0 1 0,0 0-1,0-1 16,0 1 1,0-1-17,0 1 1,-17 0 15,17-1 0,0 1 1,-18 0-32,18-1 47,0 1-32,-18-18 1,1 18 15,-1-18-15,0 0-1,1 0 1,-1 0 0,0 0-1,1 0 32,-1 0-31,0 0-1,18-18-15,0-17 16,0 17 31,0 0-47,0 1 78,0-1-31,0 0 0,18 18-16,0 0 0,-1 0-31,1 0 16,0 0 15,-1 0-31,1 0 31,0 0 47,17 0-46,-17 0-17,-1-17 1,1 17 15,-1 0-15</inkml:trace>
  <inkml:trace contextRef="#ctx0" brushRef="#br1" timeOffset="328426.0841">26106 15434 0,'17'0'156,"1"0"-140,-1 0-16,-17-18 15,36 18 1,-19 0 0,1 0-1,0 0 1,-1 0 15,1 0 16,0 0-31,-1 0 15,1 0-16,-1 0 1</inkml:trace>
  <inkml:trace contextRef="#ctx0" brushRef="#br1" timeOffset="331720.4636">26088 15434 0,'0'18'203,"0"17"-187,0 0 31,0-17-47,0-1 31,0 1-15,0 0-1,0-1 1,0 1-1,18-18 204,-1 0-109,-17-18-95,18 1 48,-1-1-48,1 0 17,0 18-17,-1 0 1,1-17 15,0 17-15,-1 0 62,1 0-63,0 0 48,-1 0-1,-17 17-46,0 19 0,0-19-1,0 19 1,0-19 0,0 19-1,0-19 1,0 1-16,0 0 31,0-1-15,0 1 46,-35-1-46,17-17-1,1 0 1,-1 0 0,0 0-1,1 0 17,-19 0-17,19 0 1,-1 0-1,1 0 48,17-17-63,-18 17 16,18-18-1,-18 18 1,18-17 15</inkml:trace>
  <inkml:trace contextRef="#ctx0" brushRef="#br1" timeOffset="333374.3792">26088 14623 0,'0'35'109,"0"0"-93,0 0-1,0 18 1,0-35-1,0 35-15,0-35 16,0-1 0,0 1-1,0-1 1,-18-17 15,18 18 32</inkml:trace>
  <inkml:trace contextRef="#ctx0" brushRef="#br1" timeOffset="335431.7611">26476 14552 0,'0'18'109,"35"-1"-93,-17 19-1,0 17 1,-1-18-1,1-18 1,-1 36 0,1 0-1,0-35-15,17 35 16,-35-18 0,0-17-1,0 17 1,0 0-1,0-17-15,0 0 16,0-1 0,0 1-16,0 0 15,0-1 1,0 1 0,0 17-1,0 0 16,0 1-15,0-1 0,0-17-1,0-1 1,-18 1 0,18-1-16,0 1 15,0 0 1,-17-18 15,17 17-15,-18 19-1,0-19 17,18 1 14,-17 0 48,17-1-78,-18-17-1,18 18-15,0-1 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56:39.6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18662 15734 0,'-18'-35'250,"1"17"-235,17 0 1,-18 1 0,18-1-1,0 0 1,0 1 15,0-1-15,-18 0-1,18 1 63,0-1-46,0 1-1,0-1-15,0 0-1,0 1 16,0-1-31,0 0 32,0 1-17,0-1 1,0 0 31,0 1-47,0-1 31,0 1-15,0-1 31,0 0-32,0 1 16,0-1 1,0 0-1,0 1-15,0-1-1,0 0 1,0 1 15,0-1-31,0 1 31,0-1-15,0 0 0,0 1-1,0-1 1,18 0 15,-18 1-15,0-1-1,18 18 1,-18-18 0,17-17 15,-17 17-16,0 1 1,18-1 0,-18 1-1,35-19 1,-35 19 0,18-19-1,17 19 1,-35-1-1,35 18 1,-17-18 0,0 1-16,17-1 31,0 1-31,-17-1 16,35 18-1,-18-18 1,0 1-1,1-1 1,-36 0 0,17 18-1,1 0 1,0 0 0,-1 0 249,1 0-249,-1 0-1,19 0 1,-19 0 0,1 0-16,17 0 31,-17 0-31,17 0 16,-17 0-1,-1 0 1,1 0-1,0 0 1,-1 0 0,1 0-1,0 18 1,-1-18 0,-17 18-1,18-18 1,0 0 31,-18 17-32,17-17 1,-17 18 15,18-18 16,0 0-31,-18 18-1,0-1 17,17-17-17,-17 18 1,18-18-1,-1 17 1,-17 1 0,0 0-1,18-1 1,0 1 0,-18 0-1,0-1 1,17 1 15,1 0-31,0 17 16,-18-18 15,0 1-15,0 0-1,17-1 1,-17 1 15,18-18-15,-18 18-1,0-1 17,0 1-17,0 0 1,0-1-1,0 1 17,18 17-17,-18-17 1,17 17 265,1 0-281,-1 1 47,-17-19-47,18-17 16,-18 36-1,18-19 17,-18 18-17,17-35 1,-17 18-1,0 0 1,0-1 0,0 1-1,18-18 1,-18 35 0,0 1 15,0-1-16,0-18 1,0 1 15,0 0-15,0-1-16,0 1 47,0 0-16,0-1-15,0 1-1,0 0 1,0-1 0,-18 1-1,1-18 1,-1 35-1,18-17-15,0-1 16,-18 19 0,-17-1-1,18-17 1,-1-1 0,18 1-1,-18 0 1,1-1-16,-1 1 15,-17-1 1,-1-17 15,19 0-31,-36 18 16,18-18-16,17 18 31,-17-1-15,-1-17-16,19 0 15,-1 18 17,0-18-17,1 0-15,-18 0 16,35 18-16,-18-18 16,0 0-16,1 17 15,-1-17 1,-17 0 15,-36 18-15,18-18-1,18 0 17,17 0-17,1 0 1,-19 0-1,19 0 1,-18 0-16,17-18 31,0 18-15,1 0 0,-1-17-1,18-19 1,-18 36-16,1-17 0,-1-1 15,0 0 17,1 1-17,17-1 1,-18 1 15,0 17-31,1-18 16,17 0-1,0 1 1,-18-1 15,1 0-15,17 1 0,0-1-16,0 0 15,0 1 16,0-1-15,0 1 15,0-1 1,0 0-1,0 1 0,0-1 32</inkml:trace>
  <inkml:trace contextRef="#ctx0" brushRef="#br0" timeOffset="5314.5758">21484 15875 0,'-17'-18'78,"-1"1"-47,0-1-31,1 18 16,17-18-1,-36 1 1,19-18 0,-19 35-16,19-53 15,-1 35 1,0-17 0,-17 17-1,35-17 1,-17-1-1,17-16 1,-18 34 0,0-35-1,18 18 1,0-18 0,0 18-1,0 17 1,0 0 31,0 1 0,0-19-32,0 1 1,53-53-1,-53 35 1,35 18 0,1-1-1,-1-34 1,-17 52 0,-18 1-1,17-1 1,1 18 296,17-18-296,18-17 0,18 17-1,-1-17 1,54 0-1,-71 17 1,-18 18 0,18-17-16,-18 17 31,-17 0-15,17 0-1,-17 0 16,-1 0-15,1 0-16,17 0 16,1 0-1,-19 0 17,18 0-32,1 0 15,-19 0 1,19 0-1,17 0 1,-36 0 0,1 0-1,-1 0 1,-17 17 0,18-17-1,17 18 1,-17 17-1,17 0 17,1 1-17,-19-19 1,-17 19 0,18-19-1,-1-17 1,-17 35-1,0-17 220,18 17-220,0 1 1,-1-19 0,19 36-1,-19-17-15,1 16 32,0-34-32,-18 17 15,0 1-15,17-19 16,1 1-1,-18 0 1,18-1 0,-18 18 15,0-17-15,0 0-1,0-1 1,17-17-1,-17 18-15,0 0 16,0-1 0,18 19-1,-18-1 1,0 0 0,0-17 15,0-1-31,0 1 15,0 0 17,0-1-17,0 1 1,0 0 0,0-1-16,0 19 15,0-1 1,0 0-16,-18 18 15,1-18 1,17 1 0,-18-36-1,18 17-15,0 1 16,-18-18 15,18 17-15,-35 1-1,17 0 1,1-1 0,-1 1-1,-17 0 17,17-18-17,-17 17 1,0 1-1,17 0-15,0-18 16,1 0 0,-19 0 15,-17 17-15,36-17-1,-54 0 1,36 0-1,-18 0 1,35 0 15,-17 0-31,0 0 16,17 0-16,-17 0 16,17 0-16,-17 0 15,0 0 1,17 0-1,-17 0 17,0 0-17,-1 0 1,19-17 0,-19 17-16,19 0 15,17-18 1,-36 18-1,19-18 1,-1 18 0,1-17-1,-1-1 1,-17 0 0,17 1 30,0-1-46,1 18 16,17-35 0,-36 0-1,1-1 1,35 19 15,0-1-15,-17 0 15,17 1-15,-18 17-1,18-18 17,0 0 14,-18 18-30,1 0 0,17-17 31,-18-1 46</inkml:trace>
  <inkml:trace contextRef="#ctx0" brushRef="#br0" timeOffset="13252.9523">19932 3457 0,'0'-17'15,"0"-1"1,0 0 0,0 1-1,0-36 1,0-53-1,18-18 1,17 54 15,0-71-15,0 70 0,-17 18-1,-18 36 1,18-36-1,-18 35 1,0-70 297,-53-71-298,0-35 1,18-18-1,35 89 1,-18 0 0,18 34 15,0 36-31,0 0 16,0 18-16,0 0 15,0 0 1,0-1-1,0 19 1,0-19 265,-18-34-265,-35-18-16,-17-18 16,35 35-1,-18 18 1,35 0-1,0 36 1,1-1 0,-19 1-1,36-1 1,-17 0 0,-1 1-1,1 17 1,-1 0 124,18-18-124,-18 18 0,-17 0-1,-18 18 17,18-1-17,-1 1-15,1 17 0,-18 0 16,36-35-1,-36 36 1,0-19 0,18 19-1,-1-1 1,1-35 0,17 18-1,18-1 1,-35 1 15,35 0-15,-35-1-1,17 1-15,-17-1 16,17 1 0,1 0-1,-1-1 1,-17 19-1,17-19-15,0-17 16,1 18 0,-1 0-16,0-1 47,1-17-32,17 18 1,0 17 249,-18 36-249,-17-1 0,0 36-1,-1 0-15,19-71 16,-1 18 0,0 0-1,1 18 1,-1-36-1,18-18 1,0 36 0,0-35 15,0 0-15,0-1-1,0 1 1,0 17-1,0-17 1,0 70 0,0-53-1,0 1 1,-17-19 0,17 19-1,0-1-15,0-18 16,0 19-1,-18 17-15,0-18 16,1 18 0,-1 0-1,0 0 1,18-18 0,-17 0-1,17 0 1,0-17-1,-18 17-15,18 18 16,0-17 0,0 34-1,0 54 1,0-54 0,0-17-1,0 18 1,0-36-1,0-17 251,0 34-250,0 54-1,0 18 1,0-1 0,0-35-1,0 1 1,0-19-16,0 1 15,0-54 1,0 19 0,0-1-1,18-17-15,-18 17 16,17-17 0,1-1-1,0 1 16,-1-18-15,1 17 31,0-17-31,17 18 15,0-18-31,0 18 15,54-1 1,-72-17 0,36 0-1,-18 18 1,18-18 0,0 0-1,-35 0 1,52 0-1,-34 0 1,17 0 0,-36 0-1,19 0 1,-1 0 0,-18-18-1,19 18 1,-19-17-16,1 17 15,0-18 1,-1 18 0,36-18-1,-35 1 1,-1-1 0,54-17-1,-36 17 1,1 1-1,34-19 17,-35 19-17,1 17 267,-19 0-267,19-18-15,-1 0 16,0-17-1,-35 17 1,35 18 0,1-17-1,-19-1 1,-17 1 0,36 17-1,-36-18 1,17 0-1,-17 1 17,18-1-17,-18 0 1,18 1 0,-18-19-1,0 19 1,0-1-1,0 1 1,0-1 15,0 0-15,0-17 0,0 0 15,0-18-16,0 35 1,0 1 0,0-19-1,0 1 1,0 0 0,0 17-1,0 0 16,0-17-15,0 17 15,0 1-15,0-1 31,0 1-16,0-1 32,0 0 30,0 1-77,0-1 31,0 0-16,0 1 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0:57:45.46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25453 15946 0,'0'-18'203,"0"-17"-187,0 17-1,0 0 1,0 1-16,0-1 15,0 0 1,0-17-16,0 0 16,0 0-1,0 17 1,0 0 0,0-17-1,0 17 16,0 1-31,0-19 16,0 19 0,0-1-1,0 1 1,0-1 15,0 0-15,0 1 31,0-19-32,0 19 1,0-19 0,0-16-1,0 16 16,18 1-15,-1 0-16,-17 17 31,0 0-15,0-17 359,0-18-359,0 0-1,0-17-15,0 17 16,0 35 15,0-52-31,0 52 16,18 0-1,-1-17 1,1 17 0,0-17-1,-1 0-15,1 35 31,0-35-31,-1-1 16,19 1 15,-36 17-15,35 1 0,-18-1-1,1 1 1,17-1-1,-17 0 1,17 1 15,1 17-15,-19-18 0,36 18-1,35 0 1,-17 0-1,-18 0 1,-36 0 0,36 0-1,-35 0 1,17 0 0,1 0-1,-19 0 1,1 0 15,35 35-31,-36-35 16,-17 36-1,18-19 1,0 1-16,-18 17 16,0 0 234,0 1-235,0 34-15,0 1 16,0-36-1,0 0 1,0 36 0,0-36-1,0 0-15,0 1 16,0-19 0,0 19-16,0-19 15,0 19 1,0-1-1,0-18 1,0 1 0,0 0-1,0-1 1,0 1-16,0 17 16,0-17 15,0 0-16,0 17-15,0-18 16,0 1 0,0 17-1,0-17 298,17 0-298,1-1 1,-18 19 0,18-36-1,-18 35 1,0-18-16,0 1 31,17 17-15,-17-17 15,0 17-15,0 1-1,0-19 1,18 1 0,-18 0-1,0-1 1,0 1-16,0-1 15,0 1 17,0 17-32,0 1 47,0-19-47,0 19 31,0-19-16,0 1 1,0-1 0,0 1-1,-18 0 1,18-1 0,-17-17 15,-1 18-16,18 0-15,-18-1 32,1-17-17,-1 18 1,-70 35 0,53-53-1,-1 17 1,1-17-1,0 0-15,17 18 16,-17-18 0,17 0-1,1 0-15,-19 0 16,19 0 0,-1 0-1,-53 0 1,54 0-1,-1 0 1,-17 0 0,17 0 15,-17 0-15,17 0 15,1 0-16,-1 0 1,0 0 0,1 0-16,-1-18 15,0 1-15,1 17 16,-1-18 0,1 18-1,-1-17 1,18-1-1,-18 18 17,1 0-17,17-18 1,0 1 0,-18 17-16,0 0 0,1-18 15,17 0 1,-18 18 15,0-17-15,18-1-1,0 0 1,-17 1 0,-1-18-1,1 17 1,17-17-1,-18 17 17,18 0-17,0 1 63,0-1 32</inkml:trace>
  <inkml:trace contextRef="#ctx0" brushRef="#br0" timeOffset="5949.7445">23812 16757 0,'0'-18'47,"0"1"-16,-17-1 1,17 0-17,0 1 1,-18-1 15,18 0-15,-17 1-16,-1 17 15,0-18 17,1 18-17,-19 0 1,19 0-1,-1 0 1,-17 0 0,17 0-1,-52 0 17,52 18-17,-17-1 1,-53 36-16,52-17 15,1-19 1,0 19 0,17-36-1,18 35 1,-35-18-16,17 19 16,0-19-16,1 36 15,17-17 1,-18-1 15,18 18-15,-17 0-16,17 0 15,0-36 1,-18 36 0,18-35-16,-18 35 15,1-18 1,17 0-1,-18 18 17,0-18-32,18 1 31,-17-1-15,-1 0-1,18 1 16,0-1-15,0 0 0,0 18-1,0 71 1,18-72 0,-18-34 280,0 0-280,0 52-16,0 1 16,0-1-1,0-34 1,0 17-16,0 0 16,0-36-1,0 18 1,0 18-1,0-35 1,17 17 0,-17 18-1,18-35-15,-18 17 16,0-17 0,0 17 15,18-35-31,-18 18 15,0-1 1,0 1 0,17-18-1,-17 35 1,18-17 15,0-1-15,-18 1-1,17-18 1,-17 18 0,0-1 15,18-17-31,-1 18 16,1-18 15,35 0-16,-35 0-15,35 18 16,-36-18 0,36 0-1,18 17 1,-36-17 0,0 0-1,-17 0 1,17 0-1,0 18 1,1-18 15,-1 18-31,18-1 32,-35-17-17,34 0 1,-16 0-16,-1 0 15,0 0 1,1 0 0,-19 0 249,1-17-249,-18-1 0,18 0-1,-1-35 1,1 18-16,17 17 15,-17-34 1,-18 16 0,17 1-1,36-18 1,-35 18 0,0 0-1,-1-36 1,-17 18-1,18 35 1,-1-17 0,-17 0-16,18 17 15,0 1 1,-18-1 15,0 0-31,0-17 16,17 17-1,-17 1 1,0-1-16,0 0 16,0 1-1,0-1 1,0-35 0,0 36-1,0-19 1,0 1-1,-17 17-15,17-17 16,0 18 0,-36-19-1,36-17 1,-17 18 0,-1-35-1,18 34 1,0-17-1,0 0-15,0 18 16,0 0-16,0 17 16,0 1-1,0-1 1,0 0 312,-17-17-312,-19-53-1,1-53 1,17 88 0,-35-53-1,53 53 1,0 18-1,0-1-15,0 1 16,-17 0 0,17 0-1,0 17 1,0 0 0,0 1-1,-18 17 16,18-18-15,0 0 0,-17 18 15,17-17-15,0-1-16,-18 18 15,18-17 1,-18 17-1,1 0 32,17-18-31,-18 18 0,0 0 15,1 0 0,-1 0 0,0 0-15,1 0 0,-1 0-1,0 0 1,1 0-1,-1 0 32,1 0-15,-1 0 14,18 18 1,-18-18-15,18 17-17,-17-17 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00:50.4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15363 12577 0,'-17'0'297,"-1"17"-204,18 1-61,-17-1-17,-1 1 1,18 0-1,0-1 1,0 1-16,0 0 16,0-1 15,0 1 0,0 0-15,0-1 31,0 1-16,0-1 16,0 1-32,18 0 1,-1-18 15,1 0 1,-1 0-17,-17 17 1,18-17 15,0 0 0,-1 0 1,1-17-17,0-19 1,-18 19-1,17-1 1,-17 1-16,0-1 16,0 0-1,18 1 1,-18-1 15,0 0 0,0 1-31,0-1 32,0 0-32,0 1 31,0-1-31,0 1 31,0-19-15,0 19-1,0-19 1,0 19 15,-18 17-15,1-18 15,-1 0-15,18 1-1,-18 17 1,1-18-16,-1 0 31,0 18-15,18-17 0,-17-1-1,-1 18 16,1-17-15,17-1 15,-18 18 1,0 0-17,1 0 126,-1 0-47,0 0-48,1 0 1</inkml:trace>
  <inkml:trace contextRef="#ctx0" brushRef="#br0" timeOffset="1">15628 12259 0,'0'35'141,"0"-17"-125,0 35-16,0-18 15,0-17 1,0 17-1,0-17 1,0 35-16,0-18 31,0 0-15,0 0 0,0-17-16,0 35 15,0-35 1,0-1-1,0 1 17,0 0-1,0-1 0,0 1-15,0-1 15,0 1 0,0 0 1,0-1 14,18-17 79,17 0-125,-17 0 47,17 0-31,0 0 0,-17 0-1,17 0 16,-17 0-31,17 0 16,-17 0 0,-1 0-1,1 0 1,17 0 0,-17 0 15,-1 0 16</inkml:trace>
  <inkml:trace contextRef="#ctx0" brushRef="#br0" timeOffset="2">15681 12594 0,'53'0'125,"-18"0"-110,-17 0-15,17 0 16,-17 0 15,17 0-31,-17 0 47</inkml:trace>
  <inkml:trace contextRef="#ctx0" brushRef="#br0" timeOffset="3">15681 12224 0,'53'0'125,"0"0"-109,-18 0-1,0 0 1,18 0 0,-17 0-16,-1 0 15,0 0 1,0 0-1,-17 0 17</inkml:trace>
  <inkml:trace contextRef="#ctx0" brushRef="#br0" timeOffset="4">15081 13088 0,'0'-18'47,"18"18"-31,35 0-1,0 0 1,0 0 0,0 0-1,-1 0 1,19 0-1,17 0 1,-35 0 0,-18 0-16,18 0 15,18 0 1,-18 0-16,-18 0 16,0 0-1,18 0 1,-17 0-1,-19 0 1,1 18 15,17-18-15,0 0 0,-17 0-1,17 0 16,-17 0-31,0 0 32,-1 0-32</inkml:trace>
  <inkml:trace contextRef="#ctx0" brushRef="#br0" timeOffset="5">15346 13458 0,'-18'0'47,"1"0"15,-1 0-30,0 0 14,1 18-30,-1 0 0,18-1-1,-18 19 1,1-1 0,17-17-1,0-1 1,0 1-1,0-1-15,0 1 16,0 0 15,0-1 1,0 1-17,17 0 16,-17-1-15,18 1 0,0-18-1,-1 0 1,1 0 15,0 0-15,-1 0-1,1 0 1,-1-18 0,19-35-1,-19 36 1,1-19 15,0 1-31,-1 35 16,-17-35-16,0 0 15,18 35 1,-18-18 0,18 0-1,-18 1 17,0-1-17,0 0 1,-18-17-1,0 0 1,1 35-16,-1-35 31,0 35-15,18-18 0,-35 18-1,-18 0 1,0 0 15,36 0-15,-72 0-1,72-18 1,-1 18 0,1 0-1,-1 0-15</inkml:trace>
  <inkml:trace contextRef="#ctx0" brushRef="#br0" timeOffset="6">15734 13458 0,'-18'0'78,"18"18"16,0 17-94,18 1 16,-18-19-1,18 1 1,-18 17 0,0-17-1,0-1 17,17-17 124,1 0-109,-1 0-32,36-17 1,-17-18 0,-19 17-1,1 0 1,35-35-1,-53 36 1,17-1 0,-17 0 46,0 36 266,0 17-312,0 1 0,0-19-1,0 19-15,0-1 31,18-18-15,-18 1 0,0 0 15,0-1-15,18-17-1,-1 18 48,1-18 46,0 0-31,-1 0-62,-17-18-16,0 1 15,18-1 1,-18-17 0,18 0-1,-18-1 1,0 19 0,17 17 15,-17-18-16,0 0 1,0 1-16,0-1 31,0 0 16,0 1 31,0-1-62,0 1 15,18 17-15</inkml:trace>
  <inkml:trace contextRef="#ctx0" brushRef="#br0" timeOffset="7">16263 13776 0,'0'-18'187,"0"1"-124,0-1-63,0 0 31,0 1-31,0-1 16,18 18 15,-1 0-15,1-18 31,0 18-32,-1 0-15,1 0 47,0 0-47,-1 0 47,1 0-16,-1 0 47,-17 18-15,0 0-48,0-1 1,0 1 0,0 0-1,0-1 1,0 19-16,0-1 16,-17-17-1,-1 17 1,1-35-1,17 17 17,-18-17-17,0 18 1,1 0 15,-1-18-31,0 0 16,1 17 15,-1-17 16,18 18-16,35-18 204,-17 0-235,17 0 15,-17 0 1,0 0-1,-1 0 1,1 0 0,-1 0-1,1 0 1,0 0 62</inkml:trace>
  <inkml:trace contextRef="#ctx0" brushRef="#br0" timeOffset="8">16704 13652 0,'-18'0'188,"1"0"-173,17 18 1,-18-18 0,0 18-1,18-1 1,-17-17-1,17 36 1,0-19 0,0 1-1,-18 0 1,18-1 15,0 1 0,0 0-15,-17-18 0,17 17-1,0 1 1,0-1 0,0 19-1,0-19 1,0 1 15,0 0 0,17-1 32,1-17-16,-1 0-16,1 0 0,-18 18-31,18-18 31,-1 0 16,1 0 31,0 0-62,-1-18 47,-17 1-32,0-1 0,0 0 0,0-17 16,0 17-31,0 1 78,-17 17-79,-1 0 16,0 0 32,1 0-47,-1 0 46,0 0-46,1 0 15</inkml:trace>
  <inkml:trace contextRef="#ctx0" brushRef="#br0" timeOffset="9">16245 13264 0,'0'-17'32,"0"-1"46,0 1-63,0-19 17,0 19-17,18-1 1,-18 0-1,18 18 64,-1 0-48,1 0-16,0 0 126,-18 18-125,17 0 15,-17-1-15,0 1-1,0 0 16,0-1-15,0 1 78,0-1-94,0 1 15,0 0 17,0-1-17,0 1 48,0 0-63,-17-1 78,17 1 16,0 0-16,35-18 156,0 0-218,-17 0-1,-1 0 1,1 0 0,0 0-1,-1 0 1,1 0 0,0 0-1</inkml:trace>
  <inkml:trace contextRef="#ctx0" brushRef="#br0" timeOffset="10">16827 13053 0,'18'0'93,"0"0"-77,-1 0 0,1 0-16,17 0 15,-17 0 1,0 0 31,-1 0-47,1 0 15,0 0-15,-1 0 16,1 0 15</inkml:trace>
  <inkml:trace contextRef="#ctx0" brushRef="#br0" timeOffset="11">16827 12894 0,'0'-18'16,"36"1"30,-19 17-46,1 0 16,17 0 0,1 0 15,-19 0-15,1 0-16,17 0 31,-17 0-16,17 0 1,-17 0 15,-1 0-15</inkml:trace>
  <inkml:trace contextRef="#ctx0" brushRef="#br0" timeOffset="12">17480 12947 0,'53'0'125,"-35"0"-110,35 0 1,-36 0-1,36 18 1,-18-18 0,-17 0-1,0 0 1,17 0-16,-17 0 31</inkml:trace>
  <inkml:trace contextRef="#ctx0" brushRef="#br0" timeOffset="13">18256 12347 0,'0'18'94,"-17"-1"-78,17 1-1,0 0 1,0 17-16,-18 0 16,-17 71 15,17-53-16,18 0 1,0-35 0,0 70-16,0-71 15,0 19 1,0 70 15,0-36-15,0-17-1,0 0 1,0 0 0,0 0-16,0-36 15,0 19 1,18-1 0,-18-17-1,0-1 1,0 1-1,17 0 17,-17-1-17,18-17 1,0 18 15,-18-1-15,0 1-1,17-18-15,1 18 16,0-1 15,-1-17-15,-17 18 0,18-18 15,-18 18-16</inkml:trace>
  <inkml:trace contextRef="#ctx0" brushRef="#br0" timeOffset="14">18680 12577 0,'-18'0'219,"0"0"-188,1 0-15,-1 0-1,0 0 1,1 0-1,-1 0 1,18 17 0,-18-17-1,1 35 17,-1 1-17,18-19 1,0 19-1,0-1 1,0-17 0,0 17-1,0 0 1,0-17 0,0-1 15,18 1 0,-1-18-15,-17 18-1,36-18 1,-19 0-16,-17 17 16,36-17-1,-19 18 1,1-18 31,0 0-32,-18 18 1,17-1 15,1-17-31,-18 18 16,17-18-1,-17 17 1,0 1 0,18-18-1,-18 18 17,0 17-17,0 0 1,0-17-1,0 0 1,0-1 0,0 1-1,0 0 1,0-1 0,0 18-1,0-17 1,0 0 15,-18-1-15,1-17-1,-1 18 1,-17-18 15,17 0-15,1 0-1,-19 0 1,19 0 0,-1 0-1,0-35 1,1 17 15,17 0-15,0 1 15,0-1-15,0 1-1,0-1 1,0 0 15,17 18-15,19-17-1,-36-1 1,17 0 0,19 18-1,-19 0 1,1-17 0,0-1 30,-1 18-30,1 0 0,-18-18-1,17 18 1</inkml:trace>
  <inkml:trace contextRef="#ctx0" brushRef="#br0" timeOffset="15">18962 13247 0,'0'17'125,"0"19"-93,0-19-17,0 1-15,0 17 16,0 1 15,0-19-15,0 1-1,0-1 1,0 1 0,0 0 62</inkml:trace>
  <inkml:trace contextRef="#ctx0" brushRef="#br0" timeOffset="16">18874 12418 0,'0'17'63,"0"1"-32,0 0-15,-18-18-16,0 17 15,18 1 1,-17 0 15,17-1-31,0 1 16,0 0 15,0-1-15,0 1 15,0-1-15,0 1-1,0 0 1,0-1-1,0 1 1,0 0 15,0-1-15,17-17 46,1 0-30,0 0-1,-1 0-15,1 0 15,0 0-16,-1 0 1,1 0 0,-1-17 15,1-19-15,0 36-1,-18-17 1,0-1 15,0 0 16,0 1-31,0-1-1,0 1 1,0-1 15,0 0 0,0-17-15,0 17 46,0 1-30,-18-1-1,0 18-15,1 0 15,-1 0 16,1-18-16,-1 18 47,0 0-62,1 0 15</inkml:trace>
  <inkml:trace contextRef="#ctx0" brushRef="#br0" timeOffset="17">19209 12788 0,'0'18'157,"0"17"-126,0-17-31,17 17 15,-17 0 1,0 1 0,18-19-1,0 36 17,-1-35-17,-17-1 1,0 1-1,18 0-15,0-1 16,-18 1 15,17 0-31,1-18 47,-18 17-47,17-17 110,1 0-64,0-35-46,-1 0 32,1-18-17,-18 35-15,18-17 16,-1 17-16,-17 1 16,18-1-1,-18 0 1,0 1-1,0-1 17,18 18 218,-1 18-219,-17-1-15,18 1-16,-18 17 15,0-17 16,18 17-31,-1-35 16,1 35 0,-18 1-1,17-19 1,1 19 0,0-19-16,-18 1 46,0 0 1,17-18-31,-17-18 156,0 0-141,18 1-15,-18-1-1,0-17 1,0 17 0,18 0-1,-18-35 1,0 36-1,0-1 1,0 1 0,0-1-1,17 0 1,-17 1 0,0-1 15,0 0 31,18 18-62,-18-17 32,0-1-17,0 0 32,18 18-31,-18-17 15,0-1 156,0 1-77,0-1-63</inkml:trace>
  <inkml:trace contextRef="#ctx0" brushRef="#br0" timeOffset="18">19932 13141 0,'0'18'62,"0"-1"-30,0 19-17,0-19 1,0 18 0,0 1 15,0-19-31,0 1 31,0 0-15,0-1-1,0 1 1,0 0 15,0-1 16,0 1 31</inkml:trace>
  <inkml:trace contextRef="#ctx0" brushRef="#br0" timeOffset="19">20108 13247 0,'0'-18'31,"0"1"16,0-1-16,18 0-15,-18 1 15,18-1 0,-1 18 47,-17-18-78,18 18 31,0 0 16,-1 0-31,1 0 0,-1 0-1,1 0 16,0 0 16,-1 0-31,-17 18 0,0 0-1,0-1 1,0 1-1,0 17 1,0-17 0,0-1-1,0 19 1,0-1 15,0 0-15,-17-35-1,-1 18 1,18 0 0,-18-1-1,18 1 1,-17-18 0,17 17-1,-18-17 32,1 0-31,17 18-1,-18-18 32,18 18 94,18-18-63,-1 0-62,1 0 15,-1 0-16,1 0 17,0 0-17,-1 0 1,1 0 31,0 0 31,-1 0 250</inkml:trace>
  <inkml:trace contextRef="#ctx0" brushRef="#br0" timeOffset="20">19950 12506 0,'-18'0'94,"0"0"-47,18 18-32,0-1-15,-17 1 16,17 17 15,0-17-15,0-1 0,0 1-1,0 0 1,0-1-1,0 1 1,0 0 15,0-1 16,17-17-16,-17 18-15,18-18 15,0 0 1,-1 0 77,1 0-93,-1 0-1,1-18 16,0 1 1,-18-1 46,0 0-78,0 1 15,0-1 17,17 0-17,-17 1 1,0-1 0,0 1-16,0-1 15,0 0 1,0 1-1,-17 17 110,-1 0-109,0 0 15,1 0-15,-1 0 0,1 0 15,-1 0 0</inkml:trace>
  <inkml:trace contextRef="#ctx0" brushRef="#br0" timeOffset="21">20673 13229 0,'17'0'109,"1"0"-93,0 0-16,35 0 15,-36 0 1,19 0-1,16 0 1,-34 0-16,35 0 16,-18 0-1,-17 0 17,0 0-17,-1 0 16</inkml:trace>
  <inkml:trace contextRef="#ctx0" brushRef="#br0" timeOffset="22">20779 13000 0,'0'35'109,"0"0"-93,0 1 0,0-1-1,0 0 1,17 1-1,-17-1 1,0-18 0,18 36-16,-18-17 15,0-19 1,0 19-16,18-1 16,-18-18-1,0 1 1,0 0-1,0-1 1,0 1 47</inkml:trace>
  <inkml:trace contextRef="#ctx0" brushRef="#br0" timeOffset="23">21678 12700 0,'-35'18'156,"17"-18"-140,1 17-16,-1-17 15,-17 18 1,-1 0-1,-16 17 1,34-18 0,-17 1-1,35 0 17,-36 17-32,36-17 15,-17-18 1,17 17 15,0 1-15,0 0 31,0-1-16,17-17-31,19 0 15,-1 18 1,18-18 0,-18 17-16,18-17 15,-18 18 1,-17-18 0,17 18-16,0-18 15,-35 17 16,18-17-15,0 0 0,-18 18-1,0 0 17,17-18-17,-17 17 1,0 1-1,0 0 1,0-1 0,0 19-1,0-19 17,0 18-32,-35 1 15,35-19-15,-18 1 16,1 0-1,-1-1 1,1-17 0,-1 18-1,0-18 17,1 18-32,-1-18 15,-17 0 16,17 0 1,-17 0-17,17-36 1,1 1 0,-1 17-1,18-17 16,-18 17-31,18 1 47,0-1 0,18 1 0,0 17-31,-18-18-16,17 0 15,18 18 17,-17 0-17,0 0 1,-1 0-1,19 0 1,-1 0 0,-17 0-1,-1 0 1,1 0 0,-1 0 46</inkml:trace>
  <inkml:trace contextRef="#ctx0" brushRef="#br0" timeOffset="24">21872 13317 0,'0'-17'250,"0"-1"-156,0 0-94,35 18 16,-35-17-1,18 17 1,17 0-16,-17 0 47,0 0 109,-18 17-78,0 1-62,0 0 31,0-1-32,0 19 1,0-19 0,0 1-16,0 0 15,0 17 17,-36 0-1,36-17 0,-17-18-31,-1 17 16,0 1-1,1-18 1,-1 18 0,18-1 15,-17-17-16,17 18 17,-18-18 15,36 0 171,-1 0-186,18 0-32,-17 0 15,0 0 1,-1 0 15,1 0 0,0 0 1,-1 0 14,1 0-14,0 0 30</inkml:trace>
  <inkml:trace contextRef="#ctx0" brushRef="#br0" timeOffset="25">21925 12577 0,'-18'0'125,"1"0"-94,-1 0-15,18 17 15,-17 1 0,-1-18 0,18 17-15,0 1 31,0 0-16,0-1-15,0 1-1,0 0 1,0-1 0,0 1-1,18 17 1,-1-17 15,-17-1 32,18-17-48,-18 18 17,17-18-17,1 0 32,0 0-47,-1 0 31,-17-18 16,18 18-31,-18-17 46,0-1-46,18 18 0,-18-17-1,0-1 16,0 0-15,0-17 0,0 17-1,0 1 17,0-1-17,0 0 16,0 1 1,0-1 30,0 1 32,-18 17-63,0 0 16,1 0 16</inkml:trace>
  <inkml:trace contextRef="#ctx0" brushRef="#br0" timeOffset="26">22207 12912 0,'18'0'125,"0"0"-125,-1 0 16,-17 35 15,18 0-15,17-17-16,-17-1 0,17 19 15,-35-1 17,18 0-17,-1 1-15,1-19 16,0 1-1,-18 0 1,0-1 31,0 1 0,0-1-32,17 1-15,-17 0 47,18-1-47,-18 1 16,0 0 0,0-1-1,18 1 32,-18-53 125,0-18-156,0 17-16,17 1 15,-17 0 1,0 17-1,18 1 1,-18-1-16,0 0 31,0-17-15,0 17 46,0 1-62,0-1 32,17 0 15,-17 36 718,0 0-749,0-1-1,0 1 1,18 0 0,0-1-16,-18 1 31,0 0-31,17-1 31,-17 1-15,0 0-1,18-1 79,-18 1-78,0-1 46,0 1 95,0 0-126,18-18-16,-18 17 32,0 1 47,17-18-63,-17 18 79,0-1-63,0-34 781,18-1-813,-18 0 1,0-17 0,0 0-1,0 0 1,18-36-1,-1 36 17,-17 17-17,0-17 1,18 17-16,-18 0 16,18 1-1,-18-1 48,0 1-48,0-1 48,17 18-48,-17-18 1,18 1 0,-18-1-1,17 0 17</inkml:trace>
  <inkml:trace contextRef="#ctx0" brushRef="#br0" timeOffset="27">22789 13247 0,'0'-18'172,"0"1"-157,0-1 32,18 0 0,0 18-47,-1 0 31,1 0 1,0 0-17,-1 0 1,1 0-1,0 0 17,-1 0 15,-17 18-16,0 0 0,0-1-15,0 1-1,0-1 1,0 1 0,0 0-1,0-1 1,-17 1-1,17 0 1,-18-1 0,-17 1-1,17 0 1,0-1 0,1-17-1,-1 18-15,0-18 31,1 17-15,17 1 15,-18-18-15,1 0 31,52 0 187,0 0-218,-17 0 15,-1 0-31,1 0 16,0 0 15,-1 0-15,1 0-1,0 0 157</inkml:trace>
  <inkml:trace contextRef="#ctx0" brushRef="#br0" timeOffset="28">23142 13300 0,'0'-18'78,"0"0"-31,0 1-15,0-1-1,0 1 16,18 17 62,-1 0-93,1 0-1,0 0 1,-1 0 0,1 0-1,0 0 1,-1 0 31,1 0 0,0 0 31,-18 17-63,0 1 1,0-1 15,0 1-15,0 0 15,0-1-15,0 1-1,0 17 1,0-17 0,0 0-1,-18-1 1,0-17-1,1 18 17,-1-1-17,0-17 32,1 0-31,-1 18-1,0-18 1,1 0 0,17 18-1,-18-18 32,18 17-31,-17-17-1,-1 0 1,18 18 93,18-18 16,17 0-109,-18 0 0,19 0-1,-19 0 1,1 0 0,17 0-1,-17 0 16,0 0-15,-1 0 0</inkml:trace>
  <inkml:trace contextRef="#ctx0" brushRef="#br0" timeOffset="29">22983 12577 0,'-17'0'0,"-1"0"110,18 17-95,-17 18 1,17 1-16,0-19 15,0 19 17,0-19-1,0 1-15,0 0 15,0-1 47,17-17-47,1 0 0,-18 18-31,17-18 47,1 0-31,0 0 0,-1 0-1,1 0 16,0 0 32,-1 0-32,-17-18 0,0 1 48,0-1-64,0 0 1,0-17 15,0 17 0,0 1-15,0-1-16,0 0 94,0 1-63,0-1-15,-17 18-16,17-17 31,0-1 16,-18 18-16,0 0 0,1 0 16,-1 0 47</inkml:trace>
  <inkml:trace contextRef="#ctx0" brushRef="#br0" timeOffset="30">23495 12506 0,'18'0'157,"-18"18"-142,0-1 1,17 1 0,1 17-1,0 0 1,-18 1-1,17 17-15,1-36 16,-18 36-16,17-18 16,1 18-1,-18-35 1,18 35 0,-18 0 15,0 0-16,17-18 1,-17 0 0,0 1-1,0-1-15,0 18 16,0-18-16,0-17 16,0 17-1,0 0 1,0 1-1,0-1 1,0-18 0,-17 1 15,17 0-15,0-1 15,-18 1 16,0 0-32,1-18 32,17 35-16,-35 0-15,17-17 0,18-1-1,-18-17 1,18 18 0,-17-18-1,17 18 1</inkml:trace>
  <inkml:trace contextRef="#ctx0" brushRef="#br0" timeOffset="31">23971 12506 0,'0'35'203,"-17"18"-187,-1-18-16,18 18 15,-18 0 1,18-17 0,0 34-16,0-35 15,0-17 1,0 35-1,0-18 1,0-17 0,0 17-1,0-17 1,0 35 0,18-18-16,0 0 15,-1-17 1,-17 17-1,18 0-15,0 1 16,-18-1 0,17 0-1,18 18 1,-35-35 0,18-1-1,-18 1 1,18 0 31,-18-1-32,17-17 17,-17 18 14,18 0-14,0-18 30</inkml:trace>
  <inkml:trace contextRef="#ctx0" brushRef="#br0" timeOffset="32">24271 12665 0,'0'35'172,"0"0"-141,0-17-15,0 0 0,0 17-1,18-18-15,-18 1 16,0 0-16,17-18 15,-17 17 1,18 1 0,0 0 15,-1-18 0,1 0-15,0 0 31,17 0-32,-18-36 1,36-34 0,-35 17-1,0 0 1,17 18-1,-35 17-15,18-17 16,-18 17-16,17 1 47,-17-1-31,0 0 30,0 1 1,0-1-15,-17 18-17,-1 0 1,0 0-1,1 0 1,-1 0 0,-17 0-1,17 0 17,0 18-17,1-1 1,-1 19-1,-17 52 1,17-71 0,18 19-16,0-19 31,-17 36-15,17-35-1,0-1 1,0 36-1,0-17 17,0-19-32,0 19 31,0 16-31,0-16 16,0 17-1,0-18 1,0 18-16,35 0 15,-35-18 1,18 0 0,-1-17-1,-17 0-15,0-1 16,0 1 31,0 0 47,0-1 77</inkml:trace>
  <inkml:trace contextRef="#ctx0" brushRef="#br0" timeOffset="33">24836 12277 0,'0'17'125,"0"1"-109,-18-18 15,18 18-15,0-1-16,0 18 31,0-17 0,0 0 1,0-1-17,-18 19 32,1-19-31,-1 1-16,18 17 15,-18 1 1,18-19 15,0 1 0,0-1 32</inkml:trace>
  <inkml:trace contextRef="#ctx0" brushRef="#br0" timeOffset="34">24941 12629 0,'0'18'93,"-17"17"-93,-1-17 16,0 17 0,1 18-1,-1 18 1,18-36-1,0 0-15,0-17 16,-17 17 0,17-17-1,0-1 1,0 1 0,0 0-1,0 35 1,0-18-1,0 0 1,0 1 0,0-19-1,0 1 17,0-1-32,0 1 31,0 0-16,0-1 1,17-17 0,-17 18-1,18 0 17,-18-1-32,17-17 15,1 18 1,-18 0-1,18-18 1,-1 17 15,-17 1 16,18-18-31,-18 17 46</inkml:trace>
  <inkml:trace contextRef="#ctx0" brushRef="#br0" timeOffset="35">25100 12929 0,'0'-17'47,"0"-1"-31,0 0-1,35 18 63,-17 0-46,17 0-17,-17 0 1,0 0 31,-1 0-16,-17 18 16,18 17-31,-18-17-1,0 17 1,0 0 15,0-17-15,0 17-1,0-17 1,0 0 296,0-1-280,0 1 77,0 0 485,18-1-579,-18 1 1,0 17 0,17 0 15,1-17-15,-18 0 46,0-1-15,17-17-31,1 0 30,-18 18 1,18-18-15,-1 0-1,1 0-31,0 0 31,-1 0-15,1 0 15,0 0-31,-1-18 16,-17-17-1,18 17 1,-1-17-1,1 18 1,-18-19 15,0 19-15,0-1 15,0 0-31,0 1 63,0-1-16,0 0-32,0 1 16,0-1-15,0 0 15,0 1-15,0-1-16,-18 18 16,1-17 15,17-1 31,-18 18 48,1 0-63,-1 0-32,0 0 16,18 18 1,-17-18-17,17 17 1,0 1 15,0-1-15,17-17 46,1 0-46,17 0-16,0 0 16,-17 0-1,17 0 1,18 0-1,-35 0 1,0 0-16,-1 0 16,1 0-1</inkml:trace>
  <inkml:trace contextRef="#ctx0" brushRef="#br0" timeOffset="36">25682 13300 0,'0'-18'266,"0"0"-172,18 18-94,-1-17 47,1 17-32,0 0 1,-1 0 15,1 0 0,0 0 110,-1 0-110,-17 17 110,0 1-110,0 0-31,0-1 31,0 1-15,0 0 0,-17-1-1,17 1 1,-36 0 0,1-1-1,17 1 1,1-18-1,-1 0 17,18 17-17,-17-17 17,17 18-32,17-18 250,36 0-235,-18 0-15,-17 0 16,0 0-1,-1 0 1,1 0 0,0 0-1,-1 0 17</inkml:trace>
  <inkml:trace contextRef="#ctx0" brushRef="#br0" timeOffset="37">25735 12735 0,'0'-17'281,"18"17"-265,-18-18-1,17 18 16,1 0-15,0-18 0,-1 18-1,1 0 1,0 0 0,-1 0-1,1 0 1,0 0-1,-18 18 110,0 0-125,0-1 47,0 1-31,0 0-16,0-1 47,-18 1-16,0-18-15,1 17 15,-1-17-15,18 18-1,-18-18-15,18 18 16,-17-18 15,-1 0-15,18 17-1,-18 1 32,36-18 188,17 0-204,-17 0-31,0 0 15,-1 0 1,1 0 15,0 0 16,-1 0 31</inkml:trace>
  <inkml:trace contextRef="#ctx0" brushRef="#br0" timeOffset="38">26070 12524 0,'0'35'141,"0"18"-125,18 0-16,0 17 15,-18 18 1,17-35 0,-17 0-1,0 0 1,18 18-1,-18-18 1,0-18 0,0 18-1,0-18 1,0-17 15,0-1 63,0 19-94,0-19 16,0 1-1,0 0 1,0-1-1,-18 1 1,18 0 15,-17-1-15,17 1 0,0-1-16,-18-17 15,18 18 1,0 0-1,-18-18 17,18 17-32,0 1 78,-17-18-63,17 18 32</inkml:trace>
  <inkml:trace contextRef="#ctx0" brushRef="#br0" timeOffset="39">26511 12841 0,'0'-18'156,"0"-17"-140,18 0-16,0 17 16,-18 1 15,17-1 0,1 18 16,-18-18-16,0 54 188,0 34-203,0 1-1,0-18 1,0 0 0,0 17-1,0-17 1,0-18-1,0 36 1,0-36-16,0 0 16,0-17-1,0 0 17,-18-18-1</inkml:trace>
  <inkml:trace contextRef="#ctx0" brushRef="#br0" timeOffset="40">26811 12577 0,'18'35'454,"-18"-18"-423,17 19-16,1-19-15,-18 1 16,0 0 0,0-1-1,0 1 1,0 17 0,18 36 15,-18-36-16,17-17 1,-17 35-16,0-18 0,0 0 31,0 0-15,0-17 0,0 17-1,0-17 1,0 0-1,0 17 1,0 0 0,-17 18-1,-19 35 1,19-35 0,-1-18-1,0-17 1,1 17-16,17-17 15,-18 0-15,18-1 16,-17 19 0,-1-36-1,18 17 1,-18 1 0,1-1 15,17 1-16,-18-18 1,18 18 0,-18-1-16,1 1 15,-1-18 1,18 18-16,-18-1 16,1-17-1,17 18 1</inkml:trace>
  <inkml:trace contextRef="#ctx0" brushRef="#br1" timeOffset="41">16528 14182 0,'17'0'234,"1"0"-218,0 0 15,17 0-31,0-18 31,0 18-15,-17 0-1,35 0 1,-35 0 0,-1 0-1,1 0 1</inkml:trace>
  <inkml:trace contextRef="#ctx0" brushRef="#br1" timeOffset="42">26441 13476 0,'-18'0'32,"36"0"171,17 0-203,-17 0 0,17 0 15,-17 0 1,-1 0 0,1 0-1,-1 0 32,1 0-31,0 0-16,-1 0 94,1 0-48,0 0 1,-1 0 0,1 0 0,-18 18 0</inkml:trace>
  <inkml:trace contextRef="#ctx0" brushRef="#br2" timeOffset="43">20179 13652 0,'18'0'265,"-1"0"-249,1 0-1,-1 0 17,19 0-32,-19 0 47,1 0-32,0 0 1,-1 0 15,1 0 16,0 0 0,-1 0-16</inkml:trace>
  <inkml:trace contextRef="#ctx0" brushRef="#br2" timeOffset="44">23054 13652 0,'18'0'203,"-1"-17"-187,19 17 0,-19 0-16,1 0 15,17 0 1,-17 0 0,17 0 15,0 0-16,-17 0 1,0 0 0,-1 0-1,1 0 32,0 0 47</inkml:trace>
  <inkml:trace contextRef="#ctx0" brushRef="#br2" timeOffset="45">25629 13582 0,'18'0'203,"17"0"-203,-17 0 16,17 0 0,18 0-1,-35 0 1,17 0 0,-17 0-1,17 0 1,0 0-1,-17 0 1,-1 0 0</inkml:trace>
  <inkml:trace contextRef="#ctx0" brushRef="#br2" timeOffset="46">16157 14129 0,'18'0'218,"-1"0"-186,19 0-17,-19 0 16,1 0-15,0 0 0,-1 0-1,1 0 17,0 0 61,-1 0-61,1 0 124,0 0-94,-1 0 1</inkml:trace>
  <inkml:trace contextRef="#ctx0" brushRef="#br3" timeOffset="47">18803 13617 0,'18'0'125,"-1"0"-110,19 0-15,-1 0 16,-17-17 0,17 17-1,-18 0 1,19 0-1,-19 0 1</inkml:trace>
  <inkml:trace contextRef="#ctx0" brushRef="#br3" timeOffset="48">19861 13547 0,'-17'0'312,"-1"0"-233,36 0 202,-1 0-250,1 0-15,0 0 31,-1 0-47,1 0 31,0 0 172,-1 0 203</inkml:trace>
  <inkml:trace contextRef="#ctx0" brushRef="#br3" timeOffset="49">21819 13723 0,'18'0'94,"-18"-18"-79,35 18 1,0 0 15,-17 0-15,0 0-1,-1 0 1,1 0-16,17 0 31,-17 0 1,0 0 14,-1 0 1</inkml:trace>
  <inkml:trace contextRef="#ctx0" brushRef="#br3" timeOffset="50">22648 13617 0,'0'0'0,"18"0"141,17 0-126,-17 0 1,17 0 15,-17 0-15,35 0-1,-36 0 32,1 0 735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21:12.82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1464 15416 0,'-18'0'31,"1"0"32,-1 0-16,-17 0-47,17-17 15,-35 17 1,-17 0-1,52 0 1,-52 0 0,-1 0-1,0 0 17,36 0-17,17 0 1,-17 0-1,35 17 157,18 1-156,-18 0 0,17-1-1,1 36 1,0-18-16,-1-17 31,1 17-31,-18 1 16,0-19-16,18 19 15,-18-1 1,0-17 0,0 34 15,0-34-16,0 35 1,0-18-16,0 1 16,0-1-16,0 0 15,0-17 1,0 35 0,0 0-16,0-18 31,0 0-16,0-17-15,0-1 16,0 19-16,0-19 31,0 19 360,0 34-391,0 18 16,0 1-1,0 16 1,0-52-1,0 0 1,0 18 0,0-36-1,0 18 1,-18 0-16,18-35 16,0 17-1,0-18 1,0 1-1,0 0 17,0-1-17,0 1 360,0 53-359,0-1-16,0-17 16,0 0-1,-18 0 1,18-36-1,0 19 1,0-19-16,-17 1 31,17 0-15,0-1 0,0 1 15,0 0-16,0-1 1,0 1 0,0 0-1,0-1 1,0 18 0,0-17 15,0 0-16,0-1 1,0 1 0,0 0 124,0-1 32,0 1-156,0 0 15,0-1-15,0 1 109,0-1-94,0 1 266,0 0-282,0 17 1,0-17 0,0 17-16,0-17 15,0-1 1,0 1 15,-18-18 32,18 17-48,0 1 32,0 0 0,0-1 0,0 1-31,0 0 124,0-1-93,35-17 187,1 0-218,-1 0 15,0 0-31,-17 0 16,17-17 0,-17 17-1,-1 0 1,1 0-1,0 0 48,-1 0-47,1 0-1,0 0-15,17 0 47,-17 0-47,-1 0 16,18 0-1,-17 0 1,35 0 0,-18 0-1,-17 0 1,0 0-1</inkml:trace>
  <inkml:trace contextRef="#ctx0" brushRef="#br0" timeOffset="6196.2616">7902 15363 0,'0'-17'47,"35"-1"47,1 18-79,17 0 1,0-17 15,17 17-15,-35 0 0,36 0-16,-18 0 15,-18 0 1,18 0-16,-18 0 15,-17 0 1,0 0 0,-1 0-1,1 0 1,0 0-16,-1 0 16,1 0 15,-18 35 109,0-18-124,-18 1 0,18 0-1,0-1 1,-17 36 0,-1 18-1,0 17-15,-17 0 16,17-35-1,18 18-15,-17-18 16,17 0 0,0-18-1,0 35 1,-18 1 0,18-36 15,-18-17-16,18 17 329,0 18-328,0 35-1,0 18-15,0 53 16,0-53 0,0-1-1,-17 19 1,17 88 0,0-159-1,0 17 16,0-35-15,0 1 0,0-1 124,0-17-124,0 17 0,0-18 15,0 1-16,0 0 1,0-1 265,0 19-265,0 17 0,0 52-1,-18-34 1,18 35-1,0-36 1,0-52 0,0 35-1,-17-18-15,17-17 32,0-1-17,0 1 251,-36-18-94,1 0-141,17 0-15,1 0 15,-19 0-16,19 0-15,-1-18 16,-17 18-16,17 0 31,1 0-15,-1 0 0,0 0-1,-17-17 1,17 17-1,1 0 17,-1 0-17,0 0 1,1 0 0,-1 0-1,1 0 1,-1 0 31,18-18-16,-18 18 47,1 0-47,-1 0 16,0 0-31,1 0 15,-1 0 0,0 0 1,1 0-17,-1 0 16</inkml:trace>
  <inkml:trace contextRef="#ctx0" brushRef="#br0" timeOffset="12152.3768">9190 14464 0,'-18'0'63,"1"0"-32,-1 0-16,0 0 1,-17 0 0,17 0-1,1 0 1,-1 0 0,0 0-1,1 0 1,-1 0-16,1 0 31,-1 18-15,0-18 15,18 17-15,0 1 15,-17-18-16,17 17 1,-18 19 125,18-19-126,0 36 1,0-17 0,0-19-1,0 36 1,0-18-16,0 1 15,0-1 1,0 0-16,0 36 16,0-18-1,0 35 1,0-35 0,-18 0-1,18 0 1,0-18-16,0 0 15,0 18-15,0 0 16,0 0 0,-17 0-1,17 0 1,0 0 0,0 0-1,0-18 16,0-17-31,0-1 32,0 18 280,0 18-296,0 106-1,-53 35 1,53-53 0,-35-17-16,35-1 15,-18-17 17,18-53-17,-18 17-15,18-17 16,0-17-1,-17 17-15,17-18 16,0-17 15,0-1 16,0 1-47,0-1 31,0 1-31,0 0 282,0 70-267,0 35-15,0 36 16,-18-71 0,18-17-1,0-18 1,-18-18-1,18 18 1,0-18-16,0 18 16,0-18-1,0-17 1,0 0-16,0 17 16,-17-17 124,17-1-140,0 1 16,-18 17-1,18 0 1,-18-17 0,18 0-1,0-1-15,0 1 32,0 0 218,0 17-235,-17 36 1,17-1-1,-18 18-15,18-17 16,-18-18 15,18-18-31,-17 18 32,17-35-17,0-1 1,0 1-1,0 17-15,0 0 16,0-17 0,0 0-1,0-1 126,0 1-110,0 0 47,0-36 94,17 18-172,-17-18 16,36 18-1,17 0 1,-36 0 0,19-17-1,-1 17-15,-17 0 32,-1 0-17,1 0 141,-1 0-124,1 0-1</inkml:trace>
  <inkml:trace contextRef="#ctx0" brushRef="#br0" timeOffset="18292.7375">10248 14446 0,'35'0'250,"-17"0"-234,17 0-16,18 0 15,-35 0 17,35 0-17,-36 0 1,19 0-16,-19 0 15,-17 18 189,0 0-173,0-1-31,0 36 15,0-18 1,0 54 0,0-19-1,0 18 1,0 53 0,0-88-1,0 18 1,0-18-1,0 0 1,0-18-16,18 18 16,-18-18-1,0-17 17,0-1-17,0 36 329,0 36-344,0 34 16,0 18-1,0 0 1,0 18-1,0-36 1,0-17-16,0-35 31,0-1-15,18 1 0,-18-53-1,0-1 1,0 19 265,0 52-265,0 53-1,-18 18 1,18 17-16,0-53 16,0 1-1,0-18 1,0-36-1,0-17 1,0-35-16,0 0 16,0-1-1,0 18 282,0 36-281,-18 17-1,18 36-15,0-36 16,-17 0 0,17-35-1,0 0 1,0 17 0,-18-34-1,18-19 1,0 1 31,0 0-32,0-1 32,0 1-16,0 0-15,0-1 15,0 18-15,0-17 0,0 0-1,0-1 1,0 1 281,0 17-297,0-17 15,0 17 1,0 0 0,0-17-1,0 0 1,0-1-1,0 1 1,0 0 0,0-1-1,0 1 1,0 0 46,0-1-46,0 1 15,0 0 47,-18-18 79,1 0-126,-18 0-15,17 0-1,-17 0 1,17 0-1,-17 0-15,-1-18 16,1 18 15,18 0-31,-1 0 16,0 0 0,1 0-1,-1 0 16,0 0 48</inkml:trace>
  <inkml:trace contextRef="#ctx0" brushRef="#br0" timeOffset="20534.5726">10830 16316 0,'53'-18'265,"0"1"-249,-18 17 0,36-18-1,52 18 1,-105 0-1,35 0 1,-18 0 0,-17 0-16,0 0 15,-1 0 1,1 0 78</inkml:trace>
  <inkml:trace contextRef="#ctx0" brushRef="#br0" timeOffset="22205.7839">10813 16633 0,'0'-17'31,"17"17"-15,1 0 15,-18-18-15,18 18-1,-1 0 17,1 0-32,17 0 15,-17 0 1,-1 0-1,1 0 1,0 0 0,17-17-16,18 17 31,-18 0-15,-17 0-1,17 0 1,0 0-16,-17 0 31,0 0 0,-1 0 172,1 0-171,0 0 15,-1 0 15</inkml:trace>
  <inkml:trace contextRef="#ctx0" brushRef="#br0" timeOffset="31627.569">9366 14693 0,'0'18'156,"0"-1"-140,0 1 15,0 17-16,0 1 17,0-19-17,0 19 1,0-1-16,0-18 31,0 1-31,0 0 47,0-1-16,0 1-15,0 0 15,0-1-15,0 1 31,18 0-32,-18-1 17,18-17-32,-18 18 62,17-18-31,1 0-15,-1 0 0,1 0 15,0 0-31,-1 0 15,1 0 32,0 0 0,-18-18 16,0 1-48,0-1 1,17 0-16,-17 1 16,18-1-1,-18-17 1,18 17-1,-18 0 1,0 1 0,0-1-1,17 1 1,-17-1-16,0 0 16,0 1 15,18-1-16,-18 0 1,0 1 15,0-1 1,0 36 155,0-1-156,0 1-15,0 0-16,0-1 16,0 19-1,0-19 1,-18 18-1,18 18 1,0-17 0,0-19-16,0 19 15,0-1 17,0 0-17,-17 0 16,17-17-15,0 53 0,-18-18-16,18-36 15,0 1-15,-18 17 16,18 0 15,0-17-15,0 0-1,-17 17 1,17-17-16,0-1 16,0 1 15,0-1-15,-18 1 15,18 0 0,0-1 0,-18 1-15,1 17 0,17-17-1,-18-18 1,18 18-1,-18-1 17,1-17-17,-1 18 17,-17 0-17,17-18-15,1 0 16,-19 17 15,1-17-15,17 0-1,-17-17 1,17 17 0,18-36-16,0 1 31,0 0-16,-17 35 1,17-18 0,0 0-1,0 1 1,0-1 31,17-17-32,1 35-15,0-35 16,-1-1 0,19 36-1,-36-17 17,17 17-17,1-18-15,0 18 0,-18-18 16,35 18-1,0 0 1,-17-17 0,-1 17-1,1 0 17,0 0-17,-1 0 1,1 0-1,17 0 17,1 0-1,-1 0-15,-18 0-1,1 0 1,17 0 15</inkml:trace>
  <inkml:trace contextRef="#ctx0" brushRef="#br0" timeOffset="32894.0561">9825 15628 0,'0'35'140,"0"18"-124,-18-35-1,18 17 1,0-17 0,0-1-16,0 1 15,0 0-15,-17-18 16,17 17 0,0 1 15,0 0 0,0-1 47</inkml:trace>
  <inkml:trace contextRef="#ctx0" brushRef="#br0" timeOffset="36043.1768">9719 14534 0,'0'-17'140,"0"-1"-140,0 1 32,0-1-17,18 18 32,-18-18-16,17 18-31,1-17 32,0 17-32,-18-18 15,17 18 17,1 0-17,-1 0-15,1 0 125,-18 18-62,0-1-48,0 1 1,0 0 0,0-1-1,0 1 1,0 17-1,-18-35 1,18 18 0,0-1-1,-17-17 1,17 18 0,-18 0-1,18-1 16,-17-17 1,-1 0-1,18 18-15,-18-18 15,1 18 0,34-18 157,1 0-188,17 0 15,-17 0 1,17 0-16,-17 0 15,-1 0 1,19 0 0,-19 0 15,1 0-31,0 0 16,-1 0-1,1 0 16</inkml:trace>
  <inkml:trace contextRef="#ctx0" brushRef="#br0" timeOffset="41452.3366">9225 16334 0,'0'35'141,"0"-17"-126,0 17 1,0 0 0,0-17-1,0 17-15,0-17 32,0-1-32,0 1 15,0 0 32,0-1-16,0 1 1,0-1 30,0 1 1,18-18-17,-1 0-14,1 0-32,0 0 47,-1 0-32,1 0 1,0 0 31,-1 0-47,1 0 31,0 0-15,-1 0-1,1 0 16,-1 0 16,-17-18-31,0 1 0,18 17 15,-18-18-16,0 1 1,18-1 15,-18-17-31,0-1 32,0 19-17,0-1 1,0-17-1,0 0 1,0 17 15,17 18 1,-17-18-17,0 1 32,0 34 172,0 1-204,0 0 1,0-1 0,0 18-1,0 1 1,0-1 0,0 0-16,0 1 31,0-19-31,0 1 15,0-1 1,0 1 0,0 17-1,0-17 1,-17 17 0,17-17-1,-18 0 1,18 17-1,0-18 1,0 19 0,-18-1-1,1 36 1,17-36 0,-18-17-1,18-1 1,-17-17 296,17 18-296,-18-18 0,0 35-1,1-17 1,-1-18 15,0 17-31,18 1 31,-17-18-15,-1 0 0,0 0-1,1 0 63,-1 0-78,18-18 47,0 1-31,-18 17-1,18-36-15,0 19 16,0-1 0,0-35-1,0 36 1,0-1 0,0 0-1,18 1 48,0 17-48,-18-18 1,17 18 0,-17-18-1,18 1 16,-18-1-15,18 18 0,17-18 15,-35 1-31,35-1 31,1 18-31,-19-17 16,1 17-1,-1-18 1,1 18 15,0 0 94,-1 0-47,1 0 110,0 0-79,-1 0-46</inkml:trace>
  <inkml:trace contextRef="#ctx0" brushRef="#br0" timeOffset="45085.07">9666 16175 0,'35'-18'204,"-17"1"-189,0 17 1,-1-18-1,1 18 32,0 0-15,-1 0-17,1 0 16,-1 0-15,1 0 62,0 18-15,-18-1-32,0 1 16,0-1-47,0 1 31,0 17-15,0-17-1,0 17 1,0-17 0,0 0-1,0-1 1,-18-17-1,0 0 1,1 18 15,-1-18-15,18 18 0,-17-18 15,-1 0 0,18 17-31,-18-17 31,1 0 1,-1 0-1,0 0 0,1 0 0,34 0 172,19 0-187,-1 0 15,0 0-15,0 0 0,-17 0-1,0 0 1,-1 0-1,1 0 1,0 0 31</inkml:trace>
  <inkml:trace contextRef="#ctx0" brushRef="#br0" timeOffset="47940.509">9560 17110 0,'18'-18'156,"0"0"-140,-1 1-16,1-1 16,-1 1-1,1-1 1,0 18-1,-1 0 1,1 0 78,0 0-47,-18 18 15,0-1-46,0 1 31,0-1-47,0 1 47,0 0-47,0-1 15,-18-17 16,18 18-15,-18 0-16,1-18 16,-1 17-1,0-17 1,-17 36 0,18-36-1,-1 0 1,0 17 93,1-17-93,-1 0-1,53 0 189,18 0-189,0 0 1,-18 0-1,1 0 1,-1 0-16,18 0 16,-36 0-1,19 0 1,-1 0 0,-17 0-1</inkml:trace>
  <inkml:trace contextRef="#ctx0" brushRef="#br0" timeOffset="52312.9084">9190 17727 0,'0'35'157,"0"18"-157,0-35 15,0 0 1,0-1 0,0 1-1,0-1 1,0 1 203,0 0-141,17-1-47,1-17-31,17 0 16,1 0-1,-19 0 1,1 0-1,0 0 1,-1 0 109,1 0-109,0 0-1,-1 0 17,1 0-17,-18-17 63,17-1-62,-17 0 15,0 1-15,0-1-1,0 1 1,0-1 15,0 0 47,0 1-62,0-1 0,0 0-16,0 1 47,0-1-47,0 0 62,0 36 157,0 0-188,0-1 0,0 1-31,0 17 16,0-17 0,0 0-1,0-1-15,0 1 16,0-1-1,0 19 1,0-1 0,0 18-16,0-35 15,0 17 1,0-18 0,0 1-1,0 0 313,0 35-312,-17-36 0,17 19-16,-18-1 15,1-17 16,17-1-15,-18-17 0,18 35-1,0-17 1,0 0 0,-18-1-1,1 1-15,17 0 47,0-1-16,-18-17-15,0 0 31,1 0-32,17-17 32,-18-1-47,18-17 47,-18 35-47,18-18 16,0 0-1,0 1 1,0-1 0,0-17-1,0 17 17,0 1-1,0-1 31,18 0-46,-18 1 0,18 17 62,-18-18-47,35 18-31,-35-18 16,18 18-1,-1 0 16,1 0-15,0 0 31,-1 0-16</inkml:trace>
  <inkml:trace contextRef="#ctx0" brushRef="#br0" timeOffset="59030.5216">9596 17551 0,'0'-18'110,"17"18"30,1 0-124,-1 0-1,1 0 17,0 0 46,-1 0-16,-17 35 16,0-17-46,0 0-17,0-1 17,0 1-32,0 0 15,0-1 1,0 18-1,0-17 1,0 17 0,0-17 15,-17-18-31,-1 18 31,0-1 0,1-17-15,-1 0 31,1 0-16,34 0 188,36 0-203,-35 0-1,-1 0 1,1 0-1,0 0 1,-1 0 15,1 0 16,0 0-31,-1 0 15,1 18 16,-1-18 0</inkml:trace>
  <inkml:trace contextRef="#ctx0" brushRef="#br0" timeOffset="62493.3766">9578 18309 0,'0'-17'141,"0"-1"-94,18 18-16,-1 0-15,1 0-1,-1 0 1,1 0 0,0 0 15,-1 0 0,1 0-15,0 0 31,-1 0-1,-17 18-30,0-1 0,18 18-1,-18-17 1,0 0 0,0-1 15,0 1 0,-18-18 63,1 18-63,-1-18-31,0 0 16,-17 0-1,17 0-15,1 0 32,34 0 264,1 0-280,0 0 0,-18 17 327,0 1-280,0 0-1,0-1-15,-18-17-31,0 0-16,1 18 31,-1-18-15,1 0-1,-1 0 1,0 0 0,1 0 140,-1 0-140</inkml:trace>
  <inkml:trace contextRef="#ctx0" brushRef="#br0" timeOffset="67254.761">1358 15787 0,'0'53'187,"18"0"-171,-1-18-16,19 18 15,-19 0 1,19 17 0,-19-34-1,1-19 1,-18 1 0,18-18-1,-1-35 141,18-1-140,-35 19 0,18-36-16,0 17 15,-18 19 1,17-54 0,1 71 15,-18-35-16,18 0 1,-18 17 0,0 36 234,0-1-235,0 19 1,0 17 0,17-36-1,1 18-15,-18 1 16,18-1-1,-1 0 17,19 18-32,-36 0 0,17-35 15,-17 17 1,18-17 0,-18-1 15,0 1-16,17-18 1,-17 18 62,18-71 63,0 53-141,-1-36 15,-17 19 1,18-1 0,0-88-1,17 53 1,-17 0 0,-1 36-1,1-18 1,-18 17-1,0 0 32</inkml:trace>
  <inkml:trace contextRef="#ctx0" brushRef="#br0" timeOffset="70611.5037">2170 15469 0,'0'18'125,"0"0"-94,-18-18-15,18 35-16,-18 0 16,18-17-1,0 17 1,0-17 15,0-1-15,0 1-1,0 0 17,0-1-17,0 1 32,0 0-16,0-1-15,18-17 0,-18 18-1,18-18 16,-1 0 16,1 0-31,-1 0 46,1 0-30,0 0 15,-1-18 15,-17 1-31,18-1-15,-18 0 46,0 1-46,0-1 0,0 0-1,0 1 1,0-1 0,0 0-1,0 1 1,0-1-1,0 0 32,0 1-15,0-1-1,0 1 109,-18 17-93,1-18 16,-1 18-32,0 0-15,1 0 46,-1 0 1,1 0 77</inkml:trace>
  <inkml:trace contextRef="#ctx0" brushRef="#br0" timeOffset="72541.4492">2046 16192 0,'0'18'140,"0"0"-124,0-1-1,0 19 1,0-19 0,0 1-1,0 0-15,-18-18 16,18 17 0,0 1-1,0 0 32,0-1 0,0 1 0,0-1 0,0 1-32,0 0 17</inkml:trace>
  <inkml:trace contextRef="#ctx0" brushRef="#br0" timeOffset="73990.9719">2205 16228 0,'0'17'156,"0"1"-140,0 17-16,0-17 15,0 17 1,0 1 0,0-1-1,0 0 1,0-17-1,0-1 17,0 1 61</inkml:trace>
  <inkml:trace contextRef="#ctx0" brushRef="#br0" timeOffset="77317.2774">2981 15840 0,'0'17'125,"0"19"-110,35 34 1,-17-17-16,0 18 15,-1-18 17,1-1-32,-1 1 15,1-35-15,0 35 16,-18-35 15,0-1 0,17 1 1,1-18 46,-18-18-47,18 1-31,-1-36 31,1 0-15,0 0 0,-1 35-16,-17 1 31,0-1-16,18-17 1,-1 17-16,-17 0 31,0-17-15,18 35 0,-18-18 15,18 1 0,-18-1-15,0 1-1,17-1 1,-17 0 15,0 1 0,0 52 94,0 0-109,0 18-16,0 0 31,18 0-15,0 0-16,-18-18 16,17 18-1,1-18 16,0 18-15,-18-35-16,0 0 16,17-18 46,1 0 282,-1-18-344,-17 0 16,18 18-1,0-35 1,-1 17-1,1 1 1,0-19 0,-18 19-1,17-1 1,1 0 0,0 1-1,-1-36 16,1 18-15,-18 17 0,18 0-1,-1 1 17,-17-1-1,0 0 16,18 18-16,-18-17-31,0-1 141,17 18-110</inkml:trace>
  <inkml:trace contextRef="#ctx0" brushRef="#br0" timeOffset="80043.8174">3881 15469 0,'-18'18'94,"18"0"-79,-18-1 1,1 18 0,-1 1-16,0-19 31,18 1-15,0 0-1,0-1 16,0 1-15,0 17 15,0-17 1,0 0-17,0-1 1,0 1-1,18-18 64,0 0-33,-1 0-14,1 0-1,-18-18 125,18 1-140,-18-1-1,0 0 1,0 1 0,0-1 31,0 0-32,0 1 16,0-1 1,0 0-1,0 1 0,0-1 0,0 0 63,0 1-16,0-1-46,0 1 46</inkml:trace>
  <inkml:trace contextRef="#ctx0" brushRef="#br0" timeOffset="83986.3136">3687 16334 0,'0'-18'93,"17"18"79,-17-18-156,18 18-16,-1 0 15,1 0 17,0 0-17,-1 0 17,-17 18 108,0 0-93,18-18-47,-18 17 16,0 1 15,0 0 16,0-1-16,0 1 63,-18-18-63,1 17 860,-1-17-844,18 18-32,-18-18 32,1 0-31,17 18-16,0-1 15,-18-17 32,1 0-31,17 18-1,17-18 329,1 0-328,-1 0-16,1 0 15,0 0 17,-1 0-17,1 0 17,0 0-17,-1 0 32,1 0-31,0 0-1,-1 0 32,1 0-16</inkml:trace>
  <inkml:trace contextRef="#ctx0" brushRef="#br0" timeOffset="86972.0187">3581 16387 0,'0'17'203,"0"1"-188,0-1 17,0 1-17,0 0 17,0-1-1,0 1 16,0 0 0,0-1-32,0 1 1,-18 0 15,18-1 16</inkml:trace>
  <inkml:trace contextRef="#ctx0" brushRef="#br0" timeOffset="91566.384">4657 15998 0,'-18'0'94,"18"36"15,0-1-93,18 18-16,-1-18 16,1 0-1,0 18 1,-1 0-1,1-17 17,-18-19-17,17 19-15,-17-19 16,18-17 156,-18-17-141,18-1-31,-18 0 16,17-17 15,1 35-15,0-35-1,-1-18 1,1 17-1,0-16-15,-1 16 16,-17 19-16,18 17 31,-18-18-31,0 0 32,0 36 124,0 17-141,0 1 1,0-19 0,0 36-1,0-35 1,0 17 0,35 36-16,-17-36 31,-18-17-16,17-1 1,-17 1 0,0-1-1,18-17 17,-18 18 30,18-18 313,-18-18-359,0 1 15,17-1-15,1-35-1,0 0 1,-18 36-16,17-19 15,-17 19-15,0-1 16,0 0 15,18 1-15,0-1 15,-18 1-15,17 17-1,-17-18-15,0 0 47,18 1-31,-1 17-16,-17-18 16,0 0-1,0 1 32,18 17 94,-18-18-94,0 0 124</inkml:trace>
  <inkml:trace contextRef="#ctx0" brushRef="#br0" timeOffset="94738.8225">5380 15646 0,'0'17'63,"0"1"-16,0 0-32,0-1 1,0 1-1,-18 0 1,1-1 31,17 1-47,0-1 47,0 1 47,0 0-48,0-1 1,0 1-15,17-18-17,1 0-15,-1 0 63,-17 18-48,18-18 17,0 0 46,-1 0-63,1 0 17,0 0 30,-1 0-31,1-18 16,0-17-31,-1-18-1,19 35 1,-36-17 0,0 17-1,0 1 95,0-1-48,-18 18 94,0 0-124,1 0-17,-1 0 1,0 0 62,1 0-62,-1 0 31,0 0-32,1 0 32,-1-18-16,0 18 63</inkml:trace>
  <inkml:trace contextRef="#ctx0" brushRef="#br0" timeOffset="96628.0329">5168 16439 0,'0'18'172,"0"0"-157,0-1 1,0 36-1,-17-35 1,17 35 0,-18-36-1,18 1-15,0 0 32,-18-1-1</inkml:trace>
  <inkml:trace contextRef="#ctx0" brushRef="#br0" timeOffset="99905.7411">5292 16475 0,'17'0'141,"19"-18"-125,-19 0-1,1 1-15,-1 17 16,1 0 15,0 0 78,-1 0-77,1 17-1,0-17-15,-18 18-16,17 0 15,-17-1 1,0 1-1,0 0 142,0-1-95,-17 1-15,-1-18-47,0 0 31,1 0-15,-19 0 15,36 18-31,-17-18 16,-1 0 31,1 0-16,-1 0-15,0 0 15,1 0-31,34 0 234,1 17-218,0-17 15,-1 0 0,1 18 1,-1-18-32,1 0 15,0 0 32,-1 17 31,-17 1-62,0 0 15,0-1 0,0 1-15,0 0 15,0-1-31,0 1 63,0 0-63,0-1 15,-17 1 17,17-1-1,-18-17 0,0 0-15,1 0-1,-1 0 17,1 0-32,-1 0 62,0 0-15,1 0 47,17-17-32</inkml:trace>
  <inkml:trace contextRef="#ctx0" brushRef="#br0" timeOffset="103831.2335">1323 17498 0,'0'17'125,"0"1"-109,0 35-16,0 0 31,18 0-15,-1-18-1,-17 18 1,18 0-1,-1 0 1,1 0 0,0-18-16,-18-17 15,0-1 17,17 1 14,19-18 95,-1-35-110,18-1-31,-36 1 32,1 17-32,0 1 15,-1-18 1,1-1 15,0 19-31,-18-1 16,17-17-16,1 35 47,-18-18-16,0 0 0,0 36 141,0 0-156,0 17-1,0-17 1,0 17-1,0 0 1,0-17-16,0 17 16,0-17 15,0-1-15,18-17-1,-18 18 1,0 0 15,0-1 16,0 1 140,17-18-30,1-35-157,17-18 15,-35 17 1,35 19 0,-17-18-1,-18-1 1,18 19-1,17-36 1,-17 0 0,-18 0-16,0 35 15,0 1 1,0-1-16,17 18 31,-17-18-15,0 1-1,18-1 1,-18 0 0,0 1-1,18-1 17,-1 0 14,-17 1-14,18-1-17,-18 1 1,0-1 31,17 18-32</inkml:trace>
  <inkml:trace contextRef="#ctx0" brushRef="#br0" timeOffset="106925.3097">1940 17921 0,'18'0'219,"0"0"-203,-18-18-1,17 18 16,1 0-15,-1 0 0,1 0 15,0 0-15,-1 0-1,1 0 1,0 0-1,-18 18 64,0 0-48,0-1-31,0 1 31,0 0-15,0-1-1,0 1 1,0 0 0,-18-18-1,18 17 1,-18 1-1,1-1 1,-1-17 0,0 18-1,-17-18 1,35 18 0,-17-18-1,-1 0 1,0 0 15,36 0 172,0 0-187,-1 0-1,1 0 1,-1 0 15,1 0-31,0 0 32,-1 0-1,1 0-16,0 0 64,-1 0-33,1 0-14,0 0 46,-1 0-78,1 0 31,-1 0-15,1 0-1</inkml:trace>
  <inkml:trace contextRef="#ctx0" brushRef="#br0" timeOffset="108576.8458">2381 17868 0,'-17'0'78,"17"18"-63,0 17 48,0-17-48,0-1 1,-18 19 0,18-19-1,0 19-15,0-1 16,0-18 31,0 1 15,0 0 16,0-1-15,0 1 140,0 0-78</inkml:trace>
  <inkml:trace contextRef="#ctx0" brushRef="#br0" timeOffset="111669.8587">2293 17198 0,'-18'0'94,"1"0"-78,-1 18 30,0-18-46,18 35 16,-17-18 0,-1 1-1,1 17 1,17 1-16,0-19 31,0 1-15,0 0 15,0-1-15,0 1-1,0-1 1,0 1 0,0 0-1,0-1 16,0 1-15,0 0 31,17-18-31,1 0 46,-1 0-62,19 0 31,-19 0-15,1 0 15,0 0 32,-1-18-32,-17 0-15,0 1 15,0-1 16,0 0-47,0 1 15,0-1 1,0 1 0,0-1-1,0 0 32,0 1 0,0-1 0,0 0-16,0 1 0,0-1-31,0 0 47,0 1 31,0-1 0,-17 18 110,-1 0-141</inkml:trace>
  <inkml:trace contextRef="#ctx0" brushRef="#br0" timeOffset="114966.827">2787 17551 0,'0'17'94,"0"1"-78,0 0-1,18 17 1,-1 0 0,-17-17-1,18 17 1,-1 18-16,1-18 0,0 1 16,-1-1-1,-17-18 1,0 1-16,18-18 31,-18 18-15,0-1 15,0-34 125,18-1-156,-1 0 31,1-17-15,-18 18-16,18-19 16,-18 19-1,17 17 1,-17-36 0,18 19-1,-18-1-15,0 0 16,0 1-1,18 17 1,-18-18 0,0 1-1,17 17 1,-17 17 468,18 1-468,-1-1 0,-17 1-1,18 0 1,-18-1-16,0 1 15,0 0 1,35 17 15,-35-17 1,18-1-17,-18 1 16,0-1-15,18-17 15,-18 18-15,17 0 0,-17-1 30,18-17 189,0-17-204,-1-19-15,18 1-1,-17-35-15,0-1 16,-1 18 0,1 18-1,0 0 1,-18 17-1,17 18 1,-17-18 47,0 1-48,0-1 16,18-17-15,-18 17 0,18 0 15,-18 1-15</inkml:trace>
  <inkml:trace contextRef="#ctx0" brushRef="#br0" timeOffset="118110.6126">3422 17921 0,'0'-18'78,"0"1"-62,0-1-1,0 1 16,0-1 32,0 0-47,18 1-16,-1 17 31,1-18-16,-1 18 17,-17-18-17,18 18-15,0 0 16,-1 0-16,1 0 16,0 0 15,-1 0-16,-17 18 95,0 0-95,0 17 1,0 35 0,0-52-16,0 35 15,0-35 1,-17-1 15,17 1-15,-18-18-1,18 18-15,-18-1 16,-17 1 0,17-18 31,1 17-47,-1-17 15,1 18 1,-1-18-1,0 0 1,1 0 0,-1 18 15,0-18 0,1 0-15,34 0 156,19 0-141,-19 0-15,1 0-16,0 0 15,-1 0 16,1 0-15,-1 0 15,1 0 79,0 0-48,-1 0-31,1 0 1,0 0 77,-1 0-62,1 0-47</inkml:trace>
  <inkml:trace contextRef="#ctx0" brushRef="#br0" timeOffset="121050.7822">3739 17886 0,'0'-18'78,"0"1"-47,0-1-15,0 0 15,0 1-15,0-1 15,18 0 32,17 18-63,-35-17 15,18 17 1,0 0 15,-1 0 79,-17 17-79,18 1-16,-18 0-15,0-1 32,0 1-1,0 0-31,0-1 31,0 1 0,0-1-15,0 1 15,0 0-31,0-1 16,-18 19 15,1-1-15,17-17-16,-36 17 15,19-18 1,-1 1 0,18 0-1,-18-18 17,18 17-17,-17-17 1,-1 0 15,1 0-31,-1 18 47,36-18 140,17 0-187,-18 0 16,19 0 0,-19 0-1,1 0 1,0 0 0,-1 0-1,1 0 16,0 0 1,-18 18 327</inkml:trace>
  <inkml:trace contextRef="#ctx0" brushRef="#br0" timeOffset="124345.7441">3704 17198 0,'-17'0'47,"-1"0"0,0 35 0,1-17-16,17-1-15,0 1-1,0 0 1,0-1 0,0 1 187,0 0-188,17-18 32,1 0 16,0 0-63,-1 0 31,1 0 0,-1 0-15,1 0 78,0 0-79,-1 0 173,-17-18-126,0 0-31,18 1-15,-18-1 0,0 0-1,0 1 17,18-1-17,-18 1 32,0-1-16,0 0 110,-18 1-79,0 17-15,1 0 0,-1 0-31,0 0 62,1 0-31,-1 0 47,18 17-48,-17-17-30,17 18 47</inkml:trace>
  <inkml:trace contextRef="#ctx0" brushRef="#br0" timeOffset="128642.2743">4480 17533 0,'0'18'125,"0"17"-125,18 0 15,0 1 1,-1 16 0,18 1-1,-17-17 1,-18-1 0,0-17-1,18-18 1,-1 0 156,1 0-157,0-18 1,-1 18 0,-17-35-1,53-36 1,-35 71 15,-18-35-15,35 0-1,-17 17 1,-1 0 0,-17 1 15,18 17-16,-18-18 17,0 36 265,0-1-282,0 1 1,0 0-1,0-1 17,0 1-17,0-1 48,0 1-48,18 0 32,-18-1-15,0 1-17,0 0 126,0-1-79,0 1 16,0 0-62,0-1 0,0 1 31,0-1-16,0 1 188,17-18-141,-17 18-63,18-18 188,-18-18-187,18 18 0,-18-18-16,17-17 31,1 18 0,0-1 0,-1-17 1,1 17-17,-18 0 17,0 1-17,17 17 1,-17-18 46,0 0-46,0 1 0,18 17-1,-18-18 173,0 1-141</inkml:trace>
  <inkml:trace contextRef="#ctx0" brushRef="#br0" timeOffset="131898.8099">5009 18045 0,'0'-18'47,"0"0"31,0 1-15,0-1-32,18 18 16,0 0-31,-1 0 31,1 0-16,0 0 16,-1 0-16,1 0 0,-18 18 141,0-1-172,0 1 63,0 0-48,0-1 1,0 18-1,-18-35 1,18 18 0,-17 0-1,17-1 17,-18-17-1,0 0-31,1 18 31,-1-18-15,0 0-1,1 0 1,-1 18 15,1-18 0,-1 0 1,0 0-1,18 17 0,18-17 157,17 0-173,0 0 17,-17 0-17,0 0 1,17 0-1,-17 0 17,-1 0-17,1 0 188,0 0-171,-1 0-1</inkml:trace>
  <inkml:trace contextRef="#ctx0" brushRef="#br0" timeOffset="136667.3255">5274 17956 0,'18'0'110,"-1"0"-95,19 0 1,-19 0 15,18 0-31,-17 0 32,17 0-32,-17 0 15,0 0 1,-1 0-1,1 0 126,-18 18-110,0 0 1,0-1 14,0 1-30,-18 0 15,1-18-15,17 17 0,-18-17 15,0 0-16,1 0 1,-1 0 15,0 0-15,18 18 0,-17-18 15,-1 0 0,1 0-15,-1 0 46,36 0 141,17 0-187,18 0 0,-36 0-1,19 0 1,-1 0-16,-17 0 15,-1 0 1,1 0 0,0 0-1,-1 0 17,-17 17 233,0 1-218,0 0 62,0-1 16,0 1-46,0 0 483,-17-18-499,-1 0-32,18 17-16,-18-17 1,1 0 0,-1 0 15,0 0 0,1 0-15,-1 0 15,0 0 16,1 0 31,-1 0-31,0 0 390,1 0-327</inkml:trace>
  <inkml:trace contextRef="#ctx0" brushRef="#br0" timeOffset="139592.1539">5362 17357 0,'-17'0'93,"-1"0"-46,0 0-31,1 0 31,-1 0-32,18 17 1,-18 1 0,1-18-1,17 18-15,-18-1 16,18 1 0,0-1 15,0 1 0,0 0 16,0-1-16,0 1 0,0 0 32,18-18-32,-18 17-15,17-17-16,1 0 47,0 0-32,-1 0 32,1 0-47,0 0 31,-1 0 16,1 0-15,-1 0 77,-17-17-93,0-19 30,0 19-30,18-1 0,-18 0-1,0 1 1,0-1 15,0 1-15,0-1 15,0 0 0,0 1 16,0-1 47,0 0-32,-18 18-15,1 0 63,-1 0-79,1 0 110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01:11.8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16669 12224 0,'-18'0'109,"0"0"-109,-17 0 16,18 0-1,-19 0-15,-17 0 16,36 0-1,-19 17 1,19-17 15,-1 0-15,1 18 0,-1-18 30,18 18-30,0-1 78,0 1-79,0 0 17,0-1-17,0 1-15,0-1 16,0 19 15,18-1 0,-1-17-15,1-1 0,-1 1-1,1-18 1,-18 18 0,18-18-1,-1 0 1,1 0-1,17 0 1,1 0 15,-19 0-15,1 0 0,17 0-1,18 0 1,-18-36-1,-17 1 1,0-18 0,-18-17-1,0 34 1,0-52 0,0 53-1,0-18 16,0 18-15,-18-18 0,18 35-1,-18 18 1,1-35 0,-1 17-1,0 18 1,1-17-1,-19 17-15,19-18 16,-1 18 0,-17 0-16,-18-18 15,35 18 1,-17 0 0,17 0-1,-17 0 1,18 0-16,-1 0 15,0 0 1,1 0-16,-1 0 47</inkml:trace>
  <inkml:trace contextRef="#ctx0" brushRef="#br0" timeOffset="1">17022 11783 0,'0'17'187,"0"19"-187,0-19 16,0 19 0,0-1-1,0-17 1,0 17 0,0-18 15,0 1-16,0 0 1,0-1 15,0 19-15,0-19 0,0 19-16,0-1 15,0 0 1,0 0 15,0-17-15,0 0-16,0-1 15,0 1-15,0 0 16,0-1 0,0 1-1,0-1 16,0 1-15,0 0-16,0-1 16,0 1-1,0 0 17,0-1-17,35-17 173,-18 0-173,1 0 1,17 0 0,-17 0-16,17 0 15,-17 0 16,0 0-15,-1 0 0,1 0-1,-1 0 17</inkml:trace>
  <inkml:trace contextRef="#ctx0" brushRef="#br0" timeOffset="2">17074 12171 0,'0'-18'32,"0"1"46,18 17-63,0-18 1,-1 18 0,1 0-1,0-18 1,35 18 0,-36 0-1,1 0 1,-1 0 15,1 0-15</inkml:trace>
  <inkml:trace contextRef="#ctx0" brushRef="#br0" timeOffset="3">17057 11765 0,'0'-18'78,"53"18"-31,0 0-32,0 0-15,-1 0 16,1 0 0,0 0-1,-17 0 1,-19 0 0,1 0-1</inkml:trace>
  <inkml:trace contextRef="#ctx0" brushRef="#br0" timeOffset="4">16087 12859 0,'35'-18'78,"-17"18"-63,52-18 1,1 18 0,-1 0-1,-17 0 1,18 0-1,70 0 1,-106 0-16,36 0 16,-36 0 15,-17 0-31,34 0 16,1 0-16,-35 0 15,17 0 1,18 0-1,-17 0 1,16 0 0,19 0 15,-36 0-15,-17 0-1,52 0-15,-52 0 47,0 0 0</inkml:trace>
  <inkml:trace contextRef="#ctx0" brushRef="#br0" timeOffset="5">16298 13423 0,'-17'0'63,"-19"0"-32,19 0-15,-19 0-1,1 0-15,18 0 31,-1 0-31,0 0 79,1 0-48,17 18-16,0-1-15,-18 1 16,18 0 15,0-1-31,0 1 32,0 0-17,0-1 1,0 1-16,0 0 15,18-1 17,-1-17-32,1 18 15,0-1 17,-1-17-17,18 0 1,-17 0 15,0 0-31,-1 0 31,1 0 1,17-35-17,-35 18-15,18-36 16,0 0-1,-18 35 1,0-35-16,0 18 16,0 0-1,0-1 1,0 1 0,0 17-1,0 1 1,0-1-1,-36-17 1,19 17 0,-1 18-1,-17-17 1,-18-1 0,18 0-1,-1 18 1,1 0 31,17 0-16,1 0 0,-1 0 0</inkml:trace>
  <inkml:trace contextRef="#ctx0" brushRef="#br0" timeOffset="6">16528 13300 0,'0'17'109,"0"19"-77,0-19-17,0 19-15,0-1 16,0-18 0,17 1-1,-17 0 1,18 17-1,-18-17-15,0-1 32,0 1 77,18-18-62,-1 0 0,1 0-16,-1-18-15,1 1-1,0-1 1,-1-17 0,1-18-1,0 18 16,-1-18-15,19 17 0,-36 1-1,17 35 17,-17-18-32,0 36 250,0 0-235,0-1 1,0 1-1,0 0-15,0 17 32,0 0-17,18-17 1,-1 17 0,1 18-1,0-18 1,-18-17-1,17 0 17,1-18 15,-18 17-47,18-17 171,-1 0-155,-17-17 0,18-19-16,-18-34 15,18 34 1,-18 1 15,0-18-15,0 36-1,0-1 17,0 0 46</inkml:trace>
  <inkml:trace contextRef="#ctx0" brushRef="#br0" timeOffset="7">17092 13547 0,'18'0'141,"-1"0"-110,1-18 1,0 18-32,-1 0 15,1 0 1,0 0-1,-1 0-15,1 0 47,-18 18 78,0-1-93,0 1-17,0 0-15,0-1 16,-18 1-1,18 17 1,-17-17 15,-1-1-15,0-17 15,18 18-31,-17-18 16,-1 18-1,0-18 1,1 0 0,-1 17-1,36-17 267,-1 0-282,1 0 15,0 0 1,-1 0-1,1 0 1,17 0 15,-17 0 94</inkml:trace>
  <inkml:trace contextRef="#ctx0" brushRef="#br0" timeOffset="8">17427 13600 0,'18'0'125,"-1"0"-109,1 0-1,0 0 1,17 0 0,-17 0 15,-1 0-16,1 0 1</inkml:trace>
  <inkml:trace contextRef="#ctx0" brushRef="#br0" timeOffset="9">17392 13600 0,'0'17'125,"0"1"-125,0-1 16,0 1-1,0 0-15,0 17 32,0-17-1,35-18 422,-35-18-437,18 18-1,-1 0 1,1-18 0,0 18-1,-1 0-15,1 0 0,0 0 31,-1 0 1,1 0 93,0 36-78,-1-36-32,-17 17 1,0 1-1,0 0 48,0-1-16,0 1-32,-17-18 17,-1 0-17,-17 0 1,35 18 0,-18-18 15,-17 0-16,17 0 17,0 0-17,1 0-15,-1 0 47,1 0-16</inkml:trace>
  <inkml:trace contextRef="#ctx0" brushRef="#br0" timeOffset="10">17074 13053 0,'0'-18'219,"18"18"-188,0 0 1,-1 0-17,1 0 1,0 0 15,-1 0-15,1 0 15,0 0 32,-18 18 30,0-1-77,0 1-16,0 0 47,0-1-32,-18-17 1,0 18 15,1 0-15,17-1-16,-18-17 47,18 18-16,18-18 235,17 0-266,-17 0 15,-1 0 1,1 0 15,-1 0-31,1 0 31,0 0 1</inkml:trace>
  <inkml:trace contextRef="#ctx0" brushRef="#br0" timeOffset="11">17586 12823 0,'0'0'0,"18"0"47,17 0-16,-17 0-16,34-17 1,-16 17 0,-19-18-1,1 18 1,17 0-16,-17 0 31,0 0 0</inkml:trace>
  <inkml:trace contextRef="#ctx0" brushRef="#br0" timeOffset="12">17586 12647 0,'18'0'31,"17"0"-15,18 0-16,-18 0 15,-17 0 1,17 0 0,36 0-1,-36 0 1,0 0 15,-17 0 0,-1 0 48</inkml:trace>
  <inkml:trace contextRef="#ctx0" brushRef="#br0" timeOffset="13">18433 12682 0,'17'0'203,"19"0"-187,-19 0-1,18 0 1,1 0 0,-19 0-16,19 0 0,-19 0 15,1 0 1,0 0 0</inkml:trace>
  <inkml:trace contextRef="#ctx0" brushRef="#br0" timeOffset="14">19262 12030 0,'-18'0'62,"0"0"1,1 17-32,-19 1-31,19-18 16,-18 0-1,-1 18 1,36-1 0,-35 1-1,17-18 1,18 18-1,-17-1 1,-1 1 15,18 17-15,0-17 0,0-1 15,0 1-16,0 0 1,0-1 0,0 1 15,18-18 16,-1 18-47,1-18 15,0 0 1,-18 17 0,17-17-1,19 0 1,-19 0 15,18 0-15,-35 18-1,18-18 1,0 17 0,-18 1-1,17-18 17,-17 18-17,18-1 1,-18 1 15,18 0 0,-18-1-15,0 19 15,0-19-15,0 1-1,0 0 1,0-1 0,0 1-1,0-1 17,0 19-17,0-19 16,-18 1-15,0 0 0,-17-1-1,17-17 1,1 0 15,-1 0-15,1 0-16,-1 0 15,0 0 1,1 0 0,-1-17-1,0-1-15,1 0 16,17 1-16,-18-1 31,18 0-15,0 1-1,0-1 1,0 1 15,0-1 16,0 0-31,0 1-1,0-1 1,0 0-16,18 18 16,-1-17 15,1 17-15,17 0-1,-17 0 16,17 0-15,0 0 0,-17 0-1,0 0 1,-1 0 109</inkml:trace>
  <inkml:trace contextRef="#ctx0" brushRef="#br0" timeOffset="15">19473 12647 0,'0'18'109,"0"-1"-93,0 1-1,0 0-15,0 17 16,0-17 0,0 17 15,0 0-16,0-17 1,0-1 0</inkml:trace>
  <inkml:trace contextRef="#ctx0" brushRef="#br0" timeOffset="16">19562 11818 0,'-18'0'63,"0"0"-32,18 18-15,-17-1-1,17 1-15,-18 17 16,0-17-1,18 0 1,0 17 0,0-18-1,0 1 17,0 0-17,0-1 1,0 1-1,0 0 17,18-1-17,0-17 17,-1 0-17,1 18 1,0-18 46,-1 0-30,1 0 46,-1 0-63,1 0 17,-18-18-17,0 1 1,0-1-1,18-17 1,-1-1 0,-17 19-1,18-1 1,-18 1 0,0-1-1,0 0 32,0 1-31,0-1-1,0 0 1,0 1 31,0-1 15,0 0 32,-18 18-63,1 0 1,-1 0-1,0 0 0,1 0-31,-1 0 16,1 0 31,-1 0-16,0 0 16,1 0 0</inkml:trace>
  <inkml:trace contextRef="#ctx0" brushRef="#br0" timeOffset="17">19967 12259 0,'0'18'172,"0"17"-141,18 0-15,-1-17 0,1-18-1,-18 35 17,18 0-17,-1 1 1,1-19-1,-18 1 1,0 0 0,0-36 202,18 18-202,-1-53 0,1 35-16,-18 1 15,18-19 1,-1 19 0,1-18-1,17-1-15,-17 1 16,-1 17-1,-17 1 1,0 34 140,0 19-124,0 17-17,18-36 1,-18 18-16,18 1 15,-18-19 17,0 1-17,0 17 1,0 1 0,17-36-1,1 35 1,-18-17-1,18-18 1,-18 17 0,17-17 187,1-35-188,0-18-15,-1 18 16,-17-18 0,0 0-1,18 18 1,-18 17-16,17 0 16,-17 1-1,0-1 16</inkml:trace>
  <inkml:trace contextRef="#ctx0" brushRef="#br0" timeOffset="18">20602 12594 0,'0'18'79,"0"17"-64,0 0 16,0-17-15,0 0-16,0-1 16,0 1-16,0 0 15,0-1 1</inkml:trace>
  <inkml:trace contextRef="#ctx0" brushRef="#br0" timeOffset="19">20779 12612 0,'-18'0'297,"18"-18"-63,0 1-187,0-1-16,18 18-15,-1 0 15,1-18 79,0 18-79,-1 0-31,-17-17 31,18 17-15,-1 0 109,-17 17-16,0 1-62,0 17-31,0-17-1,0-1 1,0 1 0,-17-18-1,17 18 1,0-1-1,-18-17 17,18 18-17,-17-18 32,17 18-47,0-1 47,-18-17-31,18 18 31,0 0 15,0-1 141,18-17 141,-1 0-313,1 0 16,-1 0-31,1 0 15,0 0 0,-1 0 47,1 0 47,0 0-47</inkml:trace>
  <inkml:trace contextRef="#ctx0" brushRef="#br0" timeOffset="20">20655 12030 0,'-18'0'125,"1"0"-94,17 17-15,-18-17-1,18 18 1,0 0-1,-17-1 1,17 1 0,0 0-16,0-1 47,0 1-16,0-1-16,0 1 32,0 0-31,17-18 46,1 0-30,-1 0-17,1 0 17,0 0-17,-1 0 32,1 0 0,0 0 15,-1 0-46,1 0 93,-18-18-93,0 0 15,0 1-15,0-1 0,0-17-1,0 17 1,0 1-1,0-1 1,0 0 15,-18 18 266,1 0-281,-1 0 46</inkml:trace>
  <inkml:trace contextRef="#ctx0" brushRef="#br0" timeOffset="21">21237 12506 0,'0'-18'172,"35"18"-126,1 0-14,-19 0-17,19 0 1,-19 0-16,1 0 31,0 0-15,-1 0-1</inkml:trace>
  <inkml:trace contextRef="#ctx0" brushRef="#br0" timeOffset="22">22013 11977 0,'0'0'0,"-17"0"16,-19 0 0,19 0-1,-1 0 1,18 17 0,-18-17-1,-17 0 16,18 18-15,-1 0 0,0-18-1,18 17 17,-17 1-17,17 0 16,-18-18-15,18 17 0,0 1-1,0 17 17,0-17-17,0-1 16,0 1-15,0 0 15,18-1-15,-1-17 0,1 18-1,17-18 1,-17 18-1,-1-18 17,1 17-17,0-17 1,-1 18 0,-17 0 30,18-18-30,-18 17 0,18 1-1,-18-1 1,0 1 15,17 0-31,-17-1 16,0 1 15,18 0-31,-18-1 31,0 1 1,0 0-17,0-1 16,0 1-31,0 0 32,0-1-17,0 1 1,-18-1 15,18 1-15,0 0-1,-17-18 1,-19 17 0,36 1-1,-35 0-15,17-18 16,1 17 0,-1-17-1,1 0 1,-1 0-1,0 0 1,1 0 0,-1 0 15,18-17-15,-18-1-1,18 0 1,0 1-1,0-1 1,0 0 15,0 1-15,0-1 31,0 1-32,0-1 1,0 0 31,18 1-16,0 17-15,17 0-1,0-18 17,-17 18-17,-1 0 17,19 0-17,-19 0 1,1 0-1,0 0 1,-1 0 15,1 0 32</inkml:trace>
  <inkml:trace contextRef="#ctx0" brushRef="#br0" timeOffset="23">22190 12718 0,'0'-18'281,"17"18"-250,1 0-15,0-18-1,-1 18 1,1 0 0,0 0 15,-1 0 172,-17 18-156,0 0-47,0-1 31,0 19-15,0-19-1,-17 1 1,-1-1 31,18 1-47,-18-18 31,1 18-15,-1-18-1,-17 17 1,17-17 0,18 18-1,-18-18 16,18 18-15,-17-18 0,34 0 187,1 0-203,0 0 31,-1 0-15,1 0-1,17 0-15,-17 0 16,0 0 15</inkml:trace>
  <inkml:trace contextRef="#ctx0" brushRef="#br0" timeOffset="24">22207 11818 0,'-17'0'31,"-1"0"32,18 18 30,0-1-93,0 19 16,0-19 0,0 1-1,0 0 1,0-1 31,0 1-47,0-1 31,0 1 0,0 0 1,18-18 30,-18 17-46,17-17 15,1 0 0,0 0-15,-1 0 15,1 0 0,0 0 32,-1 0 15,-17-17-62,18-1-1,-18 0 32,0 1-31,0-1-1,0 1-15,0-1 16,0 0 0,0 1-1,0-1 16,0 0 48,0 1-64,-18 17 126,18-18-126,-17 18 1,-1 0 31,0 0-16,1 0 32,-1 0-32,0 0 47,18-18-47</inkml:trace>
  <inkml:trace contextRef="#ctx0" brushRef="#br0" timeOffset="25">21308 12347 0,'0'18'157,"0"-1"-142,0 1 1,0 0 0,0-1-16,0 19 31,0-19 0,0 1-15,0 0-1,0-1 32,0 1-16,0 0-31,0-1 32,0 1-17,0-1 32,0 1-16,0 0 173,0-1-142</inkml:trace>
  <inkml:trace contextRef="#ctx0" brushRef="#br0" timeOffset="26">18997 11677 0,'0'18'125,"-18"-1"-94,18 1-16,0-1 32,0 1-31,0 0 0,-17-1-1,17 1 1,0 0 15,0-1 0,0 1-15,-18-18 0,18 18 15,0-1-16,0 1 64,0 0-48,0-1-16,0 1 17,0-1-17,0 1 48,0 0-48,-17-18 1,17 17-16,0 1 47,0 0-16,0-1-15,0 19-1,0-19 17,-18 1-17,18-1 63,0 1 204,-18 0-267,18 17 17,-17-17-32,-1 17 15,18 0 1,0-17-1,-18-1 1,18 1 0,-17 17-1,17-17 17,0 0-17,0-1 1,0 1-1,0 0 32,0-1-15,0 1-17,0 0 32,0-1-31,0 1 31,0-1-47,0 1 46,0 0-14,0-1-17,0 1 17,0 0-32,0-1 31,0 19 0,0-1-15,0 0-1,17 0 17,-17-17-17,18 17 1,0 1-1,-18-19 1,17 1 0,1 35-16,17 0 15,-17-36-15,-1 36 16,-17-35 0,36 0-1,-19-1 1,1 1-1,-18-1 1,18-17 15,-18 18-15,17-18 0</inkml:trace>
  <inkml:trace contextRef="#ctx0" brushRef="#br0" timeOffset="27">22631 12188 0,'0'18'203,"0"17"-203,17-17 15,1 17 1,-18 1 0,35-1-1,-35 0 1,36 0 15,-19-17-15,1 0-1,-18-1 32,0 1-31,17-18-1,-17 18 17,18-18-1,0 0 94,-1 0-109,1-18-1,0 0 1,-1-17-1,1-18 1,0 35 0,-18 1-1,0-1 17,17 18 14,-17 18 142,0-1-141,0 1-47,18 0 15,-1-1 17,-17 1-17,0 0 1,0-1 0,18-17-1,-18 18 1,18-18-1,-18 18 1,0-1 47,17-17 77,1 0-124,-18-17-1,18-1 1,-18-35 0,17 53-1,1-35 1,-18-18 0,18 35-1,-18-17 1,17-18-16,1 35 15,-18-17 1,0 17 0,0 1-1,0-1 1,0 1 0,0-1 46</inkml:trace>
  <inkml:trace contextRef="#ctx0" brushRef="#br0" timeOffset="28">23230 12647 0,'0'-18'281,"0"1"-265,18-1 77,0 18-77,-1 0 15,-17-17-15,18 17 31,0 0 62,-1 0-93,1 0 15,0 0-15,-18 17 15,17-17-16,-17 18 17,0-1-17,0 19 1,0-1 0,0 0-1,0-17 1,-17-18-1,-1 18 1,0-1 15,1-17-31,-1 0 16,0 18 0,-17-18-1,35 17 1,-35-17-1,52 0 267,1 0-282,0 0 15,-1 0 1,1 0 15,17 0-15,-17 0-1,17 0 1,-17 0 15,-1 0 32</inkml:trace>
  <inkml:trace contextRef="#ctx0" brushRef="#br0" timeOffset="29">23566 12594 0,'0'-17'297,"17"17"-204,1 0-61,-1 0-17,1 0 16,0 0 1,-18 17 77,0 1-93,0-1-1,0 1 1,0 0-16,0-1 16,0 1 15,0 0-16,0-1 17,0 1 30,0 0-31,-18-18 1,0 0-32,18 17 31,-17-17 16,17 18-16,-18-18 0,18 17 172,35-17-187,-17 0 0,0 0-16,-1 0 15,1 0 1,0 0 15,-1 0 16,1 0 0</inkml:trace>
  <inkml:trace contextRef="#ctx0" brushRef="#br0" timeOffset="30">23372 11924 0,'0'18'171,"0"-1"-155,0 1 15,0-1-15,0 1 0,0 0-1,0-1 1,0 1-1,0 0 1,0-1 0,0 1 31,0 0-1,17-18 17,1 0-47,-1 0 46,1 0-15,0 0-16,-1 0-15,-17-18 15,18 18 0,-18-18 16,0 1-31,0-1 15,0 0 16,0 1-16,0-1 16,0 0-16,0 1 1,-18 17 61,1 0-46,-1 0-47,0 0 31,1 0-15,-1-18 0,1 18-1,-1 0 1,0 0 0</inkml:trace>
  <inkml:trace contextRef="#ctx0" brushRef="#br0" timeOffset="31">23848 11906 0,'17'0'156,"1"0"-140,17 18-1,1 35 1,-19 0 0,1 0-1,0 17 1,17-35-1,0 71 1,-35-35 0,18-36-1,-18 18 1,0-18-16,0-17 16,0 35-1,0-35 1,0-1-1,0 18-15,0-17 32,0 0-17,0 35 1,0 0 0,0-18-1,-36 35 1,19-34-1,17-19 1,0 1 0,-18 17-16,1-35 15,-1 35 1,18-17 0,-18 0 30,1-18-30,17 17-16,-18 1 31,0 0-15,1-1 0,-1-17 15,18 18-16,-18-18 17,18 18-17,-17-18 173,17 17-188,-18 1 15,18 0 1,-18-1 31,18 1 0,-17-18-16,-1 0 78,18 17-109</inkml:trace>
  <inkml:trace contextRef="#ctx0" brushRef="#br0" timeOffset="32">24412 12100 0,'0'18'219,"0"17"-188,0-17-15,0 17 0,0 0-1,0-17 1,0 17-1,0 1-15,0-19 16,0 18 0,18-17 15,-18 0-31,17-18 16,-17 17-1,36 1 1,-19-18-1,1 0 1,17 0 15,-17 0-15,0 0 0,-1 0-1,1 0-15,0-18 16,17 1-1,-35-1 1,17-35-16,1 18 16,0 0-1,-18-18 1,17-53 0,-17 88-1,0-17 16,0 17 1,0 1-1,-17-1-15,-1 18-1,0 0 1,-17 0-1,18 0 1,-1 0 31,0 0-47,1 0 31,-1 35-31,0 18 16,1 0-1,-1 0 17,0 0-17,18-18-15,0 1 16,-17-1 0,17 0-16,0 0 15,0 18 1,0-17-1,0-1 1,0 35-16,0-17 16,0-35-1,0 35 1,0-35-16,0-1 16,0 18-1,0-17 32,0 0 0,0-1 62,0 1-62</inkml:trace>
  <inkml:trace contextRef="#ctx0" brushRef="#br0" timeOffset="33">24994 11730 0,'0'35'156,"-17"0"-140,-1 1 0,0-1-1,18 0 1,-17-17 0,17 0-1,0-1 16,-18-17-15,0 18 47</inkml:trace>
  <inkml:trace contextRef="#ctx0" brushRef="#br0" timeOffset="34">25171 12012 0,'-18'0'125,"18"18"-94,-18-1-16,18 1 1,-17 17 0,-1 1-16,18-1 31,0-18-31,0 1 31,0 0-15,-18 17-1,18-17 1,0 17 0,0 0-1,0 53 1,0-35 0,0 0-1,0-35 1,18 70-1,0-70 1,-1-1 0,-17 19-1,18-36 17,-18 17 311,0 1-265,18-18 47,-18 18-125,0-1 32,17 1-1,-17-1 31,18-17-15,-18 18-31</inkml:trace>
  <inkml:trace contextRef="#ctx0" brushRef="#br0" timeOffset="35">25329 12294 0,'0'-17'188,"0"-1"-141,36 18 0,-19 0-16,1 0-15,0 0-16,-1 0 31,1 0-16,0 0 48,-1 18-32,-17-1-15,0 1-1,0 0 1,0-1 0,0 18-1,0-17 1,0 0 0,0-1-1,0 1 1,0 0-1,0-1 17,0 1-17,0 0 32,0-1-16,0 1 48,18-18-48,-1 0-16,1 0 1,0 0 0,17-18-1,-17-17 1,-1 0 15,1 17-15,0 0-1,-18 1 1,0-1 0,0-17-1,0 17 1,0 1 0,0-1-16,0 0 46,0 1 17,17 17 234,18 0-282,1 0 1,34 0 0,1 0-1,-36 0 1,0 0-16,-17 0 16,0 0-1</inkml:trace>
  <inkml:trace contextRef="#ctx0" brushRef="#br0" timeOffset="36">25735 12665 0,'0'-18'125,"0"0"-109,0 1-1,0-1 1,0 1-1,0-1 17,18 18 46,-1 0-47,1 0 0,0 0 16,-18 18-16,17-1-15,-17 1 0,0-1-1,0 19 1,0-19 0,0 19 15,0-19-16,-17-17 1,17 18 0,-18-18-1,18 18 1,-18-18 0,18 17-1,-17-17 1,17 18-1,-18-18 17,18 17 15,-18-17-32,36 0 188,17 0-187,-17 0 0,0 0 15,-1 0-16,1 0 17,0 0-1</inkml:trace>
  <inkml:trace contextRef="#ctx0" brushRef="#br0" timeOffset="37">25753 11924 0,'17'0'344,"1"0"-328,0 0 15,-1 0 16,1 0 62,-18 18-62,0-1-16,0 1-15,0-1 0,0 1 31,0 0-47,0-1 46,0 1-30,-18 0 31,1-18-31,-1 0 30,0 0-14,18 17-17,18-17 204,0 0-203,17 0-1,-17 0 1,-1 0 0,1 0 15,0 0 94,-1 0-47,1 0 47,-1 0 16,1 0-141,0 0 62</inkml:trace>
  <inkml:trace contextRef="#ctx0" brushRef="#br0" timeOffset="38">26370 12330 0,'0'35'156,"0"18"-140,0-18-1,0 0 1,0 1 0,0-19-1,0 1-15,0 0 31,0-1-15,0 18 0,0-17-1,0 0 17,0-1-1,18-17 0,-18 18-15,17-18-1,1 18-15,0-18 16,-1 0 15,1 0-15,0 0-1,-1 0 1,1 0 0,0 0-1,-1-18 17,18 0-32,-35 1 15,18-19 1,0 19-1,-18-18 1,0 17 0,0 0 15,0 1-15,0-1-1,0 0 1,0 1-1,0-1 32,0 36 172,0 17-203,0-17-1,0 17 1,0 0 0,0 18-16,0-18 31,0 1-16,0 17-15,0-36 16,0 18 0,0-17 15,0 0-15,0-1-1,0 19 1,0-19-1,0 1 17,0 0-17,0-1 1,0 1 0,0 17-1,-18 0 1,18-17-1,0 0 1,-18-1 15,1-17-15,-18 0 31,17 0-32,0 0 17,1-17-17,-1-1 1,18 0 0,-18 1-1,18-1 16,0 0-31,0 1 16,0-1 15,0 1 1,18-1 30,17 0-46,1 1-1,-19 17 1,1 0 0,17 0-1,-17 0 32,-1 0-31,1 0 15</inkml:trace>
  <inkml:trace contextRef="#ctx0" brushRef="#br0" timeOffset="39">26829 13141 0,'17'0'266,"1"0"-204,0 0 126,-1 0-126,1 0-31,17 0 1,-17 0-1,-1 0-16</inkml:trace>
  <inkml:trace contextRef="#ctx0" brushRef="#br0" timeOffset="40">26776 13106 0,'0'17'125,"0"19"-125,0-19 16,0 19-1,0-19 1,0 1 15,0-1 0,0 1 110,0 0-110,0-1 63,0-34 156,17 17-219,-17-18 0,18 18-15,0 0 0,-1 0-1,1 0 17,0 0-17,-18-18-15,17 18 47,1 0-31,0 0 15,-1 0 0,1 0 32,-1 0 15,-17 18-78,0 0 15,0-1 1,18-17 0,-18 18-16,0 0 15,0-1 17,0 1-17,0 0 16,0-1 1,-35 1-1,17-1 0,-17-17-31,0 0 31,17 0-15,0 0 0,1 0-1,-1 0 32,0 0-31,1 0 15,-1 0-31,1-17 16</inkml:trace>
  <inkml:trace contextRef="#ctx0" brushRef="#br0" timeOffset="41">26811 12047 0,'0'18'203,"0"17"-187,0 1 0,0-1-16,0-18 31,0 19-16,0-19 1,0 1 31,0 0 0</inkml:trace>
  <inkml:trace contextRef="#ctx0" brushRef="#br0" timeOffset="42">27164 12012 0,'0'18'157,"0"-1"-142,0 19 1,18-19-16,-18 1 15,17 17 17,-17-17-17,18-1-15,-1 36 16,1-17 0,-18-1-1,18 0-15,-18 0 16,0-17-1,0 0 17,17 17-32,-17 0 15,0-17 1,0 35 0,0 0-1,0-18-15,0 18 16,0 0 15,0-18-31,0 0 16,0 18-1,0-35 1,0 70 0,0-70 15,0-1-31,-17 1 15,17 0-15,-18-18 16,18 17 0,-18 1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02:42.1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2046 9207 0,'-35'0'250,"17"-17"-234,-35-1 0,18 1-1,0 17 1,17 0 0,-17 0-16,17 0 31,1 0-16,-1 0 1,0 0 31,1 52-31,-1-16-1,0 34 1,-17 54-1,35-107 1,0 36 0,0-17-1,0-1 1,0-17 0,18-1 15,17 1-16,0-18 1,1 0 0,-19 0-1,1 0 1,17 0 0,-17 0-1,17 0 1,0-35-1,-17-1 1,17 19 0,18-19-16,-18-17 15,1 1 1,-1 16 0,-35 1-16,18-18 15,17-53 16,-35 71-15,0 0 0,0 17-1,0-17-15,0-1 16,0 1 15,0 18-15,0-1-1,0 0 1,-35 1 0,17-19-16,18 19 0,-18-1 31,1 18-31,-1-18 16,0 1-1,1 17 1,-1-18-1,-17 18-15,-18 0 16,18 0 0,17 0 15,0 0-31,1 0 16,-1 0-16,0 0 31,1 0-16</inkml:trace>
  <inkml:trace contextRef="#ctx0" brushRef="#br0" timeOffset="2052.6733">2364 8837 0,'0'35'172,"17"1"-156,-17 17-16,18 17 15,-18-17 1,0-35 15,0 17-31,0 0 16,0 0-1,0 18 1,0 0 0,0-35-1,0 17 1,0 1-1,0-1 1,0-18 0,0 1-1,0 35-15,0-35 47,0-1-47,0 1 31,0 0 32,18-18 31,17 0-63,0 0-31,-17 0 16,35-18-1,-18 18 1,-35-18 15,53 18-15,-36 0 15,1 0-15,0 0 62,-1 0-63,1 0 1</inkml:trace>
  <inkml:trace contextRef="#ctx0" brushRef="#br0" timeOffset="3595.3209">2452 9155 0,'0'0'0,"35"-18"219,0 18-203,1 0-1,-1 0 1,18 0 0,-36 0-1,36 0-15,-35 0 32,0 0-17</inkml:trace>
  <inkml:trace contextRef="#ctx0" brushRef="#br0" timeOffset="5179.5394">2434 8802 0,'0'-18'172,"71"18"-156,-18 0 0,-18 0-1,35 0 1,-17 0-1,-35 0-15,0 0 16,-1 0 0,1 0-1,0 0 1,-1 0 0,1 0 15,-1 0-31,1 0 15,0 0 17,17 0-17,-17 0 32,-1 0-31</inkml:trace>
  <inkml:trace contextRef="#ctx0" brushRef="#br0" timeOffset="7184.6257">1517 9984 0,'0'0'0,"0"-18"94,18 18-78,70-18-1,0 18 1,35 0-16,19 0 16,-37 0-1,-52 0 17,71 0-17,-89 0 1,0 0-1,36 0 1,-53 0 0,17 0-1,-18 0 1,19 0-16,-19 0 16,1 0-1,0 0 1,-1 0-1,1 0-15,0 0 32,-1 0-17,18 0 1,-17 0-16,17 0 16,18 0-1,-35 0 1,17 0-16,-17 0 31,-1 0-31,1 0 16,0 0-1,-1 0 1,1 0 0,0 0 15,-1 0-16,1 0 17,0 0-1,-1 0-15</inkml:trace>
  <inkml:trace contextRef="#ctx0" brushRef="#br0" timeOffset="10045.3393">1870 10689 0,'-18'0'110,"0"0"-48,1 0-46,-1 0-1,-17 0 1,0 0 0,-1 0-1,19 0 1,-1 0 15,0 0-15,1 35 15,-1 1-15,18-19 15,0 1-15,0 0-1,0-1 1,0 1-1,0 0 1,0-1 0,35 1 15,1-18-31,-1 0 16,18 0-1,-18 0 1,-17 0-1,17 0 17,-17 0-32,-1 0 15,1 0 1,0 0 0,-1 0-1,1 0 1,-18-18-16,35-35 31,-17 18-15,-18 17-1,0-17 1,0 17 0,0 1-1,0-18-15,0 17 16,0-35-1,-18 18 1,1-1 0,-1 1-1,0 17 1,1-17-16,-1 18 16,0 17-1,-17-18-15,17 0 16,1 1-1,-18-1 1,17 18 0,0 0-16,-52-18 15,34 18 17,19 0-17,-19-17 1,19 17-16,-1 0 15,1 0 1,17-18 15,-18 18-15</inkml:trace>
  <inkml:trace contextRef="#ctx0" brushRef="#br0" timeOffset="13222.9404">2205 10513 0,'0'17'109,"0"19"-93,0-19-1,0 19 1,35 17-16,0-18 16,-17 0-1,17 18 1,-35-18 0,18-17-1,0 0 1,-18-1-16,17-17 15,-17 18-15,18-18 125,0 0-93,-1-18-1,-17-17-31,18 0 16,-1-18-1,1 0-15,-18 35 16,18-17-1,-18 17 1,0 1 15,17 17 1,-17-18-17,0 0 16,0 36 204,18 35-220,0-35 1,-1 17 0,1 0-1,-18-17 1,0 17-16,18-17 16,-18-1-1,17-17 1,-17 18 31,18-18-16,-18 18 16,17-18 47,1 0-48,0 0 17,-1 0-63,1-18 16,-18 0-1,0 1 1,18-19-1,-18 19-15,0-1 16,17 0 0,-17 1-1,18-18-15,-18 17 32,0 0-32,0 1 15,18 17 63,-18-18-31,0 0 16,17 18-32,-17-17-15,0-1-1,0 0 1,0 1 46,0-1-30</inkml:trace>
  <inkml:trace contextRef="#ctx0" brushRef="#br0" timeOffset="16811.9468">2875 10795 0,'0'-18'141,"0"1"-110,0-1-15,18 0 15,-1 18-16,1-17 1,0 17 0,-1 0-1,-17-18 1,18 18 0,0 0 15,-1 0 0,1 0-15,0 0 31,-18 35-32,17-35 1,-17 36-1,0-19-15,0 1 16,0 0 0,0-1 15,0 1-15,0 0-1,0-1 32,0 1-16,0-1 16,-17-17-31,-1 0-16,0 0 31,1 0-15,-1 0-1,0 0 32,18 18-16,18-18 235,0 0-235,-1 0-15,1 0 0,0 0-1,-1 0 1,-17 18 15,18-18 0,-1 0 32,-17 17-48,0 1 17,0 0-17,0-1 32,0 1-31,0 0-1,0-1 1,0 1 0,-17-18-1,-18 0 1,-1 0 15,1 0-15,17 0-1,-17 0 1,17 0 0,1 0 15,-1 0-31,0 0 16</inkml:trace>
  <inkml:trace contextRef="#ctx0" brushRef="#br0" timeOffset="18353.7792">3263 10724 0,'18'0'188,"17"0"-172,0 0-1,-17 0 1,0 0-1,17 0 1,-17 0 0,-1 0 15</inkml:trace>
  <inkml:trace contextRef="#ctx0" brushRef="#br0" timeOffset="20707.7778">3316 10724 0,'0'18'94,"0"0"-63,0-1-15,0 36-16,0-35 16,0 35-1,0-18 1,0 0-1,0-17 1,0 0 62,18-18 188,-18-18-266,17 0 15,-17 1 1,0-1 0,18 18-1,-18-18 1,18 18 0,-1-17 15,1 17-16,0 0 1,-1 0 15,1 0-15,-1 0 0,1 0 15,0 0 47,-18 17-31,17 19-32,-17-1 17,0-17-17,0-1 1,0 1 0,0 0-1,0-1 1,0 1 15,-17-1 0,-1 1 1,0-18-32,18 18 46,-17-18-14,-1 0-17,1 0 1,-1 0 0,-17 0-1,17 0 1,0 0-1,1 0 48,-1 0-1</inkml:trace>
  <inkml:trace contextRef="#ctx0" brushRef="#br0" timeOffset="24450.0055">2857 10283 0,'0'-17'15,"0"-1"95,0-17-95,0 0 17,18 17-17,0 18 1,-1-18 0,1 1-1,0 17 1,17 0 15,-17 0-31,-1 0 31,1 0-15,0 0 31,-1 0-16,-17 17-15,0 1 31,0 0-32,0-1 1,0 1 15,0 0-15,0-1 15,0 1-31,0-1 16,-17-17 30,17 18-30,-18 0 15,0-18-15,1 17 15,-1-17-15,18 18-1,-18-18 17,54 0 249,-19 0-281,36 0 16,-35 0 15,17 0-31,0 0 15,1 0 1,-19 0 0,19 0-1,-19 0 1,1 0 15</inkml:trace>
  <inkml:trace contextRef="#ctx0" brushRef="#br0" timeOffset="26509.3542">3422 10001 0,'18'0'156,"17"0"-140,-18 0-1,1 0 1,0 0-1,-1 0 1,1 0 0,0 0-1,-1 0 1,1 0 0,0 0-16,-1 0 46,1 0 329</inkml:trace>
  <inkml:trace contextRef="#ctx0" brushRef="#br0" timeOffset="28168.1943">3457 9772 0,'18'0'157,"17"0"-142,0 0 1,1 18-16,17-18 15,-36 0 1,1 0 0,0 0-1,-1 0 17,-17 17 264</inkml:trace>
  <inkml:trace contextRef="#ctx0" brushRef="#br0" timeOffset="29773.2209">3986 9948 0,'36'0'156,"17"0"-140,-36 0-16,18 0 16,-17 0-1,0 0 1,-1 0 0,1 0-1</inkml:trace>
  <inkml:trace contextRef="#ctx0" brushRef="#br0" timeOffset="31492.9217">4710 9331 0,'-18'0'141,"0"0"-126,1 35 17,-19 18-17,19-18 1,-1 1 15,0 34-31,1-17 0,17-18 16,0 1-1,0 17 17,0 0-17,0-1-15,0-34 32,0 17-32,0 1 15,0-1-15,0 0 16,0 1-1,0-19 1,17 36 15,1-18-31,0-17 32,-1 0-32,1 17 15,0-17-15,-1-18 31,-17 17-31,0 1 47,18-18-31,0 0 15,-18 17-15,17-17-16,-17 18 31,18-18 63</inkml:trace>
  <inkml:trace contextRef="#ctx0" brushRef="#br0" timeOffset="34148.8696">5151 9313 0,'-18'0'93,"0"0"-77,1 0 15,-19 0-15,19 18-1,-36 17-15,0 1 16,18-1 0,-36 35-1,36-17 17,17-17-17,0-1 1,18-18-1,0 1 1,0 0 0,0-1-16,18 1 47,17 0-47,1-1 15,-1 1 1,0-18-1,53 18 1,-70-1 0,0 1 15,35-18-15,-18 17-1,-17-17 1,-1 0-1,18 0 1,-35 18 31,18 0-16,-18-1-15,0 1-1,18 0 1,-18-1 0,0 19-1,0-19 17,0 1-17,0 0 1,-18-1 15,18 1-15,-18-1-1,1-17-15,-1 18 16,1 0 0,-19-18-1,19 0 1,-19 0-1,1 0 1,17-18 31,1 0-16,17 1 0,0-1 1,0 1-1,0-1 16,0 0-32,35 1 1,0 17 0,-17-18-1,0 18 1,-1 0 62,1 0-62,0-18 15,-1 18 141</inkml:trace>
  <inkml:trace contextRef="#ctx0" brushRef="#br0" timeOffset="37157.2817">5415 10072 0,'0'17'188,"0"1"-157,0 17 0,0-17 0,0 0 16,0-1 47,0 1 265,0 0-265,0-1 312</inkml:trace>
  <inkml:trace contextRef="#ctx0" brushRef="#br0" timeOffset="40182.102">5327 9119 0,'0'18'203,"-18"0"-203,18 17 16,-17 0 0,17-17-1,0-1 1,0 1 0,0 0-16,0-1 15,0 1 1,0 0 31,0-1-32,0 1 32,0 0-31,17-1-1,1-17 1,0 0 15,-1 18-31,1-18 47,-1 0 0,1 0-16,0 0 1,-1-18-1,1 1-16,-18-1-15,0 0 63,0 1-63,18-1 31,-18 0-31,0 1 16,0-1 15,0 0-15,0 1-1,0-1 17,0 0-17,0 1 16,0-1-15,0 1 15,0-1 1,0 0-32,0 1 125,-18 17-63,0 0-46,1 0-1,-1 0 17,0 0-17,1 0 32,-1 0-31,1 0 31,-1 0 31</inkml:trace>
  <inkml:trace contextRef="#ctx0" brushRef="#br0" timeOffset="43761.9704">5697 9578 0,'0'18'109,"36"34"-93,-19-16-1,19 17-15,-19 0 16,-17-18 0,35 0-1,-17 0 1,0-17 0,-18 0 15,17-1-16,1-17 173,0 0-172,-18-17-1,35-19 1,0 1-1,-17 0 1,17 0 0,-17-18-16,-1 35 15,1 0 1,-18 1 31,18 17 0,-18-18-16,0 36 516,0-1-532,0 1 1,17 0 0,1 35-1,0-53 1,-1 35 0,1-18-1,0 19 1,-1-19-1,-17 1 17,0 0 15,0-1 15,18-17 79,-1 0-141,1-35 15,17-18 1,1 18 0,-19-18-1,36-18 1,-35 36-1,17 0-15,-17 17 16,-18 1 0,17-19-16,1 1 15,-18 17 17,18 18-17,-18-17 1</inkml:trace>
  <inkml:trace contextRef="#ctx0" brushRef="#br0" timeOffset="46186.1046">6473 9948 0,'0'18'110,"0"0"-95,0 17 16,0 0-15,0-17-16,0 17 16,0 18 15,0-35-15,0-1-1,0 1 16</inkml:trace>
  <inkml:trace contextRef="#ctx0" brushRef="#br0" timeOffset="49510.5092">6685 10054 0,'0'-17'172,"0"-1"-156,0-17 15,0 17-15,0 0 15,0 1-16,18 17 17,-1 0-17,1 0 1,0 0 0,-1 0 15,1 0 31,0 0-15,-18 35 16,0-17-16,0-1-47,0 1 31,0 0-16,0-1 1,0 1 0,0-1-1,0 1 48,0 0-1,-18-18-46,18 17 46,-18-17 17,36 0 358,0 0-421,-1 0-1,1 0 1,0 0 0,-18 18 46,0 0 1,0-1-17,0 1-30,0 0 15,0-1-15,0 1 15,-18-18 79,0 0-95,1 0 32,-1 0-31,0 0 31,1 0-47,-1 0 46,0 0 1,1 0-15</inkml:trace>
  <inkml:trace contextRef="#ctx0" brushRef="#br0" timeOffset="52040.3565">6756 9243 0,'0'35'141,"0"-17"-110,0 17-15,0-17-1,0-1 32,0 1-16,0 0 16,0-1-31,0 1-1,17-1 32,1 1-31,0 0 15,-1-18-15,-17 17-16,18-17 31,-18 18 32,18-18-1,-1 0-46,1-18 15,-18 1-31,17 17 31,-17-18-31,18 0 31,-18 1-15,0-1 0,0 1-16,0-1 31,0 0 0,0 1 16,0-1 0,0 0 47,-18 18-16,1-17-63,17-1 1,-35 18 0,17 0 15,18-18-31,-18 18 16,1 0 15,17-17-16,-18 17 17,0 0-1</inkml:trace>
  <inkml:trace contextRef="#ctx0" brushRef="#br0" timeOffset="54378.2093">7161 9719 0,'18'0'125,"35"0"-109,-35 0-1,34 0-15,1 0 16,-35 0 0,35 0-1,-35 0 1,52 0-1,-52 0 17,-1 0 15</inkml:trace>
  <inkml:trace contextRef="#ctx0" brushRef="#br0" timeOffset="56098.3995">7373 9402 0,'0'17'93,"0"1"-77,0-1 0,0 19-1,0-1 1,0 0-1,0 36 17,0-18-17,0-36 1,0 19 0,0-1-16,0-17 15,0 17 1,0-18-16,0 1 47,0 0 0,0-1 124,0 1-155,0 0 0,0-1-1,0 1 17</inkml:trace>
  <inkml:trace contextRef="#ctx0" brushRef="#br0" timeOffset="60181.4984">8220 9155 0,'-18'0'78,"-17"0"-31,17 0-31,-35 0-1,18 0-15,0 0 16,-1 0 0,19 0-1,-1 0 1,0 17 0,1 1 15,-1-1-16,1 19 1,-19-1 0,36 0-1,-17-17 1,17 17 0,0 1-1,0-19 1,0 18-1,0-17 1,35 0 0,0-18 15,-17 17-15,-1-17-16,19 18 15,-1-18 16,-17 0-31,-1 0 16,19 0 0,-19 0-1,1 0 1,17 18 0,-17-18 15,-1 17-31,-17 1 31,18-18-15,0 18-1,-1-1 1,-17 18 0,18-17-1,-18 35 1,0-35-1,0-1 1,0 19 0,0-19-16,-18 18 15,1 1 1,-1-1 0,-17-35-16,17 35 15,1-17 1,-1 0-1,-53-1 1,54 1 0,-19-18 15,-17 0-15,36 0-16,-1 0 15,1 0 1,-1 0-1,0 0-15,1 0 16,17-18 0,-18-17-1,18 0 17,0 17-1,0 0-31,0 1 31,0-1-15,0 0 15,35-17 0,1 18-15,-19-1-16,18 18 15,-17 0 1,0 0 0,17-18-16,-17 18 15,-1 0 1,1 0 0,0 0-16,-1 0 31,1 0-16,0 0 17,-1 0-1,1 0-15,-1 0 15,1 0 0</inkml:trace>
  <inkml:trace contextRef="#ctx0" brushRef="#br0" timeOffset="63434.6552">8290 10072 0,'0'-18'187,"18"18"-187,17 0 16,-17-17-1,17 17 1,0 0-16,-17 0 31,0 0-15,-18 17 140,0 1-140,0-1-1,0 19 1,0-19 15,-18 1-15,18 0 15,0-1-31,-18 1 16,1-18-1,17 18 1,-18-18 0,18 17-1,-18-17 32,1 0-31,-1 18 15,36-18 188,-1 0-219,1 0 15,0 0 1,-1 0 0,1 0-1,0 0 1,-1 0-1,1 0 1,0 0 15</inkml:trace>
  <inkml:trace contextRef="#ctx0" brushRef="#br0" timeOffset="66328.9464">8537 9013 0,'-17'18'172,"17"17"-156,0-17-1,0 35 1,0-35 0,0-1-16,0 1 15,0-1 1,0 1 0,0 0-1,0-1 16,0 1-15,0 0 0,17-18 15,1 17-31,-1 1 16,1-18 15,0 0-16,-1 0 110,1 0-78,0 0-15,-18-18-17,0 1 16,0-1-15,0 0-16,0 1 16,17-1-1,-17 0 1,0 1 0,0-1-1,0 1 32,0-1 0,0 0-16,0 1 47,0-1-46,0 0 30,0 1 1,-17 17-1,-1-18-46,0 18 15,1 0 16,-1 0 0,0 0 15,1 0-31,-1 0 32</inkml:trace>
  <inkml:trace contextRef="#ctx0" brushRef="#br0" timeOffset="70325.8384">8855 9472 0,'0'35'78,"0"-17"-63,0 17 1,17 18 0,1 0-1,0-18 1,-18 1 0,17 17-1,1-36-15,-18 1 16,18-1-1,-18 1 1,17-53 172,18 0-173,-35-1 1,18 1-1,-18 0 1,18 17 0,-18 0-1,17-17 1,1 18 15,-18-1-15,0 0 15,0 1-15,18 17-16,-18-18 31,17 36 203,-17-1-218,0 1-16,18 17 16,-18-17-1,0 17 1,18 0-1,17 18 1,-35-35 0,0 0-1,0-1 1,0 1 0,17-18 30,-17 17-14,0 1 186,0 0-171,18-18 94,0 0-110,-1-36-15,1 19-1,17-18 1,-17-18 0,-18 17-16,18 19 15,-18-1 1,17-17 0,-17 17 15,0 1-16,18 17 1,-18-18-16,0 0 31,18 1-15,-18-1 31,0 0 0</inkml:trace>
  <inkml:trace contextRef="#ctx0" brushRef="#br0" timeOffset="73503.4054">9507 9860 0,'0'-18'218,"0"1"-155,18 17-16,-18-18-32,18 18 17,-1 0-17,1 0 32,-18 35 94,0-17-126,0 0 1,0 17 0,0 0-1,0-17 1,0 0 0,-18-18-1,18 17 1,-17-17-1,17 18 17,0 0-1,0-1-15,-18-17-16,0 0 46,1 18-14,-1-18-1,0 0 31,54 0 63,-1 0-109,0 0-16,1 0 16,-19 0-1,1 0-15,-1 0 16,1 0 140,-18 17 0,18-17-109</inkml:trace>
  <inkml:trace contextRef="#ctx0" brushRef="#br0" timeOffset="76512.4078">9790 9842 0,'0'-17'156,"0"-1"-140,17 18 47,1-17-32,-1 17-16,1 0 1,17 0 31,-17 0-31,0 0-1,-1 0 1,1 0 31,-18 17 15,0 1-46,0-1-1,0 1 17,0 0-32,0-1 47,0 1-32,-18 0 1,1-18-1,-1 17 17,0-17-17,1 18 48,-1-18-63,0 0 47,54 0 203,-19 0-235,1 0 1,0 0-16,-1 0 31,1 0-15,-18 18 15,0-1 32,0 1-32,0 0 16,0-1-32,0 1 48,-18-1-16,1-17 0,-1 0-16,0 0 0,1 0 0,-1 0-15,0 0 31,-17 0-16,18 0 16</inkml:trace>
  <inkml:trace contextRef="#ctx0" brushRef="#br0" timeOffset="78999.2938">9525 9331 0,'-18'0'62,"18"18"16,0 17-62,0-17 0,0-1-1,0 1 1,0-1-1,18 1 32,0-18-15,-18 18-17,17-18 16,1 0-15,0 0 0,-1 0-1,1 0 1,-1 0 46,1 0-46,0 0 62,-18-18-62,17 18-1,-17-18 1,0 1 15,0-1-15,0 1 46,0-1-30,0 0-1,0 1-15,0-1-1,0 0 1,-17 1-1,17-1 1,-18 0-16,0 18 63,18-17-48,-17 17 48,-1 0-16,1 0-16,-1 0 31,18 17-30,0 1 61,0 0-46,0-1 0,-18-17 16,18 18-48</inkml:trace>
  <inkml:trace contextRef="#ctx0" brushRef="#br0" timeOffset="81306.3357">10019 9049 0,'18'0'172,"17"35"-172,-18 18 16,19-18-1,-1 0 1,0 18 0,-17 0-1,52 36 1,-70-37-1,36 19 1,-19 35 0,1-71-1,0 0 1,-18 1 0,0-1-16,0 0 15,0 18 1,0-35-16,0 52 15,0-17 17,0-17-17,0-1 1,0 18 0,0-36 15,0 1-31,-18 0 47,-17-1-32,17 1 1,0 0 0,-17-1-1,0 1 1,17-1-1</inkml:trace>
  <inkml:trace contextRef="#ctx0" brushRef="#br0" timeOffset="84453.927">10848 8855 0,'0'17'16,"0"1"187,-18-18-156,18 18-31,0-1-1,0 1 1,-17 0-1,17 17-15,-18-18 16,0 19 15,1 17-31,-1 17 16,0-35-16,18 36 16,-17-18-1,17-18 1,0 1-1,0-1 1,0 0 15,0 18-15,0 0 0,0 70-16,17-52 15,-17-36 1,18 0 15,0 1-31,-1-19 16,-17 1 15,0 0 250,18-1-234,-18 1-16,0 0 32,18-18 15,-18 17-62,17-17-1,-17 18 1,18-18 31,-18 18 250,0-1-297,0 1 15,18-1 1,-18 1-16,0 0 15,0-1 1,0 1 15,17-18-15</inkml:trace>
  <inkml:trace contextRef="#ctx0" brushRef="#br0" timeOffset="87910.9341">11042 9190 0,'0'17'172,"0"1"-156,0 17-1,0 1 1,18-19 0,-1 19-1,1-1 1,-18-17 0,17 17-16,-17 0 15,18-35-15,-18 18 16,0-1-1,18-17 1,-1 18 15,1-18-15,-18 18 0,18-18-1,-1 0 1,19 0-1,-19 0 32,19-18-31,-19 0 0,-17-17-1,18 0 1,-18 0-1,17-1 1,-17 19 0,0-1-16,18 18 15,-18-18 1,0 1 15,0-19 0,0 19-15,0-1 0,0 0-1,-18 18 48,1 0-16,-1 0-16,1 0 0,-1 0-15,0 0-1,1 18 1,-1-18 0,18 18-1,-18-1-15,1 1 32,17 0-17,-18 17-15,18-17 16,-18 35-16,18-18 15,0 0 1,0 0 0,0 18-1,0 0 1,0-35 0,0 17-1,0-17 1,0-1-1,0 1 1,0 0 0,0-1-16,18 1 15,-18 0 1,0 17 0,0-18-1,0 1-15,18 17 16,-18-17 15,0 0-15,0-1-1,0 1 1,0 0 31,0-1 15</inkml:trace>
  <inkml:trace contextRef="#ctx0" brushRef="#br0" timeOffset="89585.0232">11553 9031 0,'0'35'188,"0"1"-157,0-19-15,0 1-16,0 0 15,-17-18 1,17 17 0,0 1-16,0-1 31</inkml:trace>
  <inkml:trace contextRef="#ctx0" brushRef="#br0" timeOffset="91738.3609">11747 9207 0,'-17'0'47,"-1"18"31,18 0-46,-17-1-17,17 19 1,-18-1 0,18-17-16,-18 17 15,1 18 1,17-36-1,0 36 1,0-35 0,0 0-16,0 17 31,0 0-15,0-17-1,0-1 16,0 19-31,0-19 32,17 19-17,19-19 1,-19 36 0,1-53-1,-1 35 1,-17-17-1,18-18-15,0 35 16,-1-17-16,1 0 63,-18-1-48,18-17 32,-18 18-31,0 0 187,0-1-109,17-17-79</inkml:trace>
  <inkml:trace contextRef="#ctx0" brushRef="#br0" timeOffset="94870.2763">11942 9472 0,'0'-18'156,"0"1"-109,0-1-31,0 1 15,17 17-15,18-18-1,-17 18 1,17 0 0,1 0-1,-19 0 1,1 0 31,0 18-16,-18-1-15,0 1-1,0 17-15,0 0 16,0-17 0,0 17-16,0-17 15,0 17 1,0 0-1,0-17 1,0 0 0,0-1-1,0 19 1,0-19 0,0 1-16,0 0 31,0-1 0,0 1 16,17-1 0,1-17 0,-1 0-16,19 0 16,-19 0-32,-17-35 1,18 18 0,0-19-1,-1 19 1,-17-1-16,18-35 16,-18 35-1,0 1 1,18 17 15,-18-18-15,0 1 15,0-1-31,0-17 31,0 17-15,0-17-1,0 17 17,0 0 15,0 1 15,-18 17 16,0 0-62,1 0 31,-1 0 15,36 0 32,35 0-78,-1-18-1,-16 1 1,17-1-1,0 18-15,-18-18 16,-17 18 0,17 0-1</inkml:trace>
  <inkml:trace contextRef="#ctx0" brushRef="#br0" timeOffset="98698.9653">12435 9825 0,'0'-18'125,"18"1"-110,-18-1 1,0 0 15,18 18 0,-1 0 1,1 0-17,0 0 1,-1 0 15,1 0 32,-18 18-1,18-18-46,-18 18-1,0-1 1,0 1 15,0-1 32,0 1-48,-18 0 48,0-1-16,1-17-47,17 18 47,-18-18-32,0 0 17,36 0 155,0 0-171,17 0-1,-17 0 17,-1 0-17,-17 18 16,18-18-15,-18 17 0,17 1 15,-17 0-15,0-1-1,0 1 16,0 0-15,0-1 0,0 1-16,0-1 15,-17 1 48,-1-18-48,1 18 1,-1-18 0,0 0 15,1 0-15,-1 0 15,0 0-16,1 0 1,-1 0 15,0 0 1,18-18 30</inkml:trace>
  <inkml:trace contextRef="#ctx0" brushRef="#br0" timeOffset="102140.4466">12524 9155 0,'0'-18'140,"0"0"-108,0 1-1,17-1 0,1 18-15,0 0 31,-1 0-47,1 0 15,-1 0 32,1 0-31,0 0 31,-18 18 0,0-1-32,17-17 1,-17 18 15,0 0-31,0-1 63,0 1-32,0-1 0,-17 1 0,17 0 1,17-18 249,1 0-266,0 0-15,17 0 16,-17 0 0,-1 0-1,1 0 1,-1 0 15,1 0-15,0 0 78</inkml:trace>
  <inkml:trace contextRef="#ctx0" brushRef="#br0" timeOffset="104431.1176">13000 9137 0,'0'35'172,"17"18"-156,19-18-1,-19 1 1,1 17 0,-18 0-1,0 17-15,18-17 16,-18-18-1,0-17 1,0 0 0,0-1-1,0 18-15,0-17 32,0 0-32,0 17 15,-18 18 1,0-35-1,1 52 17,-1-70-17,0 35-15,1 1 16,-1-19 0,18 1-1,0 0 16,-17-18-15</inkml:trace>
  <inkml:trace contextRef="#ctx0" brushRef="#br0" timeOffset="108930.2086">13406 9366 0,'0'18'157,"0"17"-157,0 0 15,0 1 1,0-19 0,0 1-1,0 17 1,0-17-1,0 0 1,17-18 31,1 17-31,-1 1 30,1-18-30,0 0 0,-1 0-1,1 0 1,0 0 0,17 0-1,-17 0 32,-1 0-31,1 0-16,-1-18 47,1 18-32,0-35 16,-1 0-15,1-1 0,-18 19-1,18 17 1,-18-36 0,17 19-1,-17-1 1,0 1 15,0-1-15,0 0-1,0 1 1,0-19 31,0 19-32,0 52 204,0-17-203,0 35-1,0-36 1,0 36 0,0 35-1,0-52 1,0-1 0,0-18-1,0 19 1,0-19-1,0 19 17,-17-19-32,17 19 15,0-19 1,0 18 0,-18 1-1,0-19 1,18 19-1,-17-19 1,17 1 15,0 0 1,-18-18-17,0 17 32,1-17 62,-1 0-109,1 0 16,-1 0 0,-17 0-16,-1 0 31,19-17-15,17-1 15,0 0 0,0 1-15,0-1-1,0 0 17,0 1-17,0-1 16,17 18 1,1-18-17,17 18 17,-17 0-17,0 0 16,-1 0-31,1 0 47,-1 0 0</inkml:trace>
  <inkml:trace contextRef="#ctx0" brushRef="#br0" timeOffset="110350.457">13847 9860 0,'52'0'125,"-16"0"-94,-19 0-15,1 0-16,0 0 15,-1 0 1,1 0 109</inkml:trace>
  <inkml:trace contextRef="#ctx0" brushRef="#br0" timeOffset="112626.3948">13899 9895 0,'0'36'93,"0"-1"-61,0-17-32,0-1 15,0 1 1,0 0 15,18-18 250,0 0-265,-1-18 0,1 0 15,0 18-15,-1 0-1,19 0 16,-19 0-15,1 0 0,-1 0-1,1 0 32,-18 18-16,18 0-15,-18-1 15,0 1 1,0 17-17,0 0 1,0-17-1,0 0 1,0-1 15,-18-17-15,18 18 0,-18 0-1,1-18 1,-1 0-1,-17 0 17,17 0 15,1 0-32,-1 0 1,-17 0-1,17 0 1,18-18 0,-18 0-1,1 18 1,17-17 15</inkml:trace>
  <inkml:trace contextRef="#ctx0" brushRef="#br0" timeOffset="114077.8945">13864 9031 0,'0'18'125,"0"-1"-109,0 19-16,0-1 16,0-17-1,0-1 16,0 1-31,0-1 16,0 1 0,0 0-1,0-1 79</inkml:trace>
  <inkml:trace contextRef="#ctx0" brushRef="#br0" timeOffset="116186.4127">14146 8996 0,'0'35'157,"0"0"-142,18 1 1,0 17 0,17-1-1,-17-34 1,-18 35-1,17 0-15,1-18 16,-18 1 0,17-1-16,-17 0 15,0 0 1,0 18 0,0-35-1,0 35 1,0-18-16,0-17 31,0-1-31,0 1 16,0 0 15,0-1-15,0 1-1,-17 17 1,17 0-1,-18-17 1,18 0 15,0-1-15,0 1 46,-17-18 1,17 18 62,-18-18-109,18 17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05:19.09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2857 7232 0,'0'-18'94,"0"1"-16,18 17 15,0 0-77,17 0-16,-17 0 16,-1 0-1,19 0 1,-19 0 0,1 0-1,0 0 48</inkml:trace>
  <inkml:trace contextRef="#ctx0" brushRef="#br0" timeOffset="4265.0317">6632 6244 0,'0'-17'156,"35"17"-140,-17 0 0,35 0-1,-35 0-15,-1 0 31,1 0 1,0 0-17,-1 0 157,1 0-156,0 0-1</inkml:trace>
  <inkml:trace contextRef="#ctx0" brushRef="#br0" timeOffset="8260.9546">9402 6297 0,'-18'0'31,"36"0"157,17 0-157,-18 0-15,1 0-16,0 0 15,-1-18 1,1 18-16,17 0 31,-17 0 32</inkml:trace>
  <inkml:trace contextRef="#ctx0" brushRef="#br0" timeOffset="11115.9351">11483 6262 0,'53'0'172,"-36"0"-172,54 0 16,-36 0-1,-17 0 1,0 0-16,-1 0 16,1 0 93,-1 0-31,1 0 0</inkml:trace>
  <inkml:trace contextRef="#ctx0" brushRef="#br0" timeOffset="17573.3415">2734 11218 0,'35'0'187,"-17"0"-171,17 0-16,18 0 15,-35 0 1,35 0 0,0 0-1,-36 0 1,36 0 0,-35 0-1,-1 0 16,1 0 94,0 0-46</inkml:trace>
  <inkml:trace contextRef="#ctx0" brushRef="#br0" timeOffset="21060.2329">6650 10389 0,'17'0'141,"19"0"-125,-19 0-16,36 0 15,-17 0 1,-1 0-1,18 0 1,17 0 15,-34 0-15,-19 0 0,1 0-1,0 0 1</inkml:trace>
  <inkml:trace contextRef="#ctx0" brushRef="#br0" timeOffset="23806.9236">9737 10195 0,'0'-17'78,"17"17"-31,1 0-31,17 0-1,-17 0 1,-1 0 0,19 0 15,-1 0-16,-17 0 1,-1 0 0,1 0-16,17 0 31,-17 0-15,0 0 15,-1 0 0,1 0 16</inkml:trace>
  <inkml:trace contextRef="#ctx0" brushRef="#br0" timeOffset="26731.7821">12312 10266 0,'18'0'156,"17"0"-125,18-18-15,-36 18-1,19 0-15,-19 0 16,1 0 15,17 0-15,-17 0 0,0 0-1,-1 0 1,1 0 15,-1 0-15,1 0-1,0 0-15,-1 0 16</inkml:trace>
  <inkml:trace contextRef="#ctx0" brushRef="#br1" timeOffset="37880.016">3316 7302 0,'18'0'203,"-1"0"-203,19 0 15,-19 0 1,1 0 0,17 0-1,0 0 17,-17 0-17,0 0 1,-1 0-1,1 0 1,0 0 15,-1 0 1,1 0-1</inkml:trace>
  <inkml:trace contextRef="#ctx0" brushRef="#br1" timeOffset="40709.7732">12559 6932 0,'0'-18'125,"53"18"-93,0 0-32,-18 0 31,18 0-16,0 0-15,0 0 16,-18 0 0,0 0 15,-17 0-31,0 0 16,-1 0 30</inkml:trace>
  <inkml:trace contextRef="#ctx0" brushRef="#br1" timeOffset="44753.563">3334 11342 0,'0'-18'47,"0"1"15,17 17 1,36 0-48,-17 0 1,-19 0 0,18 0-16,1 0 15,-36-18 1,17 18-1,1 0-15,0 0 157,-1 0-110,1 0 15</inkml:trace>
  <inkml:trace contextRef="#ctx0" brushRef="#br1" timeOffset="47792.3593">13723 10407 0,'35'0'94,"36"0"-78,-53 0-1,34 0 1,-16 0 0,-1 0-16,18 0 31,-18 0-16,-17 0 1,-1 0 0,1 0-1,0 0 142</inkml:trace>
  <inkml:trace contextRef="#ctx0" brushRef="#br2" timeOffset="56566.0745">5239 6315 0,'17'0'125,"19"0"-125,-1 0 15,18 0 1,-36 0-16,19 0 16,-19 0 15,1 0-16,0 0 1</inkml:trace>
  <inkml:trace contextRef="#ctx0" brushRef="#br2" timeOffset="58303.2459">6209 6315 0,'18'0'156,"-1"0"-140,18 0-16,-17 0 16,0 0-1,-1 0 1,1 0-16,0 0 31,-1 0-15</inkml:trace>
  <inkml:trace contextRef="#ctx0" brushRef="#br2" timeOffset="60490.8735">7902 6350 0,'18'0'171,"35"0"-155,-18 0 0,0 0-1,-17 0 1,53 0 0,-54 0-1,1 0 1,-1 0 15,1 0-15,0 0-1,-1 0 126</inkml:trace>
  <inkml:trace contextRef="#ctx0" brushRef="#br2" timeOffset="62133.2479">8978 6297 0,'0'-18'47,"35"18"78,-17 0-109,35 0 0,-18 0-1,-17 0 1,17 0-1,-17 0 1,-1 0-16,1 0 16,0 0 31</inkml:trace>
  <inkml:trace contextRef="#ctx0" brushRef="#br2" timeOffset="64991.3476">5327 10372 0,'18'0'140,"17"0"-140,-18 0 16,19 0 0,-1 0-1,-17 0 1,-1 0-16,1 0 15,0 0 1,-1 0 15</inkml:trace>
  <inkml:trace contextRef="#ctx0" brushRef="#br2" timeOffset="66530.6887">6244 10372 0,'0'-18'109,"18"18"-31,-1 0-62,1 0 0,17 0-1,-17 0 16,0 0-31,-1 0 16,1 0-16,0 0 16,-1 0-1,1 0 17,-1 0 14</inkml:trace>
  <inkml:trace contextRef="#ctx0" brushRef="#br2" timeOffset="69370.8672">9419 10248 0,'18'0'157,"-1"0"-142,19 0 1,-1 0 0,-17 0-16,-1 0 15,1 0 1,0 0-1,-1 0-15,1 0 16,-1 0 15,1 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07:41.9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4568 10389 0,'0'18'422,"18"0"-328,0-1-79,-1-17 1,1 0 15,0 0-15,-1 18 15,19-1-15,-1 1-1,-18-18 1,36 18 0,-17-18-1,-1 0 1,18 0 0,-35 0-16,34 17 15,-16-17-15,-1 18 16,0-18-1,18 18 1,-35-18 0,35 17-1,-18 1-15,0 0 16,1-18 0,16 17-16,-34 1 15,17-18 1,-17 0-1,35 0 282,18 0-297,52 0 16,36 0 0,-18 0-1,-18 0 1,-34 0-1,52 0 1,-106 0 0,0 0 15,0 0-31,18 0 16,0 0-1,-17 18-15,-1-1 16,0 1-1,0-18 1,-35 17-16,36-17 16,-19 0 15,1 0 235,35-35-266,17 0 15,36 0 16,-35-1-15,-1 1-16,-17 17 16,0 18-1,-18-17 1,1 17-16,-19 0 16,36 0 15,-35 0-16,17 0-15,1 0 16,-19 0-16,1 0 16,-1 0-1,19 0-15,-19 0 32,1 0-17,53 0 1,-36 0 15,-18 0-15,1 0-1,0 17 17,-18 1-17,17 0-15,1-18 16,0 35-1,-1 0 1,-17-17 15,0 17-15,0-17-16,0 17 16,18-17-1,-18 17 1,0 0 15,0-17 0,0 0-15,0-1 0,0 1 30,0-1-30,18-34 125,-18-1-126,0 1 1,17-1 0,-17 0-1,18-17-15,-1 35 16,1-35-1,17 17 1,-17-17 0,-18 17 15,18 1-31,17-1 16,-17 0 15,-1 18-31,1-17 62,0 17-62,-1-18 32,1 18-1,-1 0-16,1 0 1,0 0 0,-1 0 15,54 0 281,-1 18-312,19-1 16,-36 1 0,-18 0-1,71 17-15,-89-18 16,19 1 0,-1-18-1,-17 18 1,17-18-16,0 17 15,-17-17 1,17 0 15,0 18-31,-17-18 16,35 0 296,-18 0-312,89 0 16,-19 0 0,19 0-1,-36 0-15,18 0 16,-53 0 0,0 0-1,53 18 1,-54-1-1,-16-17 1,-19 18 0,19-18-16,-19 0 15,-17 18 17,36-18 186,52 0-202,35 0 0,18 0-1,18 0 1,-71 0-1,1 0-15,-1 0 16,-35 0 0,-36 0-1,19 0-15,-19 0 16,1 0 0,-1 0-1,19 0 235,52 0-234,18 0-1,53 0 1,-36 0 0,0-36-1,71 1 17,-141 17-17,0 18 1,0 0-1,-17 0 1,-19 0 0,1 0 218,35-17-218,17-1-1,54-35 1,-54 36 0,1-19-16,35-17 15,-53 53-15,-18 0 16,35-17-1,-34 17 1,-1-18 0,0 18-1,-17 0 17,0 0-17,-18-35 251,17-1-251,18 1-15,-17 0 16,17-18 0,-35 18-1,18 35 1,17-36 0,-17 1-16,0 18 31,-18-1-16,17 18 1,-17-18 15,0 1 1,18 17-17,-18-18 16</inkml:trace>
  <inkml:trace contextRef="#ctx0" brushRef="#br0" timeOffset="4260.4613">8096 11148 0,'-17'0'78,"-1"0"0,0 0-62,-17 0-1,17 0 1,1 0 0,-19 0-1,1 17 1,18 1 0,-19 0 15,19-1-31,17 1 15,-36 0 1,19-1 0,17 19-1,-18-36-15,18 17 47,18-17 63,17 0-110,-17 0 15,17 0 1,0 0-1,18 0 1,0 18 0,0-18-1,-35 0 17,17 0-17,-17 0 1,-18 17-1,17-17 1,-17 18 0,0 0-1,18-1 1,-1 1 0,-17 0-1,0 17 1,0-17-1,18-18 1,-18 17 0,0 1-1,0-1 1,0 1 15,0 0-15,0-1-1,0 1 1,-18-18 0,18 18-1,-17-1 1,-1 1 0,-17 0-1,17-18-15,1 17 16,-19-17-1,19 0-15,-1 0 16,0 0 0,1 0-1,-1 0 1,0 0 0,1 0 30,-1-17-46,1 17 16,17-18 0,0 0-1,0 1 1,0-1 0,0 0 30,0 1-14,0-1-17,0 0 1,35 1 15,-18 17-15,19-18-16,-1 1 15,-17-1 1,-1 18-16,-17-18 16,18 18-1,0 0 63,-1 0-78,1 0 47,0 0-31,-1 0 15</inkml:trace>
  <inkml:trace contextRef="#ctx0" brushRef="#br0" timeOffset="7898.359">8378 11642 0,'0'-18'15,"0"0"95,0 1-79,0-19 0,18 19-15,0-1 0,17 1-1,-17 17 1,17 0-1,-17 0 17,-1 0-17,1 0 1,-1 0 15,1 0 0,0 0 32,-18 17-16,17 1-32,-17-1 1,0 1-16,0 0 16,0 35-1,0-36 17,0 1-17,0 0 1,-17-18-1,17 17 32,-18-17-31,0 18 15,1-18 16,-1 0 16,1 0-1,52 0 157,-18 0-204,19 0 1,-19 0 0,1 0-1,0 0 1,-1 0 15,1 0-31,0 0 31,-1 0-15,1 0 31,-18 17-31,0 1 15,0 0 0,0-1-31,0 1 16,0 0-1,0-1 17,0 1-17,-18 0 1,18-1-1,-17-17 1,-19 0 0,1 18-1,0-18 1,-1 0 0,19 0-1,-1 0 1,1 0-1,-1 0-15,0 0 16,1 0 0,-1 0 46</inkml:trace>
  <inkml:trace contextRef="#ctx0" brushRef="#br0" timeOffset="11126.45">8184 10989 0,'0'-18'203,"0"1"-188,0-1 17,0 0 15,0 1-16,18 17 0,-18-18-15,18 18 15,-1 0-15,1 0-1,0 0 48,-1 0-32,-17 18 47,18-1-47,-18 1 16,0 0-31,0 17 15,0-17-15,0-1 15,0 1-15,0 0 30,18-18 267,-1 0-297,1 0-1,17 0 1,-17 0-1,-1 0-15,19 0 16,-19 0 0,1 0 15</inkml:trace>
  <inkml:trace contextRef="#ctx0" brushRef="#br0" timeOffset="23499.2493">4480 6579 0,'0'18'94,"0"0"-78,0-1 15,18 18-15,17 1-16,-35-19 15,35 1 1,1 0 0,17-1-1,-18 19 1,0-19-1,0-17 1,36 18 0,-36 0-1,1-18 1,52 0 0,-35 0-1,0 0 1,-36 0-1,36 0-15,0 0 16,-18 0 0,1 0-1,-1 0 1,0 0 0,18 0-1,-18 0 1,-17 0 15,0 0 203,52-36-218,36-17 0,18 18-1,-1 0 1,18-18-16,-53 35 16,1 1 15,-19-1-16,18 18 1,-52 0 0,-1 0-1,-18 0 1,19 0-16,-1 0 16,0 0-1,1 18 1,-1-18-16,0 17 15,0 1 1,-17-18 0,0 17-1,-1 1 1,1-18 15,17 0 219,36 0-234,-18 0-16,35 0 15,0 0 1,-17 0 0,-18 18-1,-1-18 1,-34 17-16,17 1 16,-17 0-1,0-1-15,-1-17 31,1 18-15,-18 0 0,18-18-1,-1 17 1,-17 1 0,0 0-1,18-1-15,-18 18 16,0 18 15,0-17 0,0-1-15,0-17 0,0-1-1,0 1 1,0-1-1,0 1 1,0-71 140,0 18-140,0-18 0,0 18-16,0 17 15,0-17 1,0 17-1,18 1 1,-1-1 0,18-17 15,-17 17-15,0 0-16,-1 18 15,1-17-15,17 17 16,-35-18 15,36 18-31,-19 0 16,1 0-1,17-18 1,-17 18 0,17 0-1,-17 0 1,-1 0-1,1 0 1,0 0 0,-1 0-1,1 0 1,17 0 312,0 0-312,54 0-1,-19 0 1,36 18 0,35 17-1,-88-17 1,0 0-1,17 17 1,-34-17-16,-1-1 16,36 1-16,-54-18 15,19 0 1,-19 0 15,1 0-15,17 0 218,18 0-218,106 0-1,-1 0 1,72 0 0,-71 0-16,-18 0 15,-71 0 1,-35 0 0,107 17-1,-107 1 1,-17-18-1,-18 18 17,35-18 186,53 0-218,35 0 16,-34 0 15,87 0-31,-52-36 32,-54 36-17,54-17 1,-54 17-1,-17 0 1,-35 0-16,17 0 16,-17 0-1,52 0 220,1-71-220,-1 36 1,36 0 0,-18-1-1,-17 1 1,-18 0-1,-18 17 1,0 1 0,1-1 15,-19 18-15,1-18 15,-1 18-16,-17-17 1,18 17-16,-18-36 328,0-34-328,0 52 16,0-17-1,0 17 1,0 1 0,0-1-1,0 0 1</inkml:trace>
  <inkml:trace contextRef="#ctx0" brushRef="#br0" timeOffset="26940.3402">7885 7285 0,'-18'0'218,"0"0"-202,-17 0 0,0 0 15,17 0-16,0 0-15,1 35 16,-18-17 0,17 17-1,0 18 1,1-35 0,-1-18 15,18 17-16,0 1-15,0 0 32,0-1 15,35-17-47,-17 0 15,35 0 1,0 0-1,-36 0 1,36 0 0,-17 0-1,-1 0 1,-18 0 0,1 18-1,0-18 16,-1 0-31,1 0 47,-18 17 0,0 1-31,0 0-16,18 17 15,-18-17 1,0-1 0,0 19-1,0-19 1,0 1-16,0 17 16,0-17 15,0-1-16,-18 1 1,0-18 0,18 18 31,-35-18-32,0 0 1,17 0-1,-17 0 1,17 0 0,1 0-16,-1 0 47,18-18-32,0 0 1,0 1-1,0-1 17,0 0-17,0 1 1,0-1 0,18 18 15,17-17-31,-17-1 15,-1 18 1,1-18 0,17 18-1,-17 0 1,-1 0 0,-17-17 46,18 17-62,0 0 47,-1 0-31,-17-18 46,18 18-31</inkml:trace>
  <inkml:trace contextRef="#ctx0" brushRef="#br0" timeOffset="33298.0855">8202 7726 0,'0'-18'375,"0"1"-375,18 17 63,-18-18-48,17 0 48,1 18-32,0 0-15,-1 0 62,1 0-63,0 0 17,-1 0-17,1 0 17,-1 18-1,1-18 0,-18 18-15,0-1 15,0 1 16,0-1-32,0 1 1,0 0 15,0-1-15,-18-17 0,18 18 15,0 0-16,-17-18 17,17 17-17,-18-17 1,1 0 46,17 18-30,0 0-1,-18-18-15,0 0 15,18 17-16,0 1 17,18-18 155,0 0-171,34 0-16,-16-18 15,-19 18 17,36-17-32,-17 17 15,-1-18 17,-18 18-32,19 0 15,-19 0 32</inkml:trace>
  <inkml:trace contextRef="#ctx0" brushRef="#br0" timeOffset="36408.2057">7990 7197 0,'0'-18'62,"0"0"1,0 1-17,0-1-30,0 0 47,18 1 15,0 17-63,-1 0 17,1 0-17,0-18 1,-1 18 15,1 0 16,0 0 47,-18 18-32,0-1-46,0 19 15,0-19-15,0 1-1,0 17 1,0-17 0,0 0-1,0-1 63,0 1-62,-18-18 0,18 17 15,-18-17-16,36 0 220,0 0-235,-1 0 15,1 0 17,17 0-17,-17 0 1,-1 0 0,1 0 15,0 0 31,-1 0-15</inkml:trace>
  <inkml:trace contextRef="#ctx0" brushRef="#br0" timeOffset="43844.8958">4798 2769 0,'0'18'140,"17"0"-140,1-1 16,0 18 0,-18 1-16,35-19 15,-17 1 1,17 17 0,-35-17-1,35 0 1,0-1-1,-35 1 1,18 0 0,17-18-16,-17 0 15,17 17 1,36 1 0,-18-18 15,0 0-31,-36 0 15,36 0 1,18 0-16,-36 0 16,18 0-1,0 0 1,-18 0 0,0 0-1,18-18 1,-35 18-1,35 0 1,0 0-16,-18 0 16,18 0-1,0 0 1,-18 0-16,18 0 16,18 0 15,-18 0-31,35 18 15,-35-18 1,-36 17 0,36 1-1,-35-18 1,0 18 15,52-18 250,36-36-281,17 1 16,36 0 0,-35 17-1,-54 1 1,1 17-16,-36 0 16,18 0-1,-35 0-15,17 0 16,-18 0-1,1 0 1,0 0 0,35 0-1,-18 0 1,0 0 0,-17 17-1,0-17-15,-1 18 16,1 0 15,-1-18-15,-17 17 31,18 1-32,-18-1 1,18 19-1,-18-19 1,0 1-16,0 17 16,0-17-1,0 17 1,0-17 15,0-1-15,0 19-1,0-19 1,0 1 0,0-36 171,0 1-171,0-19-1,17 36 1,1-35-16,-18 18 16,18 17-1,-1-18 1,-17 0 0,53 1-1,-35 17 1,-1-18-1,1 18 1,0-18 0,-1 18-1,1 0 1,0 0-16,-1 0 31,1-17-15,0 17-16,17 0 15,-18 0 1,1 0 0,0 0-1,-1 0 1,1 0 0,17 0 265,36 0-266,17 0 1,36 0 0,-19 0-1,1 0 1,18 0 15,-71 17-15,-36-17-1,19 18-15,-19-18 16,1 18 0,17-18-1,-17 0-15,-1 17 16,1-17 0,17 0 234,36 0-235,88 0 1,17-17-1,36-1 1,-89 18 0,-35 0-1,-17 0 1,-54 0 0,19-18-16,-19 18 15,1 0-15,0 0 16,-1 0-1,36 0 251,35 0-250,54 0-1,34 18 1,-17-18 0,52 18-1,-140-18 16,-1 0-15,-34 0 0,-19 0-1,1 0 1,35 0 234,17 0-234,125 0-1,-107-18 1,70 0-1,-69 1 1,52-19 0,-88 36-1,-18-17 1,0 17 0,-17 0-16,0 0 15,-1 0-15,1 0 31,-1 0-15,1 0 203,35 0-204,35 0 1,36 0 0,-19 0-1,-16 0 1,-36 0 0,0 0-1,-36 0-15,18 0 16,-17 0-16,0 0 15,-1 0 1,1 0 0,0 0-1,-1 0 1,1 0 0,0 0-1,-1 0 1,1-18 46,-1 18-15,-17-17-47,18 17 16,-18-18 15,0 0-15,18 1-1,-1-1 1,-17 0 0,0 1 15,0-19-16,0 19 1,0-1-16,18 18 16,-18-35-1,18 35-15,-18-18 16,0 1 15,0-1-15,0 0 15,17 1 0,-17-1 1</inkml:trace>
  <inkml:trace contextRef="#ctx0" brushRef="#br0" timeOffset="47169.2639">7902 3422 0,'-17'0'125,"-1"0"-110,0 0 1,1 18 0,17-1-1,-36 1 1,19-18 0,-1 35-1,0 18 1,-17-18-1,18-17-15,-1 35 16,0-18 0,18 0-1,0-17 1,0 0 0,0-1-1,0 1 1,18-18 15,0 18-31,-1-18 16,36 0-1,-35 0 1,17 0 0,18 0-16,-35 0 15,17 0 1,-18 17-1,19-17-15,-1 0 32,-35 18-17,18-18 1,17 0 0,-17 0 30,-18 18-30,17-1 15,-17 1 16,0 17-31,0-17-1,0-1 1,0 1 0,0 0-1,-17 17-15,-1-35 16,18 18 0,-18 17-16,-17-18 15,0-17 1,-1 18-1,-16-18 1,-19 0 0,36 0 15,17 0-15,0 0-1,1 0 1,17-35-1,-18 17 1,18-17 0,0 17-1,0-17 1,0 17 31,0 1-16,18 17-15,17-18-1,18 0 1,-35 1 0,35-1 15,-18 18-16,0 0 1,-17 0 0,-1 0 31,1 0-1</inkml:trace>
  <inkml:trace contextRef="#ctx0" brushRef="#br0" timeOffset="50013.3981">8255 4057 0,'0'-18'187,"0"-17"-171,0 17-1,0 1-15,18-19 32,-1 36-17,1-35 1,17 18 0,-17 17-1,-1 0 1,1 0-1,0 0 1,-1 0 15,1 0-15,-18 17 15,0 1-15,0-1 15,0 1 0,0 0 1,0-1-17,0 1 1,0 0-1,0-1 1,0 1-16,0 0 47,0-1 0,-18-17-32,18 18 1,-17-1 0,-1-17-1,18 18 17,-18-18-17,18 18 63,0-1-46,0 1-1,0 0-16,-17-18 1,34 0 187,19 0-187,-1 0-16,0 0 15,-17 0 1,17 0 0,0-18-1,-17 18 1,17 0 0,-17 0-1,0 0 16,-1 0 1</inkml:trace>
  <inkml:trace contextRef="#ctx0" brushRef="#br0" timeOffset="53118.8343">8026 3440 0,'0'-18'156,"0"0"-140,0 1 31,17-1 31,1 18 0,0 0-62,-1 0-16,1 0 31,0 0-15,-1 0 15,1 0 0,-1 0 0,1 0 47,-18 18-62,0-1 0,0 1 15,0 0 16,0-1-32,0 1 17,-18 17-17,1-17 1,-1-1 15,18 1-31,18-18 328,-1 0-312,1 0 0,17 0-1,-17 0 1,17 0-16,-17 0 31,0 0 0,-1 0-15,1 0 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09:52.1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17304 1693 0,'-18'0'125,"0"0"-62,1 0-48,-18 0 1,-1 0 0,19 0-1,-1 0 1,18 36 125,0-1-126,0 0-15,0 18 16,0-35-1,0 35 1,0 0 0,0 17-1,0-17 1,0-18 0,0 1-1,0 16-15,0-16 16,0-1-16,0 18 15,0-35 1,0 35 0,0 17-1,18-35 17,-18 18-17,0 35 1,0-17-1,0-36 1,0 18 0,0-18-1,0-17 1,0 17 0,0-17-1,0 0 1,0-1-1,0 19 235,0 69-234,0 1 0,0-18-1,0 36 1,0-71 0,-18 106-1,18-106 1,0 17-1,0 18 1,0-35-16,0 35 16,0 1-16,0-19 15,0-17 1,0-35 0,0 17-1,0-17 1,0-1-1,0 19 267,0 16-267,0 72 1,0-54-16,0 54 16,0-54-16,0 19 31,0-36-16,0-18 1,0 53-16,0-35 16,0 0-16,0-18 31,0-17-15,0-1 30,0 1 267,0 35-297,0 18-16,0 17 15,0-18 16,0 19-15,0-72 0,0 1-1,0-1 17,0 1-17,0 0 173,0-1-188,0 1 15,0 17 1,0 1 0,0-19-1,0 1 1,0-1-1,0 19 1,0-19 0,0 1 15,0 0-15,0-1 468,0 1-468,0 0-1,0-1 16,0 1 1,0-1-1,0 1 110,35-18 124,1 0-249,-1 0-1,-18 0 1,1 0 0,0 0-1,-1 0 1,1 0 0,0 0 109</inkml:trace>
  <inkml:trace contextRef="#ctx0" brushRef="#br0" timeOffset="5401.5015">18962 1711 0,'0'-18'140,"17"18"-108,19-17-1,-1 17-31,-17-18 16,17 18-1,0 0 1,-17 0-1,-1 0 1,1 0 15,0 0-15,-18 35 234,0-17-234,0 35-1,0 17 1,0-34-1,0 34-15,0-17 16,0-35-16,0 52 16,0-34-1,0 34 1,0-17-16,0 0 31,0 35 0,0-17-31,0-18 32,0 0-17,0-18-15,0 0 32,0 0-17,0-17 266,0 53-265,0 34 0,0 37-1,0-54 1,0 18 15,0-1-31,0 37 31,17-54-15,-17-18 0,0 1-1,18-18-15,-18 0 0,0 0 16,18 0 0,-18-36-1,0 1 1,0 17 249,0 89-249,0-36 0,0 106-1,0-71 1,0 1 0,0-1-1,0 107 1,0-160-1,0-17 17,0 70-17,0-87-15,0-1 16,0-17 0,0 17 234,0 35-235,17 1 1,-17 17-16,0 36 15,18-54 1,-18-34 0,0 16-1,0-16 1,0-19 15,0 19-31,0-19 31,0 1 1,0 0 61,0-1-30,0 1-1,0-1 17,0 1-64,0 17 1,18-17-1,-18 0 17,0-1-32,0 1 62,0 0 32,-18-18 187,-17 0-265,17 0-1,-17 0 1,-1 0 0,-16 0-1,34 0 1,0 0 0,1 0-1,-1 0 1,0 0-1,1-18 1,-1 18 47,0 0-32,1 0 31,-1 0 1</inkml:trace>
  <inkml:trace contextRef="#ctx0" brushRef="#br0" timeOffset="9529.8124">18062 1693 0,'-17'0'125,"-1"0"-109,0 0-1,1 0 1,-1 0 0,0 0-1,1 18 1,-1-18 0,-17 35-1,35-17 1,-18-18-16,1 35 0,17-17 15,-18-18 1,18 17 0,-18 1-1,1 0 1,17-1 15,0 1-31,0 17 31,0-17-15,0 0 15,0-1 16,17-17-16,1 0-15,35 0 0,-36 0-1,19 0-15,17 0 16,-18 0 31,-17 0-32,-1 0 1,1 18 0,-1-18-16,-17 17 31,0 1-15,0 0 15,18 17-31,-18-17 15,0-1 1,0 1 0,0 17-1,0 0-15,0 1 32,0-19-17,0 1 1,0 0-1,-18 17 1,1-17 15,-1-1-15,1-17-16,-19 0 0,1 18 16,17-18-1,-17 0 1,17 0-1,-17 0 1,18 0 0,-1 0 15,0 0-31,1-18 31,17 1-15,0-1-1,0 0 1,0 1 0,0-1-16,0 0 15,0 1 17,0-1-17,0 0 1,17 1-1,1-18 1,0 35-16,-1 0 16,1-18-1,-1 0 17,1 18-17,0 0 1,-18-17 15,17 17-15,1 0 46,0 0-46,-1 0-1,1 0 32,0 0 47,-1 0 15</inkml:trace>
  <inkml:trace contextRef="#ctx0" brushRef="#br0" timeOffset="10965.4769">18327 2222 0,'0'18'110,"0"0"-95,0-1 1,0 36-1,0-35 1,0 17 0,0 36-1,0-36 1,0 0 0,0 1-1,0-19 1,0 1-1,0 0 1,0-1 15,0 1 32</inkml:trace>
  <inkml:trace contextRef="#ctx0" brushRef="#br0" timeOffset="13842.4465">18239 1499 0,'-18'0'94,"18"-17"62,0-1-124,18 0-1,-1 18-16,-17-17 1,18-1-16,0 18 16,-1 0-1,1 0 1,-1 0 0,1 0 62,0 0-16,-18 18 16,0-1-46,0 19-17,0-19 16,0 19-15,0-19 15,0 1-15,-18-18 15,18 17-15,-18 1-1,1 0 1,-1-18-16,1 17 31,-1-17 1,18 18-17,0 0 126,18-18 140,17 0-265,0 0-1,-17 0 1,17 0 0,-17 0-1,-1 0 1,1 0-1,0 0 1</inkml:trace>
  <inkml:trace contextRef="#ctx0" brushRef="#br0" timeOffset="35004.284">18115 3404 0,'-18'0'250,"1"0"-235,-1 0 17,1 0-17,-1 0 1,18 18 0,-18 0-1,1-18 1,17 17-1,-18-17 1,0 0 0,1 18-1,17-1 1,-18-17 62,18 18-62,0 0 31,-18-18-47,18 17 15,0 1 32,0 0-31,0-1 15,0 1 0,0 0 32,0-1-32,0 1-15,18-18-1,0 0 1,-1 0-1,1 18 1,0-18-16,-1 17 16,1-17-16,0 18 47,-1-18-47,-17 17 31,18-17-16,-18 18 1,17-18 0,1 0 15,-18 18-15,0-1-1,18-17 1,-1 0-1,-17 18 1,0 0 0,0-1-1,18-17 1,-18 18 31,0 0-32,0-1 17,0 1-17,0-1 1,0 1 0,0 0-1,0-1 1,0 1-1,0 0 1,0-1 0,0 1-1,0 0 32,0-1-31,0 1-1,0-1 1,0 1 0,-18 0 15,1-1-15,17 1 15,-36-18-16,19 0 1,-18 18 15,17-18-15,0 0 0,1 0-1,-1 0-15,0 0 16,1 0-16,-1 0 31,0 0 0,1 0-15,17-18 15,0 0-15,0 1 15,0-1-15,0 0 15,-18 18-15,18-35-1,0 18 16,0-1-15,0 0 0,0 1-1,0-1 1,0 0 0,18 18-1,-18-17 1,17-1-1,1 18 1,0-18 15,-1 1-31,1 17 47,0 0-31,-18-18-1,17 18 1,1-17-16,0-1 16,-1 18-16,1 0 15,-1-18 17,1 18-17,0 0 1,-1 0 31,1 0 46</inkml:trace>
  <inkml:trace contextRef="#ctx0" brushRef="#br0" timeOffset="39386.5265">18327 4145 0,'0'-18'265,"0"1"-202,17 17-16,1 0-32,0-18 1,-1 18 15,1 0-15,-18-17-1,18 17 157,-1 0-109,-17 17-1,0 1-30,0-1-17,0 1 1,0 0 31,0-1-47,0 1 31,-17-18-15,17 18-1,-18-1 1,0-17-16,1 18 31,17 0-15,-18-18-1,0 0 17,1 17-17,-1 1 16,1-18 1,17 18 15,-18-18-32,18 17 1,-18-17-1,18 18 48,18-18 187,17 0-219,0 0-15,-17 0-1,0 0 1,-1-18 0,1 18-1,0 0 1,-1 0 203</inkml:trace>
  <inkml:trace contextRef="#ctx0" brushRef="#br0" timeOffset="42635.3073">18239 3263 0,'0'-17'172,"0"-19"-157,0 19 17,0-1-17,0 0 17,17 18 46,1 0-63,-18-17 17,18 17-17,-1 0 1,1 0-1,-1 0 17,1 0 46,0 0 16,-18 17-63,0 19-16,0-19 17,0 1-32,0 0 31,0 17-15,0-18-1,-18 1 1,0 0 15,18-1-15,-17 1 31,-1-18-16,1 0-16,17 18 17,-18-18-1,18 17 0,-18-17-15,18 18-1,-17-18 32,52 0 172,0 0-188,-17 0-15,-1 0 0,19 0-16,-19 0 15,19 0 16,-19 0-15,1 0 15,0 0-15</inkml:trace>
  <inkml:trace contextRef="#ctx0" brushRef="#br0" timeOffset="47157.3248">18080 5009 0,'-18'0'218,"-17"0"-218,0 0 32,17 0-17,-17 0 1,-1 0-16,19 0 31,-18 0-31,-1 18 0,36 0 16,-35-18-1,0 17 1,35 1 0,-36 0-1,19-1 1,-1 19-1,1-19 1,-19 18 0,19-17-1,17 0 32,0-1-31,0 1 15,35-18 16,-17 18-31,-1-18-1,18 0 1,1 0-1,-19 0-15,19 0 32,-19 0-17,19 0-15,-1 0 16,-18 17 0,1-17-1,0 0 1,-1 0-1,-17 18 1,18-18 0,0 0 31,-18 18-1,17-18-30,-17 17 0,18-17-1,-18 18 1,18 17 15,-18-17-31,0-1 16,0 19-1,0-19 1,17-17 0,-17 36 15,0-1-31,0 0 31,0 0-15,0 1-1,0-19 1,0 1 0,0 17-1,0 1 1,0-19 15,0 1-31,-17-18 31,-1 0-15,18 17 0,-18 1-1,-17-18 17,17 18-17,1-18-15,-1 0 16,0 0-1,-34 0 1,34 0 15,0 0-15,1-18 0,-1 0-1,-17-17-15,35 0 16,-18 0 15,18 17-15,0 0-1,0 1 17,0-1-17,0 0 1,0-17-16,0 18 47,0-1-32,35 0 17,-17 1-32,0-1 15,17 0 1,-17 18-1,34-35 17,-34 35-1,0 0-15,-1-18-16,1 18 15,0 0 1,-1 0-1,19 0 1,-19 0 15,1 0-31,-1 0 16,1 0 31</inkml:trace>
  <inkml:trace contextRef="#ctx0" brushRef="#br0" timeOffset="51186.5146">18292 5786 0,'0'-18'281,"0"0"-265,17 18 31,1-17-31,-1 17-1,1 0 16,0 0-31,-1 0 32,1 0-1,0 0 0,-1 0 16,1 0-16,-18 17 63,0 1-63,0 0 16,0-1-16,0 1 32,-18-18-47,18 17-1,-17-17 1,-1 18-1,0-18 1,1 0 31,-1 0 94,36 0 187,-1 0-297,1 0-15,0 0-16,-1 0 31,-17 18 0,18-18 0,-18 17 32,0 1-1,0 0 1,18-1-48,-18 1 32,0 0-31,0-1 31,0 1-16,0-1-15,0 1 62,-18-18-31,0 0-32,1 0 1,-1 18-16,0-18 31,1 0-15,-1 0 31,0 0 62,1 0 16,-1 0-47,1 0 78,-1 0-62</inkml:trace>
  <inkml:trace contextRef="#ctx0" brushRef="#br0" timeOffset="54116.9553">18186 4921 0,'0'-17'188,"17"17"-157,-17-18-31,18 18 15,-18-18 1,18 18 31,-1 0 94,1 0-95,0 0 17,-18 18-1,0 0-15,0-1-47,0 1 32,0 0-1,0-1-31,0 1 15,-18-1 1,18 1 0,-18-18-1,18 18 1,0-1 0,-17-17 15,17 18-16,-18 0 110,36-18 94,-1 0-219,1 0 31,0 0-15,-1 0 0,1 0-1,-1 0 1,1 0 0,0 0-1,-1 0 1,1 0-16,0 0 15</inkml:trace>
  <inkml:trace contextRef="#ctx0" brushRef="#br0" timeOffset="57204.803">19579 3704 0,'53'0'219,"-18"0"-204,36-17 1,-1 17-1,-17-18-15,-17 18 16,17 0 15,-36 0-15,1 0 0,-1 0-1,1 0 63,0 0-46,-1 0 61</inkml:trace>
  <inkml:trace contextRef="#ctx0" brushRef="#br0" timeOffset="58867.9047">19650 3986 0,'0'-17'172,"35"17"-156,18 0-16,-35-18 15,17 18 1,-18 0 0,19 0-1,-19 0 1,1 0-1,17-18 1,1 18 0,-19 0-1,1 0 1,-1 0 0,1 0-16,0 0 15,-1 0 16,1 0 48</inkml:trace>
  <inkml:trace contextRef="#ctx0" brushRef="#br0" timeOffset="63159.916">19720 3422 0,'-17'0'187,"17"-18"-109,0 1-78,17-19 31,1 19-15,0-1 0,-1-17-1,1 0 1,17 17 0,-17-17-1,-1-1 1,1 1-16,0 17 31,-18 1-15,17 17-1,-17-18 1,0 36 406,0-1-407,0 1 1,0 17-16,18 18 31,0-53-15,-1 36 0,-17-1-1,18-18 1,-1 1-1,1 0 1,-18 17 0,18-35 15,-18 18-15,0-1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11:52.6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20796 1552 0,'-17'0'140,"-19"0"-124,19 0 0,-1 0-1,0 0 1,1 0 15,-1 0-15,0 0-1,1 0 1,-1 0 0,18 18 155,0-1-155,0 1 15,0 0-31,0-1 16,0 19 0,0-19-1,0 19 1,0 17-1,0 17 1,0-17 0,0-18-16,0 1 31,0 16-31,0-34 16,0 17-16,0 1 15,0 17 1,0-1-1,0 1 17,18 18-17,-18-53-15,0 17 16,0-17-16,0 17 16,0 0-1,0-17 1,0-1-1,0 1 17,0 0 249,0 17-265,0 18-1,17 0 1,1 17-1,-18 1 1,18 17-16,-1 18 16,1 17 15,0-52-15,-1 35-1,1-53 1,0 17-16,-18-17 0,17 0 15,-17-35 1,0 17 0,18-17-1,-18-1 17,0 1 218,0 35-235,0 35 1,0 35-1,0 1 1,18 52-16,-18-87 16,17 52-1,-17-88 17,0 17-17,0-17-15,0-18 16,0 1-16,0 34 15,0-17 1,0-35 0,0-1 265,0 36-265,0 71-1,0-1 1,0 1-1,0 34 1,0-69-16,0-1 16,0 88-1,0-123 1,0 0 0,0 18 15,0-36-16,0-18 314,0 1-298,0 0-16,-17-18 1,17 35 0,0-17-16,0 17 31,0-17-15,0-1-1,0 1-15,0 0 47,0-1 0,-18-17 15,18 18-46,0-1 78,0 1-94,0 0 31,0-1-15,0 1-1,0 0 48,0-1-1,18-17 454,17 0-500,-18-17-16,19 17 15,-1 0 16,-17-18-15,52 18 0,-52 0-1,-1 0 1,1 0 0,0 0 46</inkml:trace>
  <inkml:trace contextRef="#ctx0" brushRef="#br0" timeOffset="5694.1024">24606 1464 0,'18'0'532,"35"0"-532,-18 0 15,18 0 1,-18 0 0,1 0-1,-19 0 1,1 0-1,-1 0 1,-17 53 140,0-18-140,-17 18 0,-1 18-16,1 17 15,-1 106 1,18-106-1,-18 36 17,18-54-17,0 1-15,0-36 16,0 36 0,0-1-1,0-17-15,0 18 16,0-19-1,0 19 17,0-53-32,0 17 0,0-17 15,0 17 235,0 35-234,0 19 0,0 16-1,0 107-15,18-53 16,17 17-1,0 36 1,54 211 0,-54-264 15,-17-71-15,-1 0-1,-17-35-15,0-35 16,0 0-1,0 17 204,0 35-203,0-17-16,0 71 15,0 52 1,0-35 0,-17-35-1,17 18-15,-36-1 16,36-35 15,0-35-31,-17 18 16,17-18-1,0-18 1,0-17 15,0-1-15,0 1 218,0-1-218,0 1 0,0 0-1,0 17 1,0-17-16,0 35 15,0-36 1,0 19 0,0-19-1,0 1 17,0-1 46,0 1 31,0 0-62,0-1-16,-53-17 219,35 0-234,-17 0-1,0 18 1,17-18 0,-17 0-1,-1 0 1,1 0 0,-18 0-1,36 0 1,-19 0-1,19 0 32,-1 0-47</inkml:trace>
  <inkml:trace contextRef="#ctx0" brushRef="#br0" timeOffset="11440.5538">25471 1393 0,'-18'0'62,"0"0"-46,1 0-1,-1 0 1,-17 0 0,-1 0-1,19 0 1,-1 0-1,1 0 1,-1 0 0,0 0-1,1 18 32,17 0 63,0 17-64,0-17-30,0 17 0,0-17-1,0 17-15,0 18 16,0-36 0,0 19-16,0 17 15,0-36 1,0 19-1,17-1 1,-17-18 0,0 36-1,18 36 1,-18-37 0,0-16-1,0-1 16,0 0-31,0-17 0,0 0 16,18-1 0,-18 1-1,0-1 1,0 1 15,0 17 282,0 18-298,0-17 1,0 17 0,0 17-1,0-35 1,17 18-1,-17-17-15,0-19 16,0 18 0,0 36-1,18-18 1,-1 0 0,-17-18-1,0 0-15,18 1 16,-18-19-1,0 1 1,18 17-16,-18-17 16,17 52-1,-17-34 17,18 34-17,0-17 1,-18-35-1,0 17 1,0 0 265,0 36-265,0-18 0,0 35-16,0-17 31,0-1-16,17-17 1,-17 35 0,0-52-1,0-19 1,18 18 0,-18-17-16,0 0 15,0 17 1,0 0-1,18 1-15,-18-1 16,0-18 0,0 19-1,0 17 1,0-36 0,0 1-1,0 0 32,0-1-31,0 1 327,0 35-327,0 0 0,0-18-1,0 53 1,0-53 0,0 1-1,0-19 1,0 19-16,0-19 15,0 1 17,0 0-17,0-1 17,0 1 14,0-1-30,0 1 31,0 0-31,0-1 15,0 1-31,0 0 15,0-1 17,0 1-1,0 0 16,17-18 93,1 0-124,-1 0 0,19 0-16,-19 0 15,19 0 1,-1 0 0,-17 0-1,-1 0 1,1 0 15,-1 0 47</inkml:trace>
  <inkml:trace contextRef="#ctx0" brushRef="#br0" timeOffset="15690.278">26458 1358 0,'18'0'109,"35"-17"-93,-18 17-16,0 0 16,18 0-1,-35 0 1,17 0-16,-17 0 31,0 0-15,-18 35 62,0 0-62,0-17-1,0 17 1,0 0-1,0 1 1,0 16-16,0 37 16,0-36-1,0 17 1,0 18 0,0-35-1,0-35 1,0 17-16,0 18 15,0 0-15,0 0 16,-18 0 0,18 35-1,0-35 1,0-18 0,0 1-1,0 52 1,0-18-1,0-34 267,0 52-267,0 18 1,0 70 0,0 0-16,0-17 15,0-35 1,18-1-1,-18-35-15,17-17 16,-17-18 0,18-18-1,-18 18 1,17-18-16,-17-17 31,0 17-15,18 0-1,-18-17 17,0 17 233,0 53-249,0 36-16,0-36 16,0 18-1,0-53 1,0 35-1,0-35-15,0 0 16,0-18 0,18 0-1,-18 1-15,0-1 47,0-17-31,-18-18 312,-35 0-312,18 0-1,17 0 1,-17 0-1,17 0 1,1 0 0,-1 0 15,18 17 16,-18-17-32,18 18 48,-17-18-16</inkml:trace>
  <inkml:trace contextRef="#ctx0" brushRef="#br0" timeOffset="44776.9521">20408 1499 0,'-17'0'250,"-1"0"-250,0 18 16,1 17-1,-1-17 1,-17-1 0,35 1-1,-18 17 1,0-17-1,1 0-15,17 17 16,0 0 0,-18-17-1,18 0 1,0-1 0,-17 1 15,17-1-31,0 1 15,0 0 1,0-1-16,0 1 16,0 17 15,0-17-31,0 0 31,0-1-15,0 1-1,0-1 1,0 1 0,0 0 15,0-1-15,0 1-1,17-18 1,-17 35 15,0 1-15,0-19-1,18 1 1,-18 35 0,17-18-16,1 0 31,-18-17-31,0 0 15,18-1 1,-18 1 0,17-18-1,-17 18-15,0-1 16,18-17-16,-18 18 31,0 17-15,0-17-1,0-1 1,0 1 15,18 17 282,-1-35-313,1 36 15,-18-19 1,18 1 0,-1 35-1,1-18 1,-1-17 0,-17-1-1,18 1 1,-18 0-16,0-1 15,18 1 1,-18-1 0,0 1 15,0 0-15,0-1-1,0 1-15,0 0 31,0-1-15,0 1 0,0 0 15,0 17-15,0-17-1,0-1 1,0 18 15,0-17-31,0 0 31,0-1-15,0 1 0,0 17-1,-18-35 1,18 18-16,0 0 15,0-1 1,0 1 15,0-1 251,0 1-267,0 35 1,0-18-1,0 18 1,0-18-16,0-17 16,0 17-1,-18 1 1,18-1 0,0-17 15,-17 17-16,17-17 17,-18-18-17,18 17-15,0 1 47,-17-18-31,17 17-1,-18-17 1,0 18 0,-17-18-1,17 0 1,18 18 15,18-18 282,0 0-298,-1 0-15,1 17 16,0 1 15,-1-18-31,-17 18 16,18-1-1,-18 1 1,17 17 0,-17-17 31,0-1-32,0 1 16,0 0-15,0-1-16,0 1 16,0 0-1,0-1 1,0 19 0,-17-19 15,17 1-16,0-1-15,0 19 282,0-19-267,0 54 1,-18 0 0,18-1-1,-17 1 1,17 17-1,-18-18 1,18 89 0,-18-124-1,18 36 1,-35 17 0,17-53-1,18-17 1,-17 0-1,17-1 17,0 1-17,0 0 1,0-1 0,-18 36 234,18 18-235,-18 17 1,18-18-1,0 19 1,-17-36-16,17 17 16,0-17-1,0-18-15,0 36 16,0-18 0,0-36-1,0 36 1,0 0-1,0-17-15,0-1 32,0 0-32,0-17 15,0 17 1,0-17 0,0-1-1,0 1 1,0 0 265,0-1-265,0 36-16,0-35 15,0 35 1,0 0 0,17 17-1,1-52 1,0 88-1,-1-89 1,1 19 15,0 16-15,-1-34 0,-17 0-1,18-18 126,0 17-126,-1-17 1,1 0 15,-1 0-31,1 0 63,0 0 15</inkml:trace>
  <inkml:trace contextRef="#ctx0" brushRef="#br0" timeOffset="52918.6987">27058 1323 0,'18'0'156,"-1"0"-156,1 0 15,35 0 1,-35 0 0,-1 0-1,18 0 1,-17 0 15,0 0-15,-18 18-1,17-18 1,-17 35 0,0-18-1,18 19 1,-18-19 0,18 1-1,-18 35 1,0-35-16,0 17 15,0 0 1,0-17 0,0 17-1,0 0 1,0 18 0,0-17-1,0 16 1,0 1-16,0 0 15,0 0 1,-18-35-16,18 35 16,-18-18-1,18-17 1,0-1 0,0 36-1,-17-18 16,17-17-15,-18 17-16,18 1 0,0-19 16,-18 1-1,18 0 282,0-1-281,-17 19-1,17-1 1,-18-18 0,18 19-16,0-1 15,0-17-15,-17 35 16,17-1 0,-18-16-1,18 17 16,0-18-15,0-17 0,0 17-16,0 0 15,0-17 1,0-1 15,0 1-31,0 0 16,0 17 15,0 0-15,0-17-1,0 0 1,0-1-16,0 1 31,0-1-15,0 1-1,0 0 1,0-1 0,0 19-1,0-19 17,0 1-17,0 0 1,0-1-1,18 1 17,-18-1-32,0 1 31,17-18-15,1 0 46,-18 18-46,17-18-1,1 0 32,0 0-47,-1 0 16,1 0-1,0 0 17,-1 0-17,1 0 1,0 0 0,-1 0 30,-17 17 220,0 1-235,0 0-15,-17-1 15,-1-17-15,18 18-1,-18-18-15,18 18 32,-17-18-1,17 17-15,-18 1-1,18-1 16,-18-17 1,18 18-17,-17-18-15,17 18 16,-18-18 15,18 17-31,-18-17 31,18 18-15,-17 0 703,17-1-719,0 36 15,0-17 1,0-1 0,0 18-1,0-18 17,0-17-17,0-1 1,0 1-1,0 0 17,0-1-17,0 1 17,0-1-32,0 1 46,0 17-30,35-17 0,-17 0-1,-1 17 1,1 0 0,0 0-16,-1 1 15,1-19 1,0 19-1,-18-19-15,17 1 16,-17 0 0,18-1-1,-18 1 1,0 17 234,0 36-234,35 52-16,0 1 15,36 34 1,-53-69-1,52 87 17,-70-141-17,18 18 1,-18-18 0,17 1-16,-17-1 31,0-17-16,0-1 1,0 19 234,0 34-234,0 18-1,0 1-15,0-1 16,0 0 0,0-18-1,0-17 1,0 18-1,0-1 17,0-52-17,0 17 1,0 1 0,0-1-1,0-17 1,0-1-1,-17 1-15,-1 17 16,0-17 0,18-1-16,-35 19 15,18-36 1,-1 17 0,0 19 15,1-36-16,-1 0-15,18 17 16,-18 36 250,-17-18-266,0 71 15,0-35 1,-36 35 0,36-36-1,-1-17 1,1 18-1,35-54-15,-35 19 16,17-1 0,1-17-16,-1-1 15,18 1 1,-18-18 0,1 0 15,-1 35-16,0-35 1,1 18 0,-1-18-1,0 0 1,1 0 0,-18 0-1,-18 0 1,17 0-1,19 0 1,-19 0 0</inkml:trace>
  <inkml:trace contextRef="#ctx0" brushRef="#br0" timeOffset="56144.0221">27869 3157 0,'0'0'15,"53"36"-15,-35-19 16,0 19 0,-18-19-1,17 1 1,1-18-1,-18 17 1,0 1 0,0 0 62,18-1 16,-1 1-79,1 0 1,-1 17-1,19 18-15,17 0 16,-36-18 0,36 18-1,-18 18-15,1-36 16,-19 0 0,-17-17-1,18-18 1</inkml:trace>
  <inkml:trace contextRef="#ctx0" brushRef="#br0" timeOffset="58734.9448">28346 3069 0,'-18'0'297,"0"35"-282,-17 18 17,0-17-17,-18 34-15,18 18 16,-1-52-1,19 17 1,-19-18 0,36-18-1,-17 36 1,-1-53 0,1 36-1,-1-1 1,18-17-16,-18 17 15,-17 0 1,35-17-16,-18-1 16,1-17-1,17 18 1,0 0 0,0-1 405,-18 1-374,0-18-31,18 18 15,-17-18 0,17 17-15</inkml:trace>
  <inkml:trace contextRef="#ctx0" brushRef="#br0" timeOffset="64976.5764">29122 1411 0,'-18'0'78,"1"0"94,-1 0-157,-17 0 1,-1 0 15,19 0-15,-1 0-16,0 0 15,1 0 1,-1 0 0,-17 0-1,35 18 16,-18-18-31,-17 0 16,17 0 31,18 17 78,0 1-94,0 0-15,0 35-16,0-18 15,0 18 1,0 0 0,0-18-1,0 18 1,18 0 0,0 0-1,-1-18-15,1 18 16,-1 0-1,-17 0 1,0-18 0,0 18-16,18 0 15,-18-36 1,0 19 0,0-1-16,18-17 15,-18 17 1,0-17-1,0 17 1,0-17 0,0 17 281,0 0-282,0 36-15,0 52 16,0-35-1,0 18 1,0 106 0,0-53-1,0-36 1,0-17 0,17 53-1,-17-89 1,18 1 15,-18-18-31,0-18 16,0 0-1,18 0 1,-18 1 250,0 34-251,0 36 1,0 35-16,0 36 15,0 70 1,0-71 0,0-70-16,0 17 15,17-17 1,1 0 0,-18-53-1,18-18 1,-18-17 15,0 17 219,0 53-250,0 0 16,0 18 15,0 35-31,0-88 16,0 0 15,0-18-31,0 18 15,0-35 1,0 53 0,0-54-1,0 1 1,0 0 0,0-1 140,0 1-156,0-1 62,0 1 63,0 0-109,0-1 15,0 1 0,0 0 251,0 35-267,0-1 1,0-34 15,0 17-15,0 36-1,0-18 1,0-36 0,0 72-1,0-72 1,0 1 0,0 0-1,0-1 63,0 1 32,0 0-95,0-1 1,0 1 0,0-1-1,0 1 32,17-18 281,19 0-312,-19-18-1,18 18 1,1 0 0,-19 0-1,1 0 1,0 0 15,-1 0 32,1 0-48,0 0 32,-1 0-31,1 0 46,-1 0 16,1 0 63</inkml:trace>
  <inkml:trace contextRef="#ctx0" brushRef="#br0" timeOffset="70719.6261">30833 1446 0,'35'-17'250,"0"17"-219,1 0 1,-19 0-17,1 0-15,0 0 16,-1 0 0,1 0 30,-1 0 17,-17 17-47,0 19-1,0-1-15,0 0 16,0 18-1,0 0 1,0 18-16,0-1 16,0 1-1,0 17 17,0-35-32,0 0 15,0 17 1,0-34-1,0 52 1,0-71 0,0 36-1,0-17 1,0-19-16,0 36 297,0 35-282,0 1-15,0 34 16,18 36 0,0-36-1,-18-35 17,17-17-32,-17-18 15,18 0 1,-18 0-1,18 35 1,-1-18-16,-17-34 16,0 34-1,0-52-15,0 35 282,0 70-267,0-34 1,0 105-1,18-89 1,17 19 0,-35-71-16,0 53 15,35-18 1,-17-18 0,-18-17-16,0 18 15,0-54 1,0 19-1,18-19 1,-18 19 218,0 52-218,0 0 0,0 36-1,0-1 1,0-70 0,0 88 15,0-123-16,0 35 1,0 0 0,0-36-16,0 36 15,0 0 1,0-35-16,0-1 16,0 1-1,0 52 220,0 19-220,0-1 1,0-18-1,0-17 1,17 0 0,-17 53-1,0-35 1,18-36-16,0 35 16,-18-52-1,0 17 1,17-17-1,-17 17 1,0-17 0,0 0 15,0-1 0,0 1 16,0-1-31,0 1 15,0 17-15,0-17-1,0 17 1,0-17-1,0 0-15,18-18 16,-18 17 0,0 1-16,0 0 93,0-1-77,0 1 15,0-1 16,0 1 0,-35-18 250,-1 0-297,19 0 16,-19 0-1,19 0 1,-1 0-1,1 0 1,-1 0 0,0 0 15,1 0-15,-1 0 93,0 0-93,1 0 15,-1 0 16,0 0 0,1 0-1</inkml:trace>
  <inkml:trace contextRef="#ctx0" brushRef="#br0" timeOffset="75716.7919">20902 1834 0,'18'36'281,"17"17"-265,-17-18-1,-1 0 1,1 18-1,0 18 1,-1-36 0,18 0-1,-17 18 1,17 35 0,-17-88-1,-18 18 1,0 0-1,18-18 32,-1-18-31,1-35 0,0 35-1,-18-17 1,0-18-1,17 36 1,1-54 15,-1 53-15,-17 1 0,0-19-1,18 19 1,-18-18-1,18-1 1,-18 19 0,0-1-1,0 0 1,0 1 46,0 34 95,0 1-157,0 17 15,0 1 1,0-19 0,0 18-1,17 1 1,1-1-1,-18 0 1,18 1 15,-18-19-15,17 1 0,1-1-1,0 1-15,-18 0 16,0-1 31,17-17 0,1 0 312,-18-17-343,18-19-1,-18 19 1,0-18-1,0-1 1,17 1-16,1-18 16,-1 18-16,-17 17 15,18 1 1,-18-1 0,0 0-1,0 1 32,0-1-31,0 0 31,18 18-32,-18-17 1,17 17 31,-17-18 46,0 0-61,18 18-1,-18-17-15,0-1-1</inkml:trace>
  <inkml:trace contextRef="#ctx0" brushRef="#br0" timeOffset="77105.9331">21696 2170 0,'0'35'157,"0"18"-142,0-18-15,0 36 16,0-18 0,0-36-1,0 36-15,0-35 16,0-1-1,0 1 1,0 0 0,0-1 62</inkml:trace>
  <inkml:trace contextRef="#ctx0" brushRef="#br0" timeOffset="78844.8319">21907 2205 0,'0'17'172,"0"1"-156,0 17 0,0 1-1,0-19 1,0 19-1,0 34 1,0-35 0,0-17-1,0 0 1,0 17 0,0-17-1,0-1 32</inkml:trace>
  <inkml:trace contextRef="#ctx0" brushRef="#br0" timeOffset="82210.8725">21114 3598 0,'0'18'156,"0"0"-125,0-1-15,17 19-16,-17 16 16,18-16-1,0-19 16,-1 19-31,1-1 16,0-17-16,-18-1 16,0 1-16,0-1 31,17-17 31,1-17 79,17-54-141,-17 18 16,17-17-1,-17-1 1,-1 54 0,1-19-1,-18 19 1,0-1-1,0 36 267,0-1-282,0 36 15,18-17 1,-18-1 0,0 0-16,17 0 15,-17-17 1,0 17-1,18 1 1,-18-19 0,0 1-1,0-1 48,18-17 234,17-52-282,0-19 1,0 18 0,-17-17-16,17-1 15,-17 18 1,0 18-1,-1-18 1,-17 35 0</inkml:trace>
  <inkml:trace contextRef="#ctx0" brushRef="#br0" timeOffset="86295.2909">21696 3863 0,'0'35'156,"0"0"-156,0 1 16,0 17-1,0 17 1,0-52 0,0 88-1,0-89 1,0 1 0,0 0-1,0-1 79</inkml:trace>
  <inkml:trace contextRef="#ctx0" brushRef="#br0" timeOffset="89050.1175">21890 4110 0,'0'-18'47,"0"1"62,0-1-93,0 0 0,0 1-1,0-1 16,0 0 1,0 1 15,17 17 62,1 0-78,0 0-31,-1 0 31,1 0-15,0 0 0,-1 0 62,1 0-63,-18 17 48,0 1-63,0 0 31,0-1-15,0 36-1,0-18 1,0-17 0,0 35-1,0-35 1,0-1 0,0 1 15,0 0-16,-18-1 1,1-17 15,17 18-15,-18-18 0,0 18-1,1-18 16,17 17-31,-18-17 32,53 0 249,1 0-250,-19 0-15,1 0-1,0 0 1,-1 0 0,1 0-1,0 0 17,-1 0-1,1 0 109</inkml:trace>
  <inkml:trace contextRef="#ctx0" brushRef="#br0" timeOffset="94868.9428">21096 5380 0,'0'17'578,"0"1"-563,0 0 1,0-1 0,0 1-1,0 17 1,0-17 0,0 35-1,0-35 1,0 17-1,18-18 17,-18 1-17,17 0 1,-17-1 15,0 1 219,0 0-109,0-1-94,0 1-47,0 0 31,0-1 469,0 1-484,18-1-1,-18 1 1,0 0-1,18 17 1,-18-17 0,17-18-1,-17 17 1,0 1 0,0-36 109,0 1-110,18-36-15,-18 17 16,18 1-1,-18 18 17,17-1-17,1 0 17,-18 1-17,17-1 16,1 0-15,-18 1 0,18 17-1,-18-36 17,0 19-1,17 17 0,1 0 63,-18-18-79,0 1 220,0-1-188,0 0-47,0 1 15,0-1 17,0 0-1,0 1 16,18 17 187,-18 35-218,17 0-16,-17-17 31,18 17-15,-18 0-16,18-17 15,-18 0 1,0 17-1,17-35 1,1 35 0,0-17-16,-18 0 31,0-1 0,17-17-15,-17 18 78,0-1-16,0 1-63,0 17 1,18 1 0,-18-19-1,0 1 1,0 0 15,17-18 110,-17-18-110,18-17-15,-18-1 15,18 19-16,-18-1 1,17 0 0,-17 1-1,0-1-15,0 1 16,0-1 15,18 0-15,-18 1-16,18 17 15,-18-36 1,17 1 0,-17 0-1,18 0 17,-18 17-32,0 0 15,18 1 1,-18-1-1,0 0 1,17-17 0,-17 17 15,35-35-15,-35 36-1,0-1 1,0 1-1,0-1 79</inkml:trace>
  <inkml:trace contextRef="#ctx0" brushRef="#br0" timeOffset="97793.6749">21784 5768 0,'0'18'281,"0"17"-265,0-18-1,0 19 1,0-19 0,0 19-1,0-19-15,0 1 16,0 0-16,0-1 16,0 1 15,0-1 16,0 1 15,0 0 344,0-1-359</inkml:trace>
  <inkml:trace contextRef="#ctx0" brushRef="#br0" timeOffset="101241.9852">21978 5733 0,'18'-18'219,"-1"18"-204,1-18-15,0 18 31,17 0-15,-17-17 0,-1 17-1,1 0 17,-1 0-17,1 0 1,0 0-1,-18 17 48,17 1-32,-17 17-15,0-17 15,0 17-15,0-17-1,0 17 1,0-17 0,0 35-1,-17-36 32,-19 1-16,1 0-15,0-18 0,17 0 15,1 0-16,-1 17 1,0-17 31,1 0-31,-1 0 30,36 0 204,-1 0-250,1 0 16,17 0 0,-17 0-1,17 0 1,-17 0 0,-1 0 15,1 0-16,0 0 1,-1 0 15,-17 18-31,18-18 32,-18 17-17,0 1 16,0 0-15,0-1 0,0 1-1,0 0 1,0 17 0,0-17 30,-18-1-30,1-17 0,-1 0 15,0 0-31,1 0 16,-18 0-1,17 0 1,0 0-1,1 0 1,-1 0 31,0 0-16,1 0-15,-1 0 46</inkml:trace>
  <inkml:trace contextRef="#ctx0" brushRef="#br0" timeOffset="104227.3121">21855 5098 0,'-18'0'235,"18"17"-204,0 1-16,0 0 1,0 17-16,0 0 31,0-17-15,0-1 0,0 1-1,0 0 16,0-1-15,0 1 31,18-18 62,-18 18-93,17-18 15,1 0-15,-1 0 31,1 0-16,0 0-15,-1 0-1,1 0 1,0 0 46,-1 0 1,-17-18-16,0 0-32,0 1-15,0-36 32,0 17-17,0 1 1,0 18-1,0-1 32,0 0-15,0 1-17,0-1 48,0 0-32,-17 18 0,-1 0 32,0 0-48,1 0 17,-1 0-1,0 0-31,1 0 62,-1 0-46</inkml:trace>
  <inkml:trace contextRef="#ctx0" brushRef="#br0" timeOffset="112660.2626">21925 3193 0,'0'17'250,"-18"-17"-250,18 18 15,-17 0 1,-1-18-1,18 35 1,0-18 0,-17 19-1,17-19 1,0 1 0,0 0-1,0-1 1,0 1 31,0 0-16,0-1-15,0 1 15,0-1 16,17-17-47,1 18 62,-1-18-62,1 0 31,0 0 1,-1 0-17,1 0 17,0 0-17,-1-18 16,1 1 16,-18-1-47,0 1 16,0-1 0,0 0-1,18 18 1,-18-17 15,0-1-15,0 0 31,0 1-16,0-1-16,0 0 32,0 1 47,-18 17-63,0 0 16,1 0-31,-1 0 15,0 0 16,18-18-31,-17 18-1,-1 0 126</inkml:trace>
  <inkml:trace contextRef="#ctx0" brushRef="#br0" timeOffset="115530.7278">21855 1587 0,'-18'0'63,"0"0"-1,1 0-62,-19 36 16,36-1-1,-35-17 1,35-1 0,-18 19-1,18-1 17,-17-17-17,17-1-15,0 1 16,0-1 15,0 1-15,0 0-1,17-1 32,1-17 16,-18 18-48,18-18 1,-1 0-16,1 0 31,0 0-15,-1 0-1,1 0 17,0 0-17,-1 0 32,1 0-47,-1 0 31,-17-18 1,18 18-17,-18-17 17,0-1-32,18 0 15,-1-34 1,-17 16 15,18 1-31,-18 0 16,0 17 46,0 0-46,0 1 31,0-1-16,0 0 0,-18 18 16,1 0-16,-1 0 1,0 0-17,1 0 16,-1 0 16,1 0 0</inkml:trace>
  <inkml:trace contextRef="#ctx0" brushRef="#br0" timeOffset="123828.9817">23019 1870 0,'0'35'234,"0"0"-218,0 1-1,0-19 16,17 1-15,-17 35 0,36 0-1,-36-18 1,17-17 0,-17 34-1,18-16 1,-18-19-1,18-17 1,-18 18 0,0 0-1,17-18 1,-17 17 15,0 1-15,0-53 124,0-1-124,18 1-16,-18 17 16,17-17-1,-17 18 1,0-1 15,18-35-15,-18 35-1,0 1-15,18 17 16,-18-18-16,0 0 47,17 1-31,-17-1-1,18 1 1,-18-1 31,0 36 109,0 17-140,0 0 15,18-35-16,-18 35 1,17 1-16,19 34 31,-36-35-15,0-17 0,17 35 15,1-35 0,-18-1-15,18-17 15,-18 18-15,0 0 62,0-1-31,17-17-32,1 0 79,-18-17-78,17-1-1,-17-17 1,0 17-1,0 0 1,0-17 0,0 17-1,18 1 1,-18-1 0,0 1-1,18 17 1,-18-18-1,0 0-15,17 1 16,-17-1 15,18-17-15,0 17 0,-18 0-1,17 1 16,-17-1-15,0 1 15,0-1 47,0 0-78,0 1 32,18 17-17,-18-18-15,0 0 32</inkml:trace>
  <inkml:trace contextRef="#ctx0" brushRef="#br0" timeOffset="127160.2891">23601 2293 0,'0'-18'328,"17"18"-250,1 0-31,0 0-31,-1 0-1,1 0 48,0 0-48,-1 0 32,1 18 0,-18 0-47,18-18 16,-18 17 15,0 1-15,0 0-16,0-1 31,0 1-16,0 0 32,-18-1-31,0-17-16,18 18 31,-17-18-15,-1 0-1,0 17 1,-17-17 0,35 18-1,-35-18 1,17 0-16,1 0 62,34 18 95,18-18-142,1 0 1,-19 0 0,19 0-16,-19 0 15,19 0 1,-19 0-1,-17 17 1,18-17-16,-1 0 31,1 0 141</inkml:trace>
  <inkml:trace contextRef="#ctx0" brushRef="#br0" timeOffset="131077.2486">23954 2293 0,'0'18'672,"0"-1"-656,0 1-16,0 0 15,0-1 16,0 1-31,0 0 32,0-1 15,0 1-32,0-1-15,0 1 31,0 0-15,0-1 15,0 1 94,0 0-93,0-1 30,0 1 47</inkml:trace>
  <inkml:trace contextRef="#ctx0" brushRef="#br0" timeOffset="140603.6123">22913 3581 0,'0'35'234,"0"-17"-234,0 17 16,18 35-1,-18-52 1,0 17-1,35 54 1,-18-72 0,-17 1-1,18-1 1,-18 1 15,18 0 16,-18-1-16,17-17 16,1 0 16,0 0-16,-1 0-32,1-17 1,0-36-1,17-35 1,-18 35 0,19-18-16,-19 36 15,-17 17 1,18 1-16,-18-1 16,18 18-1,-18-18 1,0 1-1,0 34 485,0 19-484,0-19 15,17 19-15,-17-1 0,36 18-1,-36-18 1,17 0-1,1 1 1,-18-19 0,0 1-1,18-18 17,-18 17-17,0 1 16,17-18 1,-17 18-1,0-1 0,0 1 16,18 0-16,-18-1-15,17-17 15,-17 18 16,18-18 47,-18-18-79,18-35 1,-1 0 0,1 1-1,17-19 1,-17 18 0,0 35-1,-1-70 1,1 53-1,-1 35 1,-17-35 0,18-1-16,0 36 15,-18-35-15,0 17 16,17 18 15,-17-17-15,0-1-1,18 18 1</inkml:trace>
  <inkml:trace contextRef="#ctx0" brushRef="#br0" timeOffset="142910.8566">23636 4039 0,'0'-17'62,"0"-1"-15,0 0-16,0 1 1,0-1-17,0 0 1,0 1-1,0-1 1,0 1 15,18-1-31,-18 0 32,17 18-17,1 0 48,0 0-63,-1 0 31,1 0 0,0 0 47,-18 18-46,0 0-17,0-1 1,0 1-1,0-1 1,0 1-16,0 0 31,0 17-31,0 0 16,0-17 0,0 17-1,-18-35 1,0 0-1,18 18 1,-17-1-16,-1-17 16,0 18-1,1 0 17,-1-1-1,0-17-16,54 0 282,-19 0-297,19 0 16,-19 0 0,19 0-1,-1 0 1,-18 0-1,1 0 17</inkml:trace>
  <inkml:trace contextRef="#ctx0" brushRef="#br0" timeOffset="145735.2701">23936 3933 0,'0'-17'15,"0"-1"173,0 1-172,18-1 30,-1 18 1,-17-18-31,18 18 31,0 0-16,-1 0 0,1 0 32,-18 18-32,17-18-15,-17 18-16,0-1 31,0 1-15,0-1-1,18 1 1,-18 0 15,0-1-15,0 1-1,0 0 1,0-1 0,0 1 15,0 0-16,0-1 17,-18 1-17,1-1 1,17 1 78,-18-18-79,18 18 17,-17-18-1,17 17 0,-18-17 16,18 18-16,18-18 125,-1 0-156,1 0 16,17 0 0,0 0-1,-17 0 1,0 0 15,-1 0-15,1 0 124,0 0-77</inkml:trace>
  <inkml:trace contextRef="#ctx0" brushRef="#br0" timeOffset="149716.4931">22966 5450 0,'0'18'218,"0"17"-202,0-17 0,17 0-1,1 17-15,0 0 16,-1-17-1,-17 17 1,18 0 0,-18-17-1,0 0 1,18-1 0,-1-17 218,-17-17-234,18-1 31,0-17-31,17-18 16,-18 18-1,19-1 1,-36 19 0,17-19-1,-17 19 1,18-1-16,0 0 16,-18 1 30,17-1-14,-17 0-1,18 18-15,-18 18 202,0 0-218,0 35 16,0-18 15,0 0-31,18 1 16,-1 16-1,1-16 1,-18-19 0,18 36-1,-1-35 1,-17 0 0,18-18-1,-18 35 1,0-18-1,0 1 1,0 0 31,17-18 15,1-18 1,-18 0-32,0 1-15,0-1-1,0 1 1,18-19 0,-1 19-1,1-19 1,0-17-16,-1 18 31,-17 0-31,18 35 16,-18-35-1,18 17 1,-18 0 0,17 1-1,-17-1 17,0 0 14,18 1 17,-18-1 187,0 0-234,0 1-1,0-1 16,17 18-15,-17-17 0</inkml:trace>
  <inkml:trace contextRef="#ctx0" brushRef="#br0" timeOffset="153242.3259">23689 5909 0,'0'-18'172,"0"-17"-141,0 17-15,0-17-1,0 18-15,0-1 32,0 0-17,0 1 16,0-1 16,18 0-15,-1 18 14,1 0-14,0 0-17,-1 0 17,1 0-1,-1 0 31,-17 18-46,18 0 0,-18-1-1,0 1 1,0 0-1,0-1 17,0 1-17,0-1 17,0 1-17,0 0 32,-18-18-31,18 17-1,0 1 17,-17-18 14,-1 0-30,18 18 0,-35-18-16,17 17 15,1-17 32,17 18-31,-18-18 15,18 18 0,0-1 1,-18-17 61,18 18-77,18-18 156,0 0-157,17 0-15,0 0 16,-17 0 0,17 0-16,-17 0 15,-1 0 1,1 0 0,0 0 15,-1 0 16</inkml:trace>
  <inkml:trace contextRef="#ctx0" brushRef="#br0" timeOffset="156367.9186">24095 5715 0,'0'-18'250,"0"1"-188,0-1-46,17 18 15,1 0-15,0 0-1,-1-18 1,1 18 0,0 0 15,-1 0 16,1 0 31,-18 18-63,17 0 1,1-1 15,-18 1 1,0 0-32,0-1 31,0 1 0,0 0 0,0-1 32,-18-17-16,1 18-32,-1-18 1,1 0 0,-1 0-1,0 0 1,1 0 15,34 0 266,1 0-266,0 0-15,-1 0-1,1 17 1,-1-17 15,1 0 1,-18 18-17,0 0 16,0 17 16,0-17-31,0-1 0,0 1-1,0 0 32,0-1-31,-18-17-1,1 0 17,-1 0-17,1 0 1,-1 0-1,0 0 1,1 0 15,-1 0 16,0 0-31,1 0 15,17-17-15,-18 17-1</inkml:trace>
  <inkml:trace contextRef="#ctx0" brushRef="#br0" timeOffset="158622.2826">23777 5115 0,'0'36'188,"0"-19"-188,0 1 15,0 17 1,0-17-16,0-1 16,0 1-1,0 0 1,0-1 15,0 1-15,0 0 46,18-18-15,-18 17-31,17-17-1,1 0 95,0 0-95,-1 0 1,-17-17-16,18 17 31,0-18 1,-18 0-17,0 1-15,0-1 47,0 0-47,0 1 47,0-1-16,0 0 0,0 1 48,0-1-48,-18 1 78,0 17-78,18-18 1,-17 18-17,-1 0 63</inkml:trace>
  <inkml:trace contextRef="#ctx0" brushRef="#br0" timeOffset="162031.6729">23901 3210 0,'0'18'156,"-18"0"-140,18-1 0,0 1-1,-18-1 1,18 1-1,0 0 1,0-1 0,0 1 46,0 0-31,0-1 1,18 1-1,0 0-15,-1-18 30,1 0-14,0 0-17,-1 0 1,1 0 0,0 0 30,-1 0 1,1 0 16,-1 0-48,1 0 1,-18-18 140,0 0-140,0 1 46,0-1-62,0 0 157,0 1-126,-18 17 0,1-18-31,-1 18 63,1 0-48,-1 0 17,0-18-1,18 1 0,-17 17-15,-1 0 31,0-18 15,1 18 94</inkml:trace>
  <inkml:trace contextRef="#ctx0" brushRef="#br0" timeOffset="164561.7481">23777 1729 0,'-17'0'125,"-1"0"-109,0 53 0,18-18 15,0-18-16,0 19 17,0-19 15,0 1-16,0 0 0,18-18-15,0 0 15,-1 0-15,1 0-1,-1 0 32,1 0-31,0 0 62,-1 0-63,1 0 1,0-18 15,-18 0-31,17 18 32,-17-17 14,0-1-30,0 0 0,0 1-1,0-18 1,0 17 0,0 0-1,0 1 157,-17 17-172,-1 0 31,0 0-15,1 0 0,-19 0 30,19 0 1,-1 0-31,1 0 46</inkml:trace>
  <inkml:trace contextRef="#ctx0" brushRef="#br0" timeOffset="168218.5687">26070 1640 0,'0'0'0,"-17"0"125,-1 18-109,0-18-16,18 18 16,-35-18-1,17 0 1,18 35-1,-17-17 17,-36 35-17,53-18 1,0-18 0,0 1 15,0 0 31,35-18-62,18 0 32,0 17-17,18-17 1,-19 18-1,-16-18 1,34 35 0,-34-17-1,-36 0 17,0-1-17,0 1 1,0 17-1,0 0-15,0-17 16,0 0-16,0 17 16,0-17-1,-18-1 1,0 18 0,1-35-1,17 18 1,-36 0-16,19-18 15,-1 35 1,-35 0 0,18-17-1,0 0 1,-18-18 0,17 0-1,-34 0 1,35 0-1,17 0 1,-17-18 0,35 0-1,-18 1 1,18-1 0,0-70-1,0 70 1,0-17 15,0-18-31,0 35 16,18-17-16,-18 17 15,17 18 1,1-17-16,0-1 16,17 1 15,0-1-16,18 18 1,-35 0 0,17 0-1,0 0 1,1 0 0,-19 0 15,1 0 94,-1 0-63,1 0 173,0 0-173</inkml:trace>
  <inkml:trace contextRef="#ctx0" brushRef="#br0" timeOffset="170240.3876">26335 2399 0,'0'35'156,"0"-17"-140,0 17 0,0 0-1,0-17 1,0 0 0,0-1 15,0 1-31,0 0 47,0-1 62,0 1 0</inkml:trace>
  <inkml:trace contextRef="#ctx0" brushRef="#br0" timeOffset="172299.6141">26300 1446 0,'-18'0'31,"0"0"47,1 0-46,-1 18-32,18 17 15,0 1 17,0-19-17,0 1 1,0 17-1,0-17 17,0-1-1,0 1 16,18-18-32,-18 18 1,17-18-16,1 17 16,0-17-1,-1 0 48,1 0-1,-1 0-15,1 0 16,0 0-48,-18-17 1,0-1 31,0 0-16,17 1-31,1-1 16,-18-17-1,0 17 1,0 1-16,0-1 109,0 0-93,0 1 78,0-1-32,-18 18-31,1 0 16</inkml:trace>
  <inkml:trace contextRef="#ctx0" brushRef="#br0" timeOffset="175092.0679">25982 3457 0,'-18'0'141,"1"0"-126,-18 0 1,-18 18-16,35 17 16,-17 0-1,-1 18 1,-17 0 0,36-17-1,17-19 16,0 1-15,0-1-16,0 1 16,0 0-1,0-1 1,0 1 0,0 0-16,0-1 15,17 1 1,1 0-1,0-1 1,17-17 0,-17 18-1,-1-18 1,19 17-16,-19 1 16,1 0-16,17-18 15,-17 17 1,-1 1-1,19 17 1,-19 1 15,19-19-15,-19 1 0,-17-1-1,0 1-15,0 0 16,0-1 15,0 1-31,0 0 16,0-1-1,0 1 1,0 17 0,-17-17-1,-1 0 16,-17-1-15,17-17 15,-17 18-15,17-18 0,1 0-1,-1 0-15,-17 0 31,17 0-15,0 0 0,-17-18-1,17 1 1,1 17 0,17-18-1,-18 0 1,18 1-1,0-1 32,0 0-15,0 1-17,0-1 1,0 0 15,18 18-31,-1-17 16,-17-1-1,18 0 1,0 1 15,-1-1 0,1 18-15,0 0 0,-1 0-1,19 0 1,-19 0 0,1 0-1,-1 0 1,1 0-1,0 0 1,-1 0 0,1 0-1,0 0-15,-1 0 47,1 0-16</inkml:trace>
  <inkml:trace contextRef="#ctx0" brushRef="#br0" timeOffset="177814.285">26017 4516 0,'0'-18'188,"0"0"-173,18 18 32,17 0-31,-35-17-1,18 17 17,0 0-17,-1 0 1,1 0 46,-1 0-15,-17 17-15,0 1-32,0 0 31,0-1-16,0 1 1,0-1 15,0 1 1,0 0-17,0-1 1,-17 1 15,-1-18 0,1 0-31,-1 18 16,0-18 15,18 17-15,-17-17 31,34 0 125,1 0-172,17 0 31,-17 0-16,-1 0 1,1 0 0,0 0-1,-1 0 1,1 0 0,0 0 202</inkml:trace>
  <inkml:trace contextRef="#ctx0" brushRef="#br0" timeOffset="181189.6288">26176 3246 0,'0'17'31,"0"1"16,0-1-16,0 1-15,0 17 0,-18 1 15,18-19-16,0 1 32,0 0-15,0-1 30,0 1-62,0-1 78,18-17-47,0 18-15,-1-18 15,1 0-31,0 0 32,-1 0 108,1 0-124,-18-18-1,0 1 173,0-1-172,0-17 109,0 17-110,0 1 1,0-1 15,0 0 235,0 1-219,0-1-1,0 0 48,-18 18-78,1 0 31,17-17-47,-18 17 47,0 0-16,1 0 125,-1 0-109,0 0-31</inkml:trace>
  <inkml:trace contextRef="#ctx0" brushRef="#br0" timeOffset="184784.4759">29245 1693 0,'0'18'141,"0"17"-141,0 18 15,0 18 1,18-18 0,-18 0-1,18-36-15,-1 36 16,1-35 15,-1-18 0,-17 17-15,53-17 0,-35 0-1,0 0 1,-1 0-1,19 0 1,16-17 0,-34-19-16,0 19 15,-1 17-15,19-18 16,-19-17 0,1 0-1,53-71 1,-36 18-1,-18 52 1,1-17 0,0 0-1,-18 18 1,0 18 0,0-19 15,0 19-16,-18 17 48,0 0-47,1 0-1,-1 0-15,-17 0 16,17 0-1,-35 0 1,18 35 0,-18 18-1,-17 70 17,52-70-17,-17-17 1,17-1-1,0 18-15,1 0 16,17-18 0,-18 18-1,18 0-15,0-18 16,0 18 0,0 0-1,0 35 1,18-53-1,-18 1 17,17-19-17,-17 1-15,0 0 16,18-18 15,-18 17-15,0 1 281,0-1-204</inkml:trace>
  <inkml:trace contextRef="#ctx0" brushRef="#br0" timeOffset="186226.8795">30074 1482 0,'0'17'109,"-35"36"-93,17 0 0,-17-18-1,17-17 1,1 17-1,-1-17 1,18 0 0,0-1 31</inkml:trace>
  <inkml:trace contextRef="#ctx0" brushRef="#br0" timeOffset="188666.5326">30127 1711 0,'-17'18'172,"-1"-1"-157,0 19 1,1-1-16,-19 18 31,19-18-15,-1 0-1,18-17 1,-18 35 0,18-18-16,0-17 31,0-1-16,0 19 1,0-1 31,0-17-31,0-1-1,0 1 1,0-1-1,0 1 1,0 0-16,18-1 16,-18 1-1,0 0-15,18-18 16,-1 17 0,-17 1-1,18 0 1,0-18-1,-18 17 282,0 1-281,0 0 15,17-18-15,-17 17 31,0 1-16,18-18-15,-18 17 62,0 1-31,0 0 46</inkml:trace>
  <inkml:trace contextRef="#ctx0" brushRef="#br0" timeOffset="192591.5821">30268 2046 0,'0'-35'172,"0"0"-156,0 17-1,0 0 1,0 1-16,0-1 47,18 18 0,-18 18 46,18-1-93,-18 1 16,17 0 0,-17-1-1,0 1-15,0 17 16,0-17 15,0-1-15,0 1-1,0 0 1,0-1 0,0 1-1,0 0 157,0-1-125,18-17-16,0 0 16,-1 0-31,-17-35-1,18 35-15,-1-35 16,1-1 0,0 36-1,-18-17 1,0-1-16,0 0 62,0 1 1,0-1-47,0 1-1,0-1-15,0 0 16,0 1 171,0-1-140,17 18 63,1 0-95,17 0 16,-17 0-15,0 0 328</inkml:trace>
  <inkml:trace contextRef="#ctx0" brushRef="#br0" timeOffset="193942.4997">30551 2205 0,'0'17'109,"0"36"-93,0-35 0,0 17-1,0-17 1,0 17 0,0-17-16,0 0 15,0-1 1,0 1-1</inkml:trace>
  <inkml:trace contextRef="#ctx0" brushRef="#br0" timeOffset="196957.8724">30621 1782 0,'0'-18'125,"0"0"-63,0 1-31,0-1 1,0 0-1,18 18 109,-1 0-108,-17 36 15,0-19-32,0 19 1,0-1 15,0-18-15,0 1 140,0 0-125,36-18 204,-19 0-235,19 0 31,-19 0 0,-17 17-15,35-17-1,-17 0-15</inkml:trace>
  <inkml:trace contextRef="#ctx0" brushRef="#br0" timeOffset="198895.1981">30868 1676 0,'0'17'156,"0"1"-140,0 17 15,0-17-16,0 0 1,0 17-16,0 0 16,0 0-16,0 18 15,0-35 1,0 0-16,0-1 31,0 18-15,0-17-1,0 0 1,0 17 0,0 0 15,0-17-31,0 0 31,0-1-15,0 1-1,0-1 1,0 19-16,0-1 16,0 0-1,-18 1 1,18-19 0,0 1-1,0 0 1,-17-1-1,-1 18 1,0 1 15,18-19-15,-17-17 0,17 18-1</inkml:trace>
  <inkml:trace contextRef="#ctx0" brushRef="#br0" timeOffset="201719.8639">29263 3440 0,'0'52'78,"0"-34"-62,0 17 0,-18 18-1,18-35 1,0 17 0,0 1-1,0-19-15,0 1 16,0-1-1,18 1-15,-18 0 16,35-1 0,-17-17-1,-1 0 1,19 18 0,-1-18-1,0 0 1,-17 0-1,0 0-15,-1 0 16,1 0 15,-1 0-31,-17-18 32,36-35-17,-19 1 1,1-37-1,17 36-15,-35 18 16,18-18 0,-18 18-1,0 17 1,18 1 0,-36-1 93,0 0-93,1 1-16,-1 17 15,0 0 16,1 0-15,-1 0 15,0 17-15,1 1-16,-1 0 16,1 35-1,-19-18 1,1 18-1,17-18-15,1 18 16,-1-18 0,18 1-16,0-1 15,0 0 17,-18-17-17,18 17 1,0 18-1,0 0 1,0 0 0,0-18-1,0 18-15,0 0 16,0-36-16,0 19 16,0-19-1,0 1 1,0 0-1,0-1 17,0 1-1,0 0-15,0-1 15,0 1-16,18 0 17</inkml:trace>
  <inkml:trace contextRef="#ctx0" brushRef="#br0" timeOffset="203139.8364">29845 3298 0,'-18'18'125,"18"0"-125,-17-1 16,-1 19 0,18-19-1,0 19 1,-18-19-1,1 18 1,17-17 0,0 0 31,0-1-1</inkml:trace>
  <inkml:trace contextRef="#ctx0" brushRef="#br0" timeOffset="206203.3119">29986 3422 0,'-18'0'203,"18"18"-172,-17 17-15,-1-18-16,1 19 16,17-19-1,-18 19 1,0-19-1,18 36 1,-17-17 0,17-19-1,0 1 1,0 17-16,0-17 31,0-1-15,0 1-16,0 17 15,0 1 17,0-1-32,17-18 15,1 19 1,0-1 15,-1 0-15,1 1-16,-18-19 15,17 1 1,1 17-16,0-17 16,-18-1-1,17-17 1,1 18 0,0 0-1,-1-1 16,1 1 16,-18 0-15</inkml:trace>
  <inkml:trace contextRef="#ctx0" brushRef="#br0" timeOffset="208826.6099">30145 3757 0,'0'-18'140,"0"1"-93,0-1-31,0 1 15,0-1-15,0 0-1,0 1 16,17 17-15,1-18 0,0 18-1,-1 0 1,1 0 15,-18 18-15,18-1-16,-18 36 15,0 0 1,0-35 0,0 35-1,0 0-15,0-36 32,0 36-17,17-18 1,-17 1-1,0-1 1,0 0 0,0-17-1,0-1 1,18-17 15,-18 18 16,18-18-47,-1 0 16,1 0 15,17 0-15,0-18-1,-17 18 16,0-35-15,-1 18 0,1-1-1,17-35 1,-35 35 0,18-17-1,0-35 1,-18 34-1,0 19 1,0-19 0,0 19-16,0-1 15,0 0 1,0 1 0,-18-1 77,-17 1-77,17 17 15,0 0-31,1 0 16,52 0 187,-17 0-187,17 0-1,0 0-15,-17 0 31,-1 0-15,1 0 140,0 0-15</inkml:trace>
  <inkml:trace contextRef="#ctx0" brushRef="#br0" timeOffset="211480.7155">30586 4216 0,'0'-18'172,"0"0"-172,0 1 16,0-1-1,17 18 126,1 0-125,0 0 15,-1 18 172,-17-1-187,0 1 15,0 0-16,0-1-15,0 1 16,0 17 0,0-17-1,-17 0 17,-1-1 14,0 1-14,1-18 140,-1 0-141,1 0 0,69 0 157,1 0-173,-35 0 1,17 0-16,-17 0 15,17 0 1,0 0 0,-17 0-1</inkml:trace>
  <inkml:trace contextRef="#ctx0" brushRef="#br0" timeOffset="215328.4611">30692 3440 0,'17'0'282,"1"0"-267,0 0 1,-1-18-1,1 18 173,-18 18-126,0-1-46,0 1 0,0-1-1,0 1 1,0 0 0,0-1-1,-18 1 63,1-18-62,-1 18 15,36-18 344,17 0-359,-18 0 15,19 0-31,-19 0 188,1 0-173</inkml:trace>
  <inkml:trace contextRef="#ctx0" brushRef="#br0" timeOffset="217095.5314">30992 3475 0,'0'17'141,"17"36"-125,1 0-1,-1-17 1,19 69 0,-36-87-1,17 17 1,-17 1-1,0-19-15,0 19 16,0-1 0,0 0-1,0 18-15,0-35 16,0 17 15,0 0-15,-17 18-1,-1-35-15,0 17 16,1 0-16,17-17 31,0 0-15,-18-18 0,1 17-1,-1 36 1,0-35-1,1-1 1,-1 1 0,18 0-1</inkml:trace>
  <inkml:trace contextRef="#ctx0" brushRef="#br0" timeOffset="220273.216">29245 5609 0,'0'35'109,"0"1"-109,0 52 16,0 18 0,0-53-1,0 17 1,0-17-1,0-35 1,36 52 15,-19-70-15,-17 18 0,18-18-1,17 0 1,0 0-1,18 0 1,-35 0 0,0-18-1,34-35 1,-16 0 0,-1-17-1,-17-18 1,17-36 15,-35 89-15,0-18-1,0 0 1,0 18 0,0 17-16,-18 18 93,1 0-93,-1 0 16,0 0 15,1 0-15,-1 0-1,-17 36 17,0 16-32,-1 19 15,19-18 17,-19 70-17,36-87 1,-17 17-1,17-1-15,0 1 0,-18 0 16,18-35 0,0 17-1,0-17 1,0 17 0,0 0-1,0-17 1,0 17-1,18 1-15,-1-36 16,-17 35 0,18-17-16,-18-1 31</inkml:trace>
  <inkml:trace contextRef="#ctx0" brushRef="#br0" timeOffset="221546.339">29827 5327 0,'0'18'110,"0"17"-79,-17-18-15,17 36-1,0-35-15,-18 0 16,18-1-1,0 1 1,0 35 0,-18-18-1,18-17 1,0 17 0</inkml:trace>
  <inkml:trace contextRef="#ctx0" brushRef="#br0" timeOffset="223367.7328">29898 5680 0,'-18'53'172,"1"17"-156,-1 1-1,18 17 16,0-35-15,0-18-16,0 0 0,-18-17 16,18 0-1,0-1 1,0 1 0,0 0-1,0-1 1,0 19 46,0-19-46,0 1 0,0 17-1,18 36 1,0-36-1,-1 0 1,1-35 0,0 53-1</inkml:trace>
  <inkml:trace contextRef="#ctx0" brushRef="#br0" timeOffset="226422.8314">30039 5891 0,'0'-17'171,"18"17"-124,-1 0-15,1 0-1,0 17-16,-18 1 1,0 0-16,0 17 16,0-17 15,0 17-31,0-18 16,0 19-16,0-19 15,0 1 16,0 17-31,0 1 32,0-1-17,0-17-15,0 17 32,0-18-17,17-17 141,1 0-140,-1 0 0,1 0-1,0 0-15,-1 0 16,1 0 0,0 0-16,-1-35 15,-17 18 1,18 17-1,0-53 1,-1 53-16,-17-36 16,0-34-1,18 34 17,-18 19-17,18-18 1,-18 17-1,0-17 17,0 17-17,0 0-15,0 1 32,0-1-17,0 0-15,0 1 16,0-1-1,0-17 1,0 17 15,0 1-15,0 34 156,0 1-157,0 17 1,35-17 31,-18-1-16,19 1-15,-1 0 15,-17-18-15,17 0-1,-17 0 1</inkml:trace>
  <inkml:trace contextRef="#ctx0" brushRef="#br0" timeOffset="231004.0846">30480 6279 0,'0'-17'156,"0"-1"-140,0 1 15,0-1-15,18 18 0,-1-18 15,1 18-16,0 0 1,-1 0 0,1 0-1,-1 0 1,1 0 15,-18 18 16,18 0-31,-18-1 15,0 1-15,0-1-1,0 1 1,0 0-1,0 17 1,0-17 0,0-1-1,0 1 1,0 0 0,-18-18 62,0 0-63,1 0-15,34 0 360,1 0-345,0 0 1,-18 17 156,0 1-157,0-1 17,0 1-32,0 0 109,-18-18 16,-17 0-94,17 0-31,1 0 16,-1 0 0,0 0 93,1 0 16,-1 0-78,0 0 93,1 0 17,-1 0-64,0 0-77,1 0 15,-1 0 47,1 0-31,17-18-31</inkml:trace>
  <inkml:trace contextRef="#ctx0" brushRef="#br0" timeOffset="234568.7572">30533 5503 0,'0'-17'141,"0"-1"-141,18 18 15,-18-18 1,17 18-16,1-17 109,-1 17-93,-17 17 125,0 1-126,0 17 1,0-17-1,0 0 1,0-1 0,0 1-1,0 0 1,-17 52 0,17-35-1,-18 1 1,-17-19-1,35 1 1,0 0 0,0-36 265,18 18-265,-1 0-1,1 0 16,-1-18-15,1 18 31,0 0-31,-1 0-1,1 0 1,0 0 78</inkml:trace>
  <inkml:trace contextRef="#ctx0" brushRef="#br0" timeOffset="236452.7178">30903 5609 0,'0'35'187,"0"18"-187,0 0 16,18 0 0,-18 18-1,18-18 1,-1-18 0,-17 18-1,0 17 1,0-34-1,0-1-15,18 18 16,-18-35 15,0-1-15,0 1 0,0-1-16,0 1 15,0 0 1,0-1-16,0 1 15,0 0 17,0 17-17,0-17-15,-35 34 16,17 37 0,0-89 15,18 17-16,-17 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16:54.2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20532 6262 0,'0'35'109,"0"-17"-93,0-1-1,0 1 1,0 17 0,0 1-1,17-1 1,19-35-1,-1 70 1,-18-52 0,1 0-1,35 35 1,-35-36 0,17 1-1,0-1 1,18 1-16,0 0 15,0-1 1,18 1-16,-1 0 16,-35-1-1,18 1 1,0-18 0,18 35-1,-36-35 16,-17 0-15,-1 0 265,1 0-281,0 0 16,17-17 0,18-1-1,0-17 1,-18 17-16,36 0 15,-19-17 1,19 17 0,0 1-1,-19 17 1,1 0 0,-17 0-1,34 0 1,-34 0-1,-19 0 1,18-18 0,-17 18-16,17 0 15,1 0 1,-1 0-16,0 0 16,18 0-1,-35 0 1,-1 0-1,1 0 1,0 0-16,-1 0 16,1 0-1,0 0 17,-1 0-17,-17 18 1,18-1 249,-1-17-265,1 18 16,-18 17 0,18-17-1,-1 17 1,19 1 0,-19 17-1,-17-36 1,0 1-1,0-1 1,0 1 0,0 0-1,0-1 17,0-52 124,0 17-141,18-34 1,0 16 0,17 1-1,0-18 1,-17 0 0,17 18-1,-35 17 1,18 1-1,-1 17 1,-17-18 0,18 18-16,0 0 15,-1 0-15,19-18 16,-19 18 0,1 0 15,17 0-16,-17 0 1,17 0 0,-17 0-1,17 0 1,-17 0 15,-1 18 0,18-18 251,18 18-282,71 17 15,-36-18 1,0 1 0,-17 0-1,-18-18 1,0 17 15,0 1-15,-18-18-1,-18 0 1,19 0 0,-19 0-16,1 0 15,0 18-15,-1-18 250,54 0-234,17 0-1,36 0-15,52 0 32,-106 0-17,-34 0 1,17 0 0,17 0-1,-52 0 16,17 0-31,0 0 32,-17 0-17,0 0 220,-1 0-220,1 0 1,17-18 0,18-17-1,0-1 1,-18 19-1,1-18-15,52-1 16,-88 19 0,17 17 15,1 0-15,-18-18-1,18 18 16,-1-18-15,1 18-16,-18-17 16,18 17 15,17-18-15,-17 0-16,-18 1 15,17 17 1,1-18-1,0 1 1,-1-1 0,1 0 15,-18-17-31,0 0 16,0-18-1,0 18 16,0 17-15,0 0 0</inkml:trace>
  <inkml:trace contextRef="#ctx0" brushRef="#br0" timeOffset="5040.3749">21925 7302 0,'18'53'63,"17"-35"-32,-35 0-31,18 17 15,-1 0 1,19 1 15,-36-1-15,17 0 0,1-17-1,0 17 16,-18-17-31,17-1 32,1 1-17,-1 0 1,-17-1 0,18 1-1,17-18 1,-35 17-1,18 19 1,0-19 0,-18 1-1,17-18 1,-17 18 15,18-18-15,-18 17 15,18-17 63,-18-17-79,35-1 1,0-53 15,0 1-15,1-18 0,-1 17-1,0 18-15,-17 36 16,-1-19-1,1 19-15,-18-1 47,18 18-31,-18-18 15,17 18-31,-17-17 47,0-1 16,0 36 108,0 17-139,0-17-17,0-1-15,18 19 32,-18-19-17,18 19-15,-1-1 16,-17-18-16,18 36 15,0-35 1,-18 0-16,0 17 16,17 0 15,1 0-15,0-17-1,-18 0 16,0-1-15,0 1 31,17-18-31,-17 18-1,0-1 16,18-17-15,-18 18 47,17-18-17,1-18 48,0-17-94,-1-18 16,1 0-1,0 0 1,-1 36-16,-17-19 16,18 19-1,0-19 17,-1 19-17,1-1 16,-1-17-31,-17 17 47,0 1-15,18-1-1,-18 0-31,18 18 15,-18-17 1,17 17 31,-17-18 62,0 0-62,18 18 109,-18-17-156,0-1 79,0 0 171,18 18-172</inkml:trace>
  <inkml:trace contextRef="#ctx0" brushRef="#br0" timeOffset="8179.4692">23372 7197 0,'-18'0'125,"18"17"32,0 1-142,-18 0 1,18 17 0,0-18 15,0 1-31,0 17 15,0-17 1,0 17 0,0-17 15,0 0-15,0-1 15,0 1-16,18-18 1,-18 18 15,18-18-15,-18 17 15,17-17 0,-17 18-31,18-18 32,-1 0 15,1 0-16,0 0-16,-1 0 1,1 0 0,0 0-1,-1 0 1,1 0 0,0 0 15,-1-18-16,-17 1 1,0-1 15,0 0-15,18 18 0,-18-17 46,0-1-46,0 0 15,0 1 47,0-1-62,0 0 171,0 1-171,0-1-1,0 0 1,-35 1 62,17 17-62,0 0 15,1 0 0,17-18-15,-18 18 0,18-17 15,-18-1 16,1 18-16,-1 0 16,18-18-16,-18 18-15,1 0 15,17-17 0</inkml:trace>
  <inkml:trace contextRef="#ctx0" brushRef="#br0" timeOffset="11342.5546">22049 7161 0,'17'0'281,"19"0"-250,-1 0-31,0 0 32,0 0-1,1 18-31,-19-18 15,19 0 1,-19 0-16,1 0 31,-1 0-15,1 0 15,0 0-15,-1 0-1,1 0 17,0 0-17,-1 0 17,1 0-17,0 18 1,-1-18-1,1 0 1,-1 0 15,19 0-15,-19 17 15,1-17-15,0 0-16,17 0 31,-17 0-15,-1 0-1,1 0 1,0 18 0,17-18 30,-18 0-14,19 0-17,-19 0 17,1 0-32,0 0 15,-1 0 1,1 0-1,0 0 157,-1 0-125,1 0 156,-1 0-109</inkml:trace>
  <inkml:trace contextRef="#ctx0" brushRef="#br0" timeOffset="13542.9048">21819 7108 0,'-17'0'156,"-1"0"-140,0 18-1,1 17 1,-19 1-1,19 17 1,-1-18 15,18 0-31,0-17 16,-17 17-16,-1 0 16,18 1-1,0-1 1,0-17-1,0 17 1,0 0 0,0 0-1,0-17 1,0 0 0,0 35-1,0-36-15,0 1 31,0-1-15,0 19-16,0-1 16,18 18-1,-1-18 17,-17 0-32,35 18 31,-17-17-16,35 17 1,-18-18 0,-35-17-1,36-1-15,-19 1 16,1-1 0,-1-17-16,1 18 15,0-18 1,-18 18 15,17-18-31,-17 17 16,18-17-1</inkml:trace>
  <inkml:trace contextRef="#ctx0" brushRef="#br0" timeOffset="15818.7238">23830 7161 0,'18'0'266,"-1"18"-250,19 17 15,-19-17-16,19 35-15,-19 0 16,-17-18 0,0 0-1,0 18 1,0 35 0,0-35-1,0 0 1,0 18-1,0-36 1,0 0 0,-35 36 15,17-18-15,-17-18-1,17 0 1,1 18-1,-1-17 1,0-19 0,-17 1-1,18 0 1,-1-1 0,0 1-1,1-18 1,-1 0 15,0 0 0,1 0 1,-1 17-17,0-17 1,1 0-1,-1 0 1,1 18 0</inkml:trace>
  <inkml:trace contextRef="#ctx0" brushRef="#br0" timeOffset="17966.0038">24183 7003 0,'0'35'157,"0"-17"-142,0 17-15,0 0 31,0-17-15,0-1 0,0 1-1,0 17 1,0-17 0,0 0 15,0-1 0</inkml:trace>
  <inkml:trace contextRef="#ctx0" brushRef="#br0" timeOffset="20937.8396">23954 6985 0,'17'0'406,"19"0"-390,-19 0-16,18 0 15,1 0 1,-1 0 0,0 0-16,18 0 15,-18 0 1,-17 18-1,0-18 1,-1 0 0,1 0-1,0 0 17,-1 0-17,1 17 16,0-17-31,-1 18 47,1-18 0,-1 0 219,1 0-188,0 0-31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19:08.55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16016 10019 0,'18'35'234,"-18"-17"-218,17-1-1,1 1-15,0 0 16,-1 17-1,1 0 1,0 1 0,34 34-1,-16-52 1,-19 17 0,-17-17-1,18-18 16,0 17-15,-18 1 0,35 0-1,-17-1 1,-1 1 0,1-18-1,0 17 1,-18 1 15,17-18 78,1 0-93,-18-18 0,17-17-1,1-18 1,17 0 0,-17 0-1,0 1 1,-1-1-16,1 35 15,0-17 1,-18 17-16,0 0 47,0 1-31,0-1-1,0 1 16,0-1-15,0 0 0,0 1 15,0 34 266,0 1-235,0 0-46,0-1 0,0 1-1,0-1 1,0 19-1,0-1 1,17 0 0,-17-17-1,18 17 1,-1-17 0,-17 17-1,0-17 1,18-1-1,17 1 1,-35 0 0,18-1-1,-18 1 17,18 0-17,-18-1 32,0 1 344,17-18-313,-17 17 469,0 1-516,18-18-15,-18 18 15,18-18-16,-18 17 64,17-17 30,1 0-62,-18-17-32,0-1 1,0 0-16,0 1 16,17-18 15,1 17-15,0-17-16,-18-1 15,17 1 1,1 0-1,0 0 1,-1 17 0,-17 0-1,18 1 1,0-1 0,-18-17-1,35-53 1,-17 70 15,-18 0-15,0 1-16,0-1 15,0 0 1,17 18 15,-17-17 125,0-1-140,0 0 47</inkml:trace>
  <inkml:trace contextRef="#ctx0" brushRef="#br0" timeOffset="4984.6199">17180 9719 0,'-17'0'94,"34"-18"78,1 18-125,17 0-16,-35-17-15,35 17-1,-17 0 1,17 0-1,-17 0 17,-18 17 108,0 1-124,0 0 31,0-1-47,0 1 31,0 0-15,0-1-1,0 1-15,0-1 16,-18-17 15,18 18-15,-17 0-1,-1-1 1,0-17 0,1 0-1,-1 0 63,18 18-78,-17-18 32,17 18-1,-18-18-15,0 0-1,1 0-15,17 17 16,17-17 203,1 0-204,35 0 1,-36 0-1,19 0 1,-1 0-16,-17 0 16,17 0-1,0 0 1,0 0 0,-17 0 30,0 0-30,-1 0 31</inkml:trace>
  <inkml:trace contextRef="#ctx0" brushRef="#br0" timeOffset="7453.5243">17692 9948 0,'-18'0'172,"1"18"-156,-1 0-1,-17 17 1,-1 0 0,19 18-1,-19-18 1,1 18-1,0-17 1,17 16 0,-17 1-1,35-35 1,0 0 0,0-1-1,0 1-15,0 0 16,0-1-1,0 18-15,0-17 16,0 0 0,0-1-1,0 1 1,0 17 0,0-17 15,0 0-31,18-1 15,-1-17 17,-17 18-17,18-18 1,-1 18-16,1-1 31,17-17-31,-17 18 16,17-18-1,-17 0 1,0 0 0,-1 0-1,1 17-15,0-17 63</inkml:trace>
  <inkml:trace contextRef="#ctx0" brushRef="#br0" timeOffset="10285.0783">17727 10142 0,'0'36'140,"0"-19"-140,0 19 16,0-19-1,0 18 1,0-17 0,0 0-16,0-1 31,0 36-15,0-17-1,0-19 1,0 71-1,-18-88 17,18 18-17,-17 0 1,17-1 0,0 1 30,0-36 48,17-17-63,1 17-15,0-17 0,17 0 15,-17 0-15,-1 17-1,1 18 16,-18-18-15,0 1-16,18 17 16,-1-18-16,1 0 15,-18 1 1,0-1 0,0 0 30,17 18-30,-34 18 234,-18 0-234,17-1-16,18 1 15,-18 0 1,-17-18-16,17 0 31,18 17-15,-17 1 15,34 0 235,1-18-266,0 0 15,-1 17 1,1-17 0,17 18-1,18-1 1,-18 1-1,1-18 1,-19 0 0,-17 18 15</inkml:trace>
  <inkml:trace contextRef="#ctx0" brushRef="#br0" timeOffset="12523.2519">18150 10354 0,'36'0'172,"-1"0"-156,0 0-1,-17 0-15,0 0 16,-1 0-1,1-18 1,-1 18 62,1 0-47,0 0 1,-1 0-1,1 0-31,17 0 47,-17 0-32,0 0 17,-1 0-17</inkml:trace>
  <inkml:trace contextRef="#ctx0" brushRef="#br0" timeOffset="13911.6717">18344 10160 0,'0'18'94,"0"-1"-94,0 1 16,0 17-1,0-17 17,0 17-32,0 0 31,0-17-16,0 35 1,0-18 0,0 0-1,0 1 1,0-19 0,0 1 15,0 0 31</inkml:trace>
  <inkml:trace contextRef="#ctx0" brushRef="#br0" timeOffset="15748.4011">18680 10125 0,'0'17'203,"0"19"-187,0 17 0,0-1-1,0 19 1,0 0-16,0-36 31,0 0-15,0-17-1,0-1 1,0 1-16,0 0 31,0-1 16,0 1-47,0 0 63,0-1 15</inkml:trace>
  <inkml:trace contextRef="#ctx0" brushRef="#br0" timeOffset="17284.5078">18927 9913 0,'0'18'63,"0"-1"-16,0 19-16,0-19-31,0 19 16,0 16 15,0-34-15,17 17-1,1 36 1,-18-36-1,17 18 1,-17-18 0,0 1-16,0 17 15,0-18-15,0 0 16,0-17 0,0-1 15,0 1-16,0 0 1,0 35-16,0-36 16,-17 19 15,-1 16-15,-17-16-1,17 17 1,1-36-1,17 1 1,-18-18 0,18 18 31,-18-18-47,1 17 31,-1-17-16,18 18 1,-18-18 0,1 0 46</inkml:trace>
  <inkml:trace contextRef="#ctx0" brushRef="#br0" timeOffset="21032.3844">16545 10795 0,'0'-18'110,"0"1"-48,18-1-15,0 18-31,-1-18-1,1 18 1,17-17 0,0 17-1,-17 0 17,0 0-17,-18 17 204,0 1-172,0 0-32,0-1 17,-36 1-17,19 0 1,-19-1 0,19-17-1,-1 18-15,1-18 31,-1 18-15,0-18 0,18 17-1,-17-17 17,34 0 280,1 0-296,17 0-1,-17 0 17,-1 0-32,1 0 15,0 0 1,-1 0-1,1 0 17,0 0-17,-1 0 1,-17 18 156,0-1-157,0 1 17,0 0-17,0-1-15,0 1 32,0 0-17,0-1 16,-17 1 1,-1-18-17,18 18-15,-35-18 32,-1 0-17,19 0 1,-18 17-1,17-17 17,0 0-32,1 0 31,-1 0-31,0 0 94</inkml:trace>
  <inkml:trace contextRef="#ctx0" brushRef="#br0" timeOffset="22987.7023">16863 10795 0,'0'18'203,"17"-1"-203,-17 19 31,18-36-15,0 17-1,-1 1 1,1-1 0,0 1-1,-18 0 1,17-1 31,-17 1 187,0 0-203,18-18 16,-18 17-47,0 1 94</inkml:trace>
  <inkml:trace contextRef="#ctx0" brushRef="#br0" timeOffset="24593.0626">17057 10795 0,'-18'0'141,"1"18"-125,-1-1-16,-17 19 31,-1-1-15,1 53-16,17-70 15,1-1 1,-1 1 15,18 0-15,0-1 15,0 1-31,-18-1 31,18 1 0,-17-18-15,17 18 31</inkml:trace>
  <inkml:trace contextRef="#ctx0" brushRef="#br0" timeOffset="27457.0832">17268 10795 0,'-17'0'187,"-1"0"-171,1 18 31,-1-1-16,0-17-15,18 18-16,-17 17 15,-1 0 17,0-17-17,18 0 17,0-1-17,0 19 32,0-19-31,0 1-1,0 0 1,0-1 15,0 1-15,0-1-1,18 1 48,-18 0-32,18-18-15,-1 0-1,1 0 17,0 0-1,-1 0 0,1 0-15,-1 0-1,1 0 1,0-18 15,-1 18 1,-17-18-1,0 1 0,0-1 0,0 1 1,0-1-17,0 0 1,-17 1-1,-1-1 1,0 0 0,1 18-1,17-17 1,-18 17 0,1 0-1,-1 0 16,0 0 63,1 0-16</inkml:trace>
  <inkml:trace contextRef="#ctx0" brushRef="#br0" timeOffset="29007.683">19350 10231 0,'35'0'204,"-17"0"-189,17 0 1,-17-18-1,-1 18-15,1 0 16,0 0 15,-1 0-15,1 0 0,0 0 15,-1 0-16,1 0-15,-1 0 47</inkml:trace>
  <inkml:trace contextRef="#ctx0" brushRef="#br0" timeOffset="30211.7881">19420 10425 0,'18'0'94,"0"0"-79,-1 0 1,1 0-1,0 0 1,-1 0 0,1 0-1,-18-18 1,18 18 0,-1 0 15</inkml:trace>
  <inkml:trace contextRef="#ctx0" brushRef="#br0" timeOffset="33273.46">19914 10160 0,'0'18'141,"36"35"-110,-19-1-15,1 1-1,35 18 1,-36-18-1,-17-36 1,18 1 0,-18 0-1,18-18 17,-18 17 46,17-17-78,1 0 172,0 0-172,-18-17 31,35-36-16,-17 18 1,-1 17-16,18-35 16,-35 35 15,0 1 0,18-1 0,0 0-15,-18 1 0,0-1-1,17 18 32,-17 18 188,0-1-220,0 1 1,0 17-1,18 1 1,0-36 0,-18 35-16,17-17 31,1-1-15,-18 1-1,18-1 16,-18 1-15,0 0 47,17-18-48,-17 17-15,0 1 47,18-18-31,-1 0 187,-17-35-203,18-1 15,0 19 1,-1-18 0,1-1-1,-18 19 1,18-36 0,-18 17-1,17 19-15,1-18 16,0-18-16,-18 0 15,17 35 1,-17-17 0,0 17-1,18 18 1,-18-17 0,0-1 46</inkml:trace>
  <inkml:trace contextRef="#ctx0" brushRef="#br0" timeOffset="35712.4662">20602 9719 0,'18'-18'204,"-1"18"-173,1-17-16,0 17 1,-1 0 31,-17 17 109,0 19-140,0-19-1,0 1 1,0 0 0,0-1-1,0 18 1,-17-17 15,17 17-15,-18-35-1,18 18 1,-18-18 0,18 18-1,-17-1 32,17 1-16,-18-18-15,18 18 15,18-18 172,-1 0-187,1 0 15,17 0-31,-17 0 32,0 0-17,-1-18-15,1 18 16,0 0-1,-1 0 48,1 0-16,-18-18-32</inkml:trace>
  <inkml:trace contextRef="#ctx0" brushRef="#br0" timeOffset="37342.8597">21078 10072 0,'-17'0'110,"-18"0"-79,17 17 0,-17 1-15,-1 17 0,19 1-1,-1-36 1,-17 53-1,17-18 1,1 0 0,-19 71-1,36-88-15,-17 17 16,17 18 0,0-36-1,0 1 1,0 0-1,0-1 1,0 1 0,0 0 15,0-1-15,0 1 15,35 0-16,-17-18 1,-18 17 0,35-17 15,-18 0-31,-17 18 0,18-1 16,0-17-1,-18 18 16,17-18 1</inkml:trace>
  <inkml:trace contextRef="#ctx0" brushRef="#br0" timeOffset="41717.6657">21078 10248 0,'0'18'140,"0"-1"-140,0 1 16,0 0 0,0 17-1,0-17 1,0 17 0,0 35-1,0-52 1,0 0-1,0 35 17,0-36-1,0 1 0,18-53 125,-18-1-156,18-17 16,17 18 0,-35 18-1,18-1 17,-18 0-17,0 1 1,17-1-1,-17 0 1,18 18 0,-36 36 312,18-19-313,0 1 1,-17 0 0,-1-18-1,18 17 1,0 1 0,0-1 15,0 1 16,0 0 0,18-18-16,-1 17-16,19-17 1,-36 18 15,17-18-15,1 0 0,-1 0-1,-17 18 63,18-18 94</inkml:trace>
  <inkml:trace contextRef="#ctx0" brushRef="#br0" timeOffset="43429.5878">21325 10089 0,'0'18'172,"18"-18"-156,17 35 0,-35 1-16,18-19 15,0 1 1,-18 17-1,35 36 1,-17-36 15,-18-17-15,0 17 0,0 0-16,0-17 31,0-1-16,0 1 1,0 0 31,0-1-31,0 1 30,0 0-30,0-1 0,0 1-1,0 0-15,0-1 32,0 1-17,0 0 1,-18-18-1,18 17 95,0 1-32,-18-18-78,1 0 47,-1 0-16,18 17 0</inkml:trace>
  <inkml:trace contextRef="#ctx0" brushRef="#br0" timeOffset="46099.6688">20285 10866 0,'0'-18'78,"0"0"-62,0 1 15,0-1-15,0 0 15,17 18-15,1 0 15,0 0 16,-1 0-32,19 0 1,-19 0 15,18 0-15,-17 0 0,-18 18-1,18-18 1,-1 0 15,-17 18-15,0-1-1,0 1 17,0 0 77,-17-18-93,17 17-16,-18-17 15,0 0 1,1 0-1,17 18 1,-18-18 0,1 0-1,-1 0 32,53 0 188,-17 0-235,-1 0 31,1 17-16,0 1 1,-1-18 0,1 0-1,-18 35 1,0-17 0,18 0-1,-1-1-15,-17 1 16,0 0 15,0-1 0,0 1 16,0-1-16,-17 1 16,-36-18-31,35 0 0,-17 0-1,0 0 1,-1 0-1,19 0 1,-1 0 15,0 0-15,1 0 46,17-18 1</inkml:trace>
  <inkml:trace contextRef="#ctx0" brushRef="#br0" timeOffset="48142.6313">20620 10918 0,'17'0'109,"1"18"-46,0 0-47,-1-18-1,-17 17 1,18 1-1,0-18 1,-18 18-16,17-1 16,1 1-1,0-18 1,-18 18 31,0-1 47,0 1 202</inkml:trace>
  <inkml:trace contextRef="#ctx0" brushRef="#br0" timeOffset="50095.1447">20814 10883 0,'-18'18'203,"18"-1"-187,-17 1 30,-1 17-46,0-17 16,1 35 0,-1-18-1,18 0 1,-18 1 0,1-19 15,-1-17 47,18 18-78,0 0 109</inkml:trace>
  <inkml:trace contextRef="#ctx0" brushRef="#br0" timeOffset="52820.874">21026 10848 0,'-18'18'218,"0"-1"-186,1 1-1,17-1-15,0 1 15,0 0-16,-18-18 1,18 17 0,0 19-1,-18-36 1,18 17 15,0 1-15,0 0 15,0-1 0,0 1 16,0-1 0,0 1-31,0 0 31,0-1-1,18-17-46,-18 18 16,18-18 15,-1 0 1,1 0 46,0 0-31,-1 0-32,1 0 32,-1 0-31,-17-18-1,18 1 17,-18-1 14,0 0-30,0 1 15,0-1 1,0 1-1,0-1 63,-18 18-63,1 0-16,-1 0 48,1 0-32,-1 0 16,0 0 0,1 0-31</inkml:trace>
  <inkml:trace contextRef="#ctx0" brushRef="#br0" timeOffset="55124.2646">21608 10336 0,'17'0'156,"19"0"-140,-19 0-16,18 0 16,-17 0-1,0 0 1,-1 0 0,1 0 15,0 0-31,-1 0 47,1 0-47,0 0 15,17 0 32,-18 0-31,1 0 15,0 0-31,-1 0 47</inkml:trace>
  <inkml:trace contextRef="#ctx0" brushRef="#br0" timeOffset="56427.8081">21802 10195 0,'0'18'172,"0"35"-157,0-36 1,0 54-16,0-18 16,0-18-1,0 18 1,0-18 0,0-17-1,0 17 16</inkml:trace>
  <inkml:trace contextRef="#ctx0" brushRef="#br0" timeOffset="238681.6241">22119 10160 0,'0'35'172,"0"1"-172,0 16 16,0-16 0,0 17-1,0-18 1,0 35-1,0-52 1,0 0 0,0-1-1,0 1 32,0-53 141,0-18-173,0 35 1,0-17 0,0 0-1,0-1 1,0 1-1,18-18 1,-1 18 0,1 35-1,-18-18 1,0 1 0,18 17 15,-1-18-16,1 0 1,-18 1 0,18 17-1,-1-18 1,1 0 0,0 1-1,-1 17 1,1 0-1,-1 0 1,1 0 0,0 0 15,-1 0-15,-17 17-1,0 1 1,0 0-1,0 70 17,0-70-17,0 34 1,0-16 0,0 34-16,0-17 15,0 0 1,-17-18-16,-36 71 15,53-53 1,-18 0 0,1 0-1,-1 18 1,0-36-16,1 0 16,-1 0-1,18 18 1,-18-35-1,18 35 1,-17-18 0,17-17-1,0 52 1,0-52 0,0 0-1,0 17 1,0-17-1,0-1 1,0 1 15,0-1-15,35-17 15,0 18-15,18-18-1,0 0 17,-18 0-32,18 0 15,-17 0-15,-19 0 16,1-18 0,-1 18-1,1 0 1,-18-17-1,18-1 1,-18-17 0,17 35-1,-17-53 1,18 35 31,-18 1-32,0-1 1,0 0 0,0 1 15</inkml:trace>
  <inkml:trace contextRef="#ctx0" brushRef="#br0" timeOffset="242490.0207">23125 9349 0,'-18'0'125,"0"0"-94,-17 0-15,17 0-16,1 0 15,-1 0 1,-17 17 0,0-17-1,17 0 17,0 0-1,18 18-16,0 17 1,0-17-16,0 35 16,0-18 15,0 18-15,0 35-1,0-53 1,0 36-1,18-18 1,0 17 0,-18-17-16,0 0 15,17 0 1,-17 0-16,0-18 16,0 18-1,0 18 1,0 52 15,0-52-15,0-54-1,0 54 1,0-53 15,0-1-15,0 19 234,0 34-235,0 36-15,0 53 16,0-18 0,0-18-1,18 142 17,-18-142-32,17-52 31,-17-36-16,0 18-15,0 0 16,18-18 0,-18-17-1,0 17-15,0 18 266,0-18-250,0 89-1,0-1 1,0 18-1,0-17 1,0 17 15,0-88-15,0-18 0,0-17-16,0 0 46,18-18 251,-1 0-281,36 0-16,0 0 16,-18 0-1,1 0 1,-1 0-1,36 0 1,-54 0 15,1 0-15,0 0 15</inkml:trace>
  <inkml:trace contextRef="#ctx0" brushRef="#br0" timeOffset="245785.5539">23566 9472 0,'-18'0'63,"0"0"-48,1 0 1,-1 0 0,0 0-1,-17 0 1,17 0 0,1 18-1,-18-1 1,17 1-1,-17 17 1,17 1 0,0-19-1,-17 18 1,35-17 0,0 0-1,0-1-15,0 1 47,35-18-16,18 0 1,-35 0-32,17 0 15,-17 0 16,17 18-15,-17-18-16,-1 17 16,1-17-1,0 18 1,-1-18 0,-17 18-1,18-18 1,0 35-1,-18-18 1,17 1-16,-17 35 16,0-18-1,0 1 1,0-19-16,0 1 16,0 17-1,0-17 16,0-1-15,0 1 15,0 0-15,-17 17 0,-1-35-1,-17 35-15,-1-17 16,1-18-1,-35 0 17,34 0-17,19 0 17,17-18-32,-18-17 15,18 0 16,-18 17-15,18 0 0,0 1-1,0-18 32,0 17-31,18 18-1,0 0 1,-1-18 0,1 18-1,0-17 1,17 17 15,0 0-15,-17-18-1,-1 18-15,1 0 16,0 0 0,-1 0-1,1 0 32</inkml:trace>
  <inkml:trace contextRef="#ctx0" brushRef="#br0" timeOffset="247270.749">23742 10125 0,'-18'0'78,"18"17"-46,0 1-1,0 35-31,0 0 15,0-18 1,0 0 0,0 18-1,0-35 1,0 0 0,0-1 77,0 1-30,0-1-48,0 1 17,0 0-1</inkml:trace>
  <inkml:trace contextRef="#ctx0" brushRef="#br0" timeOffset="249845.7607">23724 9331 0,'0'-18'110,"0"1"-95,0-1 16,0 0-31,18 18 16,0-17 15,-1 17-15,-17-18 0,18 18 15,-1 0-16,1 0 79,0 0-47,-1 18 16,-17-1-32,0 1-16,0 0 17,0-1-17,0 1 1,0 0 0,0-1-1,0 1 32,0 0-16,0-1-15,-17-17 0,-1 0-1,18 18 1,-18-1 15,1-17 47,17 18-62,-18-18-1,18 18 17,-17-18-1,17 17 47,17-17 16,1 0-63,-1 0-15,1 0-1,0 0 1,17 0 15,-17 0-15,-1 0-1,1 0 1,0 0 0</inkml:trace>
  <inkml:trace contextRef="#ctx0" brushRef="#br0" timeOffset="252916.4692">23442 10883 0,'-18'0'94,"1"0"-47,-1 0-32,-17 0 1,17 18 15,18-1-31,-17-17 16,17 18-1,-18 0 1,0-1 0,18 1-1,0 0 1,0-1-1,0 1-15,0 0 16,0-1 0,0 1 15,0-1-31,0 1 31,18 0 0,0-1-31,35-17 16,-18 0 15,-18 0-31,36 18 16,-35-18-16,0 0 31,-1 0-15,-17 18-1,18-1 32,-18 1 0,0 0-31,0-1-1,0 19 1,0-19 0,0 1-1,0-1 1,0 36 0,-18-17 15,-17-1-31,35-17 15,-18-1 1,1 1 0,-1-1 15,0 1-15,1-18-1,-1 0 1,-17 0-1,17 0 1,1 0 0,-19 0 15,19-18-15,-1 1-1,18-1 1,0 1-1,0-1 1,0-17 15,0-1 1,18 19-32,-1-1 15,-17 0 1,36 18-1,-19-17 1,-17-1 15,18 18-15,0 0 0,-1 0-1,1 0 16,17 0-15,-17 0 0,-1 0-1,1 0 1,0 0 0,-1 0-1,1 0 32</inkml:trace>
  <inkml:trace contextRef="#ctx0" brushRef="#br0" timeOffset="256880.9183">23689 11501 0,'0'-36'156,"18"36"-140,-1-17 0,1-1-1,0 18 1,-1-18 0,1 18-1,-1 0 1,1 0 15,0 0 16,-1 0-16,-17 18 47,0 0-31,0-1-31,0 1-1,0 0 17,0-1-17,0 1 1,0-1 15,0 1-15,0 0-1,0-1-15,-17 1 0,-1-18 16,18 18 15,-18-1-15,1-17 31,17 18-47,-18-18 78,53 0 172,18 0-250,-35 0 16,17 0-1,-17 0 1,17 0-1,-17 0 1,0 0 15</inkml:trace>
  <inkml:trace contextRef="#ctx0" brushRef="#br0" timeOffset="259620.2481">23583 10777 0,'18'-17'218,"-1"17"-186,1 0-17,0 0 1,-1 0 0,1 0 15,0 0 16,-1 0-16,1 0 0,-18 17 0,0 1 32,0 0-1,0-1-46,0 1 31,0 0-31,0-1-1,-18-17 1,1 0-1,17 18 1,-18-1 15,0-17 16,18 18 0,0 0 16,-17-18-48,70 0 110,-18 0-109,-17 0-16,34 0 15,-16 0 1,-19 0 15,1 0-15,0 0 15</inkml:trace>
  <inkml:trace contextRef="#ctx0" brushRef="#br0" timeOffset="262366.2499">23495 12047 0,'-18'0'125,"-17"0"-109,17 0-1,-17 0 1,18 18-1,-1 0 1,-17-18 0,17 17 15,18 19-31,-35-19 16,17 18-16,0 1 15,18-19 1,-17-17-1,17 18 1,0 0 0,0-1 77,35-17-61,-17 18-17,17-18 1,18 0 0,0 18-16,-18-1 15,0-17 16,18 0-15,-53 18 0,18-18-1,0 17 1,17 19-16,-35-19 16,17 1 15,1 0-16,-18-1 1,0 1 0,0 0 15,0-1-15,0 1-1,0 17 1,0-17-1,-18-1 1,18 1 0,-17-18-1,-1 18 17,-17-18-17,17 17 1,1-17-1,-1 0 1,-35 0 15,35 0-15,18-17 0,-17 17-1,17-36 1,0 19-1,-18-1 1,18 1 0,0-1 15,0 0-31,0 1 16,18 17-1,-1-18 16,1 18-15,0 0 0,-18-18-1,17 18 1,1 0 0,17 0 15,-17 0-16,-18-17 1,18 17-16,-1 0 16,1-18-1,-1 18 1,1 0 0,17 0 30,-35-18-30,18 18 31</inkml:trace>
  <inkml:trace contextRef="#ctx0" brushRef="#br0" timeOffset="265576.3189">23795 12753 0,'0'-18'16,"0"1"62,0-1-31,17 18-32,1 0-15,0-18 16,-1 18 15,1 0-31,0 0 47,-1 18 156,-17 0-203,18-1 47,-18 1-16,0 0 110,0-1-63,0 1-31,0-1-31,0 1-1,0 0 16,-18-18-31,1 17 16,-1-17 31,0 0-47,1 0 47,-1 0-47,0 0 31,36 0 203,0 0-218,-1 0 47,1 0 15,-18 18-16,18-18 1,-18 18-48,0-1 63,0 1-46,0 0-17,0-1 1,0 1 15,0-1 0,-18-17 16,0 0-31,1 0 15,-19 0-15,19 0 15,-1 0-15,1 0 15,-1 0 31</inkml:trace>
  <inkml:trace contextRef="#ctx0" brushRef="#br0" timeOffset="268300.0322">23636 12047 0,'0'-17'219,"18"17"-203,-18-18-1,17 18 1,1 0-1,0 0 1,-1 0 0,1 0-16,0 0 31,-1 0-15,1 0-16,-1 0 78,-17 18 15,0-1-61,0 19-17,0-19 1,0 1 15,0 0-15,0-1 15,0 1 0,-17-18-15,-1 0 15,1 17-31,-1-17 16,0 18 15,1-18-15,17 18 31,17-18 140,1 0-171,0 0-1,-1 0-15,1 0 16,-1 0 15,1 0-15,0 0-1,-1 0 1,1 0 15,0 0 32</inkml:trace>
  <inkml:trace contextRef="#ctx0" brushRef="#br0" timeOffset="272427.8503">24148 9402 0,'35'0'79,"18"-18"-64,17 18-15,-17 0 31,18 0-15,-18 0 0,-18 0-1,-17 0-15,-1 0 16,-17 18 62,0-1-47,0 18-15,0-17-16,0 35 16,0-35-1,0 17 1,-35 0-1,17 53 1,1 1 15,17-19-15,-18 1 0,18-1-16,0-17 15,0 18-15,0-18 16,0 0-1,0-18 1,0 35 0,0 1-1,0 35 1,0-53 0,0-36-1,0 1 16,0 17 204,0 1-235,0 87 15,0 0 1,35 54 0,-35-36-1,18 18 1,0-71 0,-1-18-16,-17-17 15,18-35-15,-18 17 16,0-17-1,0 0 1,0-1 15,0 1 188,0 35-188,0 35-31,0 18 32,0 17-17,0 1 1,0-54-1,0-34 1,0 52 0,0-71-1,0 19 1,0-1 0,0-17-1,0-1 1,0 1 156,0 0-157,18-1 1,-18 18 0,0-17-1,0 0 1,0-1 15,0 1 0,0 0 141,0-1-141,0 1 1,0 0-17,0-1 17,0 1 14,-18-18 95,0 0-125,1 0-1,-1 0 1,-17 0 0,17 0-1,0 0 16,1 0-15,-1 0 15</inkml:trace>
  <inkml:trace contextRef="#ctx0" brushRef="#br0" timeOffset="277394.8029">24500 13088 0,'0'-18'266,"0"1"-250,0-1-1,18 0 1,0 1 0,-1 17-1,-17-18-15,18 1 16,0 17-16,-18-18 31,17 18-15,1 0-1,0 0 32,-1 0 0,1 0-31,-1 18 15,1-1-15,0-17-1,-18 18 1,0-1-1,0 1 1,0 0 0,0-1-1,0 1 48,0 0-48,0-1 48,-18-17-47,0 0-1,18 18 1,-17-18-1,-1 0 1,18 18 0,18-18 327,-1 0-343,19 0 16,-19 0 0,1 0-16,0 0 31,-1 0-15,1 0-1,0 0 1,-18 17 62,0 1-47,0 0-15,0-1-1,0 1 17,0-1-1,-18-17-31,18 18 16,-18-18-1,-17 0 16,35 18-15,-18-18 15,1 0-31,-1 0 16,-17 0 0,0 0-1,17 0 1,0 0 15,1 0-31,-1 0 63</inkml:trace>
  <inkml:trace contextRef="#ctx0" brushRef="#br0" timeOffset="278923.999">24994 13123 0,'0'18'219,"18"-18"-203,0 18-16,-1-1 15,1 1 1,17-18 15,-35 18-15,18-1 15,-18 1 32,17-18-17,1 0-30,-18 17 0,0 1-1,18-18 17</inkml:trace>
  <inkml:trace contextRef="#ctx0" brushRef="#br0" timeOffset="280259.5911">25188 13070 0,'-17'0'15,"17"18"1,-36 0-1,1-1 1,0 36 0,17-17-16,-17 16 15,17-16 17,1-36-32,-1 17 15,18 1-15,0 0 94,-18-1-47,18 1-32</inkml:trace>
  <inkml:trace contextRef="#ctx0" brushRef="#br0" timeOffset="281848.2948">25329 12982 0,'0'53'188,"0"-18"-173,0 18 1,0 0-16,18-17 16,-18-19-1,0 1 1,0-1 15,0 1 32,0 0-17,0-1 1,0 1 0,0 0 47</inkml:trace>
  <inkml:trace contextRef="#ctx0" brushRef="#br0" timeOffset="285761.8237">24906 10301 0,'-35'0'110,"0"0"-79,17 0-31,0 0 16,1 0-1,-1 0 1,0 0-1,1 0 1,17 18 15,0-1 188,0 1-219,0 17 16,0-17-1,0 17 1,0 0 0,0 1-1,0 52 16,0-53-15,0 18 0,0-18-1,0 1-15,0-1 16,0 18-16,0-35 16,0 17-1,17 0 1,-17 0-1,0-17 1,0 17 0,18 1-1,-18-19 1,0 36 15,0-18-15,0 1 15,0-1-15,0-17 15,0-1-15,0 1 46,0 0-31,0-1 16,0 1 141,18-18-110,-1 0-47,1 0-15,0 0-16,17 0 31,-18 0-31,1 0 31,0 0-15,-1 0 31,1 0-32,0 0 17,-18 17-17,17-17 1,1 0-1</inkml:trace>
  <inkml:trace contextRef="#ctx0" brushRef="#br0" timeOffset="305666.913">25135 10530 0,'0'36'156,"0"-19"-140,0 19-1,0-19 1,0 1-1,0 17 1,0 0 15,0-17-15,0 0 15,0-1-15,0 1-1,18-18-15,0 0 16,-18 18 15,17-18-15,19 17 0,-19-17 46,1 0-31,0-35-31,17-36 16,-18 1 0,1 17 15,17-35-31,-17 88 15,-18-18 1,0 0 0,0 1-1,0-1 17,0 1 14,0 34 142,0 18-172,0 36-1,0-18 1,0 53-1,0-71 1,0-17 0,0 17-1,0 0-15,0-17 16,0 17 0,0 0-1,0 18-15,0-17 31,0-19-15,0 19 0,0-19-1,0 18-15,0 1 16,0-19 0,0 1-1,0 0-15,0-1 16,18 1-1,-18 0 1,0-1 15,0 1-15,0 17 0,0-17-1,0-1 1,0 1-1,0 0 1,-18-18 47,-17 0-48,-18 0 1,35-18-1,1 0 1,-19-17 0,19 0-1,-1 35-15,18-18 16,-18 1 0,18-1-1,0 0 16,0 1-15,0-19 0,36-17-1,-19 18 1,1 18 0,0-1-1,17 0 1,-18 18-1,1 0 1,0 0 0,-1 0 15,1 0-15,0 0-1,-1 0 16,1 0 1,0 0 15</inkml:trace>
  <inkml:trace contextRef="#ctx0" brushRef="#br0" timeOffset="307704.1154">25576 10142 0,'0'18'125,"0"17"-125,0-17 16,0 17-1,0-17 1,0-1 0,0 1-1,0 0 48,0-1 62,0 1-31</inkml:trace>
  <inkml:trace contextRef="#ctx0" brushRef="#br0" timeOffset="309472.5305">25647 11165 0,'0'18'141,"0"17"-141,0 1 15,0 17 1,0-1 0,0-34-1,0 17 1,0 1-1,0-19-15,0 1 125</inkml:trace>
  <inkml:trace contextRef="#ctx0" brushRef="#br0" timeOffset="313607.1706">26141 10513 0,'0'35'203,"0"-17"-203,0 17 16,0-17 0,0-1-1,0 19 1,0-1-1,0 18 1,0-36 0,0 1-1,17 0 17,1-1-17,-18 1 32,18-18-31,-1 0 31,1 0-16,0 0 0,-1 0-31,1 0 16,17-18-1,-17 1 1,-1-1 0,1 0-1,-18 1 1,18-19 15,-1 1 0,1 35-31,0-35 16,-18 17 15,0 1 0,0-1-15,0-17 0,0 17-16,0 0 31,0 1-15,0-1-1,0 53 126,0 18-126,0-17-15,0 17 32,0-1-17,0-34 1,0 35-16,0-35 0,0 52 16,0-17-1,0 0 1,0-18-1,0 1 1,0-19 0,0 36-1,0-18 17,0-17-17,0 0 1,0-1-1,0 1 1,0 0 0,0-1-1,-18 1 1,18 17 15,-18-35-31,18 35 31,-17 1-15,17-19 0,0 1 15,-18-18 0,0 0 0,1-18 1,-1 1-17,18-1 1,-17-17 0,-1 0-1,18 17 1,0-17-1,0-1 17,0 1-17,0 17 1,0-17 0,0 17-1,0 1 1,18-1 15,-1 1-31,-17-1 0,18 0 16,-1 1-1,1 17 17,0-18-32,-1 18 15,1 0 63,0 0-62,-1 0 15,1 0-15,0 0-16,-1 0 94</inkml:trace>
  <inkml:trace contextRef="#ctx0" brushRef="#br0" timeOffset="316274.8211">26635 11148 0,'0'-18'234,"17"18"-218,-17-18-16,36 18 15,-19-17 1,-17-1 0,36 18-1,-19 0 16,1 0 63,-1 0-63,1 0 48,-18 18-64,0-1 16,0 1 1,0 0 15,0-1-16,0 1 0,-18-18-15,1 18-1,-18-1 1,17 1 0,0-18 15,1 18-16,-1-18-15,18 17 32,0 1 124,-18 0-140,1-1 15,17 1 31,17-18 220,1 0-267,35 0-15,-18 0 16,-17-18-1,17 18 1,-17 0 0,-1 0-1,1 0 1,0 0 0</inkml:trace>
  <inkml:trace contextRef="#ctx0" brushRef="#br0" timeOffset="318340.4646">26599 10142 0,'0'18'157,"0"0"-142,0 17 17,0 18-17,0-36 1,0 36-1,0-35 1,0 0 0,0-1-16,0 1 15,0 0 17,0-1 30</inkml:trace>
  <inkml:trace contextRef="#ctx0" brushRef="#br0" timeOffset="322336.6314">27305 10407 0,'18'0'188,"-1"0"-173,1 0 1,-18-18 0,18 18 15,-1 0 0,1 0 16,-18 18 0,0 0-31,0-1-16,0 18 15,0-17 16,0 17-15,0-17 0,0 0-1,0-1 1,0 1 46,0 0-62,0-1 32,0 1-17,0 0 1,0-1 0,0 1-1,17-1 1,1 1-1,-18 0 1,18-18 15,-1 0-15,1 17 15,0-17-31,-1 0 16,1 0 15,0 0 0,-1 0-15,18-35 0,1-35-1,-19 17 16,19-53-15,-19 70 0,1 1-1,-18 18 1,0-1 0,0 0 46,0 1-31,0-1 1,0 0-17,0 1 16,0 34 141,0 19-156,0-1 0,0 18-1,-18 17 1,18-17 15,0-17-15,0-1-1,0 35 1,0-52 0,0 17-1,0 1-15,0-1 31,0-17-15,-17 70 0,17-53-1,0-17 1,-18 17 15,18-17-15,0-1-1,0 1 17,0-1-17,0 1 48,0 0-48,-18-18 1,18 17 0,-17-17 15,17 18 47,-18 0-47,0-1 1,18 1-17,-17-18 32,-1 18-16,1-18 16,-1 0 0,0 0-31,1-18 15,-1-17-15,0 35 15,18-36-31,0 19 47,0-1-32,0 0 1,0 1 15,0-18-15,18 35-1,0-18-15,-1 0 16,19 1 15,-19-1-15,1 0 0,-1 18-1,1 0-15,0 0 0,-18-17 16,17 17-1,1 0 1,0 0 0,-1 0 31,1 0-32</inkml:trace>
  <inkml:trace contextRef="#ctx0" brushRef="#br0" timeOffset="325091.5554">27887 11201 0,'0'-18'63,"0"0"-16,0 1-32,0-1-15,18 18 47,17-18 0,-17 18-31,-1 0-16,1 0 31,0 0-16,-1 0 1,1 0 0,-1 0 124,-17 18-93,0 17-31,0-17-16,0 0 15,0-1 32,0 1-15,0 0-17,0-1 16,-17-17-15,-1 18 0,1-18-1,-1 0 1,0 0 0,1 0 30,-1 0-30,0 0 15,54 0 141,-19 0-156,1 0-1,0 0 17,-1 0 15,1 0-16,-1 0 31,-17 18-46,0-1 0,0 1 15,0-1 16,0 1-16,0 0 16,0-1-16,-17 1 0,-1-18-15,1 0 0,17 18-1,-18-18 1,-17 0-1,17 0 1,0 0 0,1 0-1,-1 0 1,0 0 15</inkml:trace>
  <inkml:trace contextRef="#ctx0" brushRef="#br0" timeOffset="326549.0318">27993 10019 0,'0'18'125,"0"17"-110,0-18 1,0 19 15,0-19-15,0 1-1,0 17 17,0-17-17,0 0 1,0-1 0,0 1 62,0-1 0</inkml:trace>
  <inkml:trace contextRef="#ctx0" brushRef="#br0" timeOffset="331193.668">28734 10354 0,'0'-18'125,"0"1"-109,17 17 15,1-18-15,0 18-1,-1 0 1,1 0 0,0 0-1,-18 18 48,0 17-48,0 0 1,0 18-16,0-18 16,0-17-1,0 17 16,0-17-15,0 35-16,0-18 16,0 1-1,0-19 1,0 1 15,0-1 47,17-17-31,1 0-31,17 0 15,0 0-15,-17 0-1,0 0-15,-1 0 16,1 0 0,17 0-1,-35-17-15,18-18 16,17 17-1,0-35 1,-17 18-16,0-18 16,-1 35-1,-17-17 1,0-18 0,0 18-1,0 17 16,0-17-15,18 17 0,-18 0 62,0 36 78,0 17-140,0-17-1,-18 35 1,18 17 0,0-34-1,0 17-15,0 0 16,-17-18-1,17 0 1,0 0-16,0-17 16,0 0-1,0 17 1,0-17 0,0-1-1,0 1 16,0 17-15,0-17-16,0 17 16,-18 0-1,18-17-15,0 0 16,0-1 15,0 1-15,-18 0 31,18-1 0,-17-17-47,17 18 109,-18-18-109,1 0 156,-1 0-125,0 0-31,1 0 16,-1-53 0,18 35-1,0 1 1,0-19 0,0 1-1,0 17 1,0 1 46,18-1-46,-1 18 0,19-17-1,16 17 1,-16 0-1,-19-18 1,19 18 0,-19 0-1,-17-18 1,18 18 31</inkml:trace>
  <inkml:trace contextRef="#ctx0" brushRef="#br0" timeOffset="333500.8559">29245 11165 0,'0'18'78,"0"0"-31,0-1-31,-17-17-1,-1 36 1,18-1 0,0-17 15,0-1-31,-18 1 15,18-1 32,-17-17-31,17 18 0,17-18 140,1 0-141,17 0 1,-17 0 0,17 0-16,-17 0 15,-1 0 1,1 0 0,0 0 30,-18 18 345,0 17-375,0-17-1,0-1 1,0 1 0,0 0 109</inkml:trace>
  <inkml:trace contextRef="#ctx0" brushRef="#br0" timeOffset="335139.7233">29369 10037 0,'0'17'125,"0"1"-109,0 17-1,0-17 1,0-1-1,0 19 1,0-19 0,0 36-1,0-35 17,0-1 14</inkml:trace>
  <inkml:trace contextRef="#ctx0" brushRef="#br0" timeOffset="338967.0084">29880 10442 0,'0'-17'94,"0"-1"-79,18 18 17,0-18-32,-18 1 15,17 17 17,18-18-17,-17 18 1,0 0-1,-1 0 1,1 0 0,0 0 15,-1 18 16,-17-1-32,18 1 1,-18 0-16,0-1 16,0 71 15,0-35-15,0 0-1,0-17 1,0-19-16,0 18 15,0-17 32,0 0 0,0-1 63,18-17-32,-1 0-63,1 0 1,17-17-16,0-19 16,1-34-1,-1 17 16,0 0-31,-17 18 16,0 17-16,-18-17 16,0 17-1,17 1 1,-17-1 0,0 0-1,0 1 16,0-1-15,0 0 0,0 1-1,0-1-15,0 0 32,0 1-17,0 34 157,0 19-172,0 34 16,0-34-1,0 34-15,0 18 16,0-35 0,0-17-1,-17 16 1,17 1-1,0-17 1,0-19 15,0 1-31,0 0 16,0-1 0,0 1 15,-18-1 266,0 19-282,18 17-15,0 0 16,-17-1 0,17-16-1,0 17 1,-18-36-1,18 19 17,0-19-17,0 19 1,0-19 0,-18-17-1,18 35 1,0-17 46,-17-18-30,-1 0 14,0 0-46,1-18 16,-1-17 0,18 18-1,-18-1 1,1-17 0,17 17 15,0 0-16,0 1 32,0-1-31,0 0 0,0 1-1,17-1 1,-17 0-1,18 18 17,-18-17-17,35-1 1,-17 18 31,0 0-32,-18-17 1,17 17 0,1-18-1,0 18 1,-18-18 0,35 18 15,-17 0 31</inkml:trace>
  <inkml:trace contextRef="#ctx0" brushRef="#br0" timeOffset="344906.6255">30533 9860 0,'0'18'62,"0"-1"-46,0 1 0,0 17-16,0-17 15,0 35 1,0-18-1,0-17 1,0 35 15,0-36-15,0 19 0,0-19-1,0 1 1,0 0 15,0-1 0,0 1 32</inkml:trace>
  <inkml:trace contextRef="#ctx0" brushRef="#br0" timeOffset="368482.1585">30515 11201 0,'0'-18'172,"18"18"-156,0 0-16,-1 0 31,1 0-31,-1 0 31,1 0-15,0 0 15,-1 0-15,1 0-1,0 0 32</inkml:trace>
  <inkml:trace contextRef="#ctx0" brushRef="#br0" timeOffset="373197.0709">30480 11183 0,'0'18'156,"0"-1"-156,0 1 16,0 0-1,0-1 32,0 1-16,0 0 32,0-1 31,0 1 140,0-1-93,0 1 280,0 0-358,0-1-16,0-34 406,18 17-375,-1 0 0,-17-18-31,18 18 31,0 0 16,-1 0-78,1 0 15,-1 0 0,1 0 0,-18 18 110,0-1-125,18-17-16,-18 18 15,0 0 16,0-1 1,0 1-1,0 0-15,0-1 15,0 1 31,0-1 1,-18-17-48,0 0 17,1 0-1,-1 0-15,1 0 15,-1 0 0,0 0-31,1 0 31,-1 0-15,0 0 15,1 0 16,-1 0-16</inkml:trace>
  <inkml:trace contextRef="#ctx0" brushRef="#br0" timeOffset="375298.0109">31044 10425 0,'0'52'172,"0"-16"-157,0 34-15,0 1 16,0-18-1,0 0-15,0-18 16,0-17 0,0 17-1,0 0 17,0-17-1,0-1-16,0 1 64</inkml:trace>
  <inkml:trace contextRef="#ctx0" brushRef="#br0" timeOffset="378640.4417">31133 10072 0,'35'0'109,"0"0"-93,-17 0 0,35 0-16,-18 0 31,0 0-16,1 0 1,-1 0 0,-18 0-1,1 0 17,-18 17 108,0 19-124,0 17-1,0-36 1,0 71 0,0 71-1,0-88 1,0-18 0,-18-18-1,18 71 1,0-36 15,-17-34-15,17 52-1,0-71 1,0 19 0,0-1-1,0-17 1,0-1-1,0 1 1,0 0-16,0-1 16,0 18-16,0-17 47,0 17 187,0-17-218,0 17-1,0 18 1,0-17-1,0-1 17,0-18-32,0 19 15,0-1-15,0-17 47,0-1-16,-18-17 173,-17 0-189,0 0 1,17 0-1,0 0 1,1 0 0,-1 0-16,0 0 31,1 0-15,-1 0-1,1 0 32,-1 0 47</inkml:trace>
  <inkml:trace contextRef="#ctx0" brushRef="#br0" timeOffset="381896.7017">31627 11483 0,'0'18'156,"0"-1"-125,0 18-15,0 1 15,0-19-15,0 1 0,0 0-1,0-1 48,0 1-63,0 0 15,0-1 17,0 1-17,0-1 16,0 1 1,0 0-32,0-1 62,0 1 1,0 0 140,0-1-172,0 1-15</inkml:trace>
  <inkml:trace contextRef="#ctx0" brushRef="#br0" timeOffset="383807.3262">31785 11624 0,'18'0'93,"17"18"-77,-35-1 15,35 1-15,-17 17 0,0-17-16,-1 17 15,1-35-15,0 18 16,-18-1 15</inkml:trace>
  <inkml:trace contextRef="#ctx0" brushRef="#br0" timeOffset="385647.1191">31944 11624 0,'-18'18'15,"1"-1"-15,-19 1 16,19 0 0,-18 17-1,17 0 1,-17 0-16,35-17 31,-18-18 0,18 18-15</inkml:trace>
  <inkml:trace contextRef="#ctx0" brushRef="#br0" timeOffset="388217.2301">32385 11501 0,'-18'0'94,"1"0"-47,-1 0-47,0 0 16,1 0-1,17 17 1,-18-17 0,18 18-1,-17-18 1,17 17-1,0 1 1,-18 0 0,18-1-1,-18 1 1,18 0 31,0-1-32,0 1 1,0 0 0,0 17-1,0 0 1,0-17 15,0-1-15,0 1-1,0 0 1,18-1 15,-18 1-15,18-18 62,-1 0-62,1 0 15,-1 0-15,1 0-1,0 0 1,-1 0 15,1 0-15,-18-18 171,0 1-171,0-1-16,0 0 15,0 1 1,-18-1 47,1 18-48,-1-18 1,0 18-1,1 0 1,-1 0 15,1 0-15,-1 0 15,0 0 16,1 0 141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26:59.5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1111 13864 0,'-17'0'203,"-1"0"-187,-17 0 0,17 0-1,0 0 1,1 0-1,-1 0 1,0 0 62,18 18 0,0-1-46,0 1-17,0 35 1,0 0-16,0-18 15,0 18 17,0 0-17,0-18 1,0 71 0,0-71-1,0 1 1,0 17-1,0-18 1,0-17 0,0 87-1,0-87 1,0 35 0,0 0-1,0 17 1,0-52-1,0 17 1,0 1 0,0-19-1,0 1 17,0-1 218,0 36-235,0 89 1,0-1-1,0 0 1,0 53 0,0 70-1,0-140 1,0-36 0,0-17-1,0 17 1,0-35 15,0-36-31,0 19 16,0-19 281,0 1-297,-17 105 15,-18 1 1,17 35-1,18-54-15,-18-34 16,1 70 15,-1-88-15,18-35 0,0 35-1,0-1 16,0-34-31,0 0 47,0-1 672,0 1-703,0 17-1,0-17 1,0 0 0,0 17 15,0-18-31,0 19 15,0-19-15,0 19 16,0 17 0,0-18-16,0 0 15,0 18 1,0-35 15,18 52-15,-18-52 15,0 0-15,0 17 327,0 0-327,0 18-16,0 0 16,0-18-1,0-17 1,0-1 0,0 1-1,0 0 32,0-1 16,0 1 30,0 17-77,0-17 15,0 0-15,0-1-1,0 1 126,0 0-125,0-1-1,0 1 1,0-1 0,0 1-1,0 0 1,0-1 78,0 1-48,0 0 1,0 17 344,0-17-360,0 17-15,0-18-16,0 1 15,0 0 1,0-1 15,0 1 32,0 0-32,0-1 78,-18-17 110,36 0-141,35 0-62,-18 0 0,0 0-16,0-17 15,1 17 1,-19 0 31</inkml:trace>
  <inkml:trace contextRef="#ctx0" brushRef="#br0" timeOffset="5550.3782">2593 13917 0,'0'-18'172,"53"18"-141,-18 0-15,18 0-16,-18 0 16,-17 0-1,0 0 1,-1 0 0,-17 18 155,0 0-171,0 17 16,0 18 0,0 17 15,0 19-15,-17-19-1,17-35 1,0 18-1,0 18 1,0-53-16,0 70 16,0-35-1,0 0-15,0 17 16,0-52 0,0 52-1,0 1 1,0-18 15,0-36-31,0 19 281,0 52-265,0 0 0,0 53-1,0 71 1,-36 123-1,36-247 1,0 0 0,0 1-1,0 52 1,0-88 0,0-36-1,0 19 1,0-19 234,0 36-235,0 106 1,-17-18 0,17 35-1,0-52-15,0 88 32,-18-124-17,18 35 1,0 18-1,0-123 1,0 17 0,0-17-1,0 0 251,-18 34-250,18 19 15,-17 0-31,17 17 15,0-35 1,-18-18 0,18 18-1,0-18 1,0-17 0,0-1 30,0 19 17,0-19-63,0 1 16,0 0-1,0-1 1,0 1 31,0 0-16,0-1 78,0 1-109,0-1 16,0 1 15,0 0-15,0-1 218,0 1-187,0 0-47,0-1 16,0 1-1,0 0-15,0-1 313,0 1-298,0-1-15,0 19 16,0-19 0,0 1 15,0 0-15,0-1-1,0 1 32,0 0 31,-18-18 203,-17 0-281,0 0 16,0 0 0,-18-18-1,17 0 17,19 18-17,-18-17 1,17 17-1,0 0 1,1 0 47</inkml:trace>
  <inkml:trace contextRef="#ctx0" brushRef="#br0" timeOffset="9231.3901">1764 13882 0,'-18'0'219,"-17"0"-203,17 0-1,1 17-15,-19 1 16,19-18 0,-1 18-1,-17-1 1,17 1-1,1 17 1,17-17 0,-18 0 15,18-1 0,0 1-15,0-1 46,35-17-46,0 0 0,1 0-1,-1 0 1,18 0-1,-35 0 1,52 0 15,-35 18-15,-17-18 0,0 0-1,-1 18 1,1-18-1,-18 35 32,0-17-47,0 35 16,0-18 0,0-18-1,0 19 16,0-1-15,0 0 0,-18-17-1,1-18 1,17 18-16,-18-1 16,-17-17-1,0 18 1,-1 0-1,19-18 1,-36 17 0,0-17-1,17 0 1,19 0 0,-18 0-1,17 0 16,18-17-31,0-19 16,0 19 15,0-19-15,0 19 0,0-1-1,0 0 1,0 1-1,53-19 1,-18 19 0,18 17-1,-35-18 1,17 18-16,0 0 16,-17 0 30,0 0-14</inkml:trace>
  <inkml:trace contextRef="#ctx0" brushRef="#br0" timeOffset="10535.384">2064 14287 0,'0'18'32,"0"0"46,0 17-63,0 0-15,0 1 32,0-19-17,0 36 1,0-18-1,0 1 1,0-19 15</inkml:trace>
  <inkml:trace contextRef="#ctx0" brushRef="#br0" timeOffset="12271.8848">2028 13652 0,'0'18'157,"0"0"-142,0 17 1,0-17-1,0-1 17,0 1-17,0 0 48,0-1-16,0 1-16,0 0 31</inkml:trace>
  <inkml:trace contextRef="#ctx0" brushRef="#br0" timeOffset="16082.7166">1764 14940 0,'0'-18'47,"-18"18"156,1 0-172,-1 0 0,0 0-15,18 18 0,-35-18-1,17 35 1,1-17-1,-1-18 1,0 18 0,18-1-16,0 1 15,-17 0 1,17-1 15,-18 19-15,1-19-1,17 1 1,0-1 0,0 1 15,17-18 31,36 0-46,-35 0 0,17 18-1,0-18-15,-17 0 16,0 0-16,-1 0 16,1 17-1,0-17 1,-1 18 31,1-18-32,-1 0 1,-17 18 0,18 17-1,0-17 1,-18-1-1,0 1 17,0 17-17,0-17 1,0-1 0,0 1 15,0 0-16,0-1 1,-18 1 0,0-18-1,-17 18 1,0-1 0,0 1-1,-1-1 1,1 1-1,-18-18 1,35 0 0,1 0 15,-18 0-15,35-18 46,-18 18-46,18-17-1,0-1 1,0 1 0,0-1 46,0 0-46,35 1-1,0-1 1,1-17 0,17-1-16,-36 19 31,1 17-31,-18-18 15,18 18 1,-1 0 0,-17-17-1</inkml:trace>
  <inkml:trace contextRef="#ctx0" brushRef="#br0" timeOffset="18610.7411">1923 15610 0,'0'-17'78,"0"-1"0,0 0-31,17 18-15,1 0-32,0-17 15,17-1 1,0 18-1,-17-17 1,-1 17 15,1 0-15,-18 17 156,0 18-125,0-17-32,-18 17 1,1 1 0,-1-1-1,0-17 1,1-18-1,17 17 1,-18-17 0,1 18-1,-1 0 1,0-1 0,1 1-1,-1-1 1,0-17-1,1 0 1,17 18 15,35-18 157,-17 0-173,17 0 1,-17 0 0,-1 0-1,1 0 1,-1 0 109</inkml:trace>
  <inkml:trace contextRef="#ctx0" brushRef="#br0" timeOffset="21048.3926">2011 14870 0,'0'17'157,"0"18"-142,0-17 1,0 17-1,0-17 1,0 0 0,0-1-1,0 1 32,0 0 63,0-1-79</inkml:trace>
  <inkml:trace contextRef="#ctx0" brushRef="#br0" timeOffset="25811.136">1640 16069 0,'0'-18'16,"-17"36"172,-1 0-173,0-1 1,1 1-1,-1 17 1,1-17 0,-1-18-1,18 17 1,0 1 0,0 0 62,0-1-47,0 1 31,0 0-46,18-18 0,-18 17-1,17-17 17,1 0-17,-1 18 16,1-18-15,0 0 0,17 18-1,-17-18 1,-18 17-16,17-17 31,1 18-15,-18 0-1,18-18 17,-18 17-17,17 1 1,-17-1 0,0 1 46,0 0-62,0-1 31,0 1-15,0 0 0,0-1 15,0 1-16,-17 0 1,-1-1 0,0 1-16,-17-1 15,0 1 1,-1-18 15,19 18-15,-1-18-1,1 0 1,-1 0 0,0 0-1,1 0 1,17-18 46,-18 18-46,18-18 15,0 1-15,0-1 0,0 1-1,0-1 16,18 0 32,-1 1-63,1 17 31,17-18-31,0 0 16,1 1-16,-19 17 31,-17-18-15,18 18-1,0 0 126,-1 0-125,1 0 15,0 0 16</inkml:trace>
  <inkml:trace contextRef="#ctx0" brushRef="#br0" timeOffset="29373.5857">1887 16598 0,'0'-17'141,"0"-1"-79,0 0-15,18 18-16,0-17-15,-1 17 0,-17-18-16,18 18 31,0 0 0,-18 18 94,17-18-109,-17 17 15,0 1-15,0 0 15,0-1 0,0 1 0,0-1 32,0 1-16,0 0-16,-17-18 0,-1 17-15,0-17 15,1 18 0,-1-18 32,53 0 328,1 0-376,-19 0 1,1 0-1,-1 0 1,1 0 78,0 0-63,-18 18 94,0-1-94,0 1 16,0 0-47,-18-18 31,18 17-15,-18 1-16,1-18 16,17 17-1,-18-17 1,1 0 15,-1 0-31,0 0 16,1 0-1,-1 0 17,0 0 15,1 0-16,-1 0 63</inkml:trace>
  <inkml:trace contextRef="#ctx0" brushRef="#br0" timeOffset="31264.1048">1817 16104 0,'0'18'140,"0"0"-140,0-1 32,0 1-1,0-1 0,0 1 0,0 0-15,0-1 93,0 1 141</inkml:trace>
  <inkml:trace contextRef="#ctx0" brushRef="#br0" timeOffset="50270.4745">1623 17180 0,'-18'0'156,"0"0"-124,-17 0-1,18 0 0,-1 0 0,0 0-31,18 18 16,-17 0 0,-19 17-1,1 18 1,17-53 0,18 17-1,-17 1 1,-1-18 15,18 18 0,0-1 1,0 1-1,18-18 16,-1 18-32,1-1 17,0-17-32,-1 0 31,1 0-16,-18 18-15,18-18 16,-1 17 0,1-17 15,0 0-15,-18 18-1,17-18 1,-17 18 93,0-1-109,18-17 16,-1 18 15,-17 0-31,18-1 16,-18 1 15,0 0-15,0-1 15,0 1-16,0 0 48,0-1-47,0 1 62,-18-18 47,1 0-125,-1 0 15,1 17 1,-1-17 0,0 0 62,1 0 47,17-17-16,0-18-62,0-1-16,0 19-15,0-1-16,0 0 31,17 18-15,-17-17-1,0-1 142,0 0-126,0 1 172,18 17-187,0 0-1,-1 0 32</inkml:trace>
  <inkml:trace contextRef="#ctx0" brushRef="#br0" timeOffset="53412.5009">1782 17515 0,'0'36'125,"0"-19"-110,-18 1 1,0 17 0,1 1-1,17-19 1,0 1 15,17-18 360,19 0-376,-19 0 1,18 0 0,-17 0 187,-18-18 94,0 1-94,0-1-172,0 0 32,0 36 280,0 0-327,0-1 15,0 1-15,0-1-1,0 1-15,0 0 16,0-1 15,0 1-15</inkml:trace>
  <inkml:trace contextRef="#ctx0" brushRef="#br0" timeOffset="55766.9268">1658 17022 0,'0'17'157,"0"1"-142,0-1 1,0 19-1,0-19 1,0 19 0,0-19-1,0 1 1,0 0 0,0-1 15</inkml:trace>
  <inkml:trace contextRef="#ctx0" brushRef="#br0" timeOffset="61005.0736">1464 18080 0,'-35'0'141,"-1"0"-126,19 0 1,-1 0 0,1 0-16,-1 0 31,0 0-15,1 0 15,-1 0 0,0 17 0,18 1 1,18 0 77,17-18-93,-35 17-1,36-17-15,-19 0 16,1 0-1,-1 18 1,1-18 15,0 0 47,-1 18 32,-17-1-48,0 1 48,0 0-95,0-1-15,0 1 641,0 0-625,0-1 30,0 1-30,18-18-16,-18 17 31,18 1-15,-18 0 0,0-1 46,0 1-31,0 0-15,0-1 62,0 1-62,0 0 46,0-1-31,0 1 1,-18-1-1,0-17 141,1 0-141,-1 0-15,0 0-16,1 0 15,17-17 204,0-1-188,0 1 1,0-1 14,0 0-46,0 1 16,0-19 15,0 19-31,0-1 16,0 0 0,0 1 15,0-1 0,0 1-15,17-1 31,-17 0 109,18 18 16,0 0-125,-1 0-16,1 0 344,0 0-344,-1 0 0,1 0 63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28:44.0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1676 17657 0,'35'0'172,"18"0"-157,-35-18 1,17 18-16,0-18 15,-17 18 17</inkml:trace>
  <inkml:trace contextRef="#ctx0" brushRef="#br0" timeOffset="5100.4539">1693 17639 0,'0'18'141,"0"-1"-110,0 1 0,0-1 16,0 1 63,0 0-48,0-1 94,0 1-124,0 0 30,0-1 282,0 1-329,0 0 79,0-1 16,0 1-48,0-1 1,0 1 30,0-36 345,0 1-344,0-1-48,18 1-30,0 17 0,-1 0 15,1 0-15,0-18-1,-1 18 16,1 0-15,-1 0 0,1 0-1,0 0 48,-1 0-32,1 0-15,0 0 31,-1 0-1,-17 18 33,0-1-64,0 1 1,0-1 15,0 1 0,0 0 126,-17-18-142,17 17 1,-18-17-16,0 18 15,1-18 17,-1 0-17,0 0 1,1 0 62,-1 18-62,1-18-1,-1 0 188,0 0-171</inkml:trace>
  <inkml:trace contextRef="#ctx0" brushRef="#br0" timeOffset="7106.6954">1693 17180 0,'0'18'172,"0"17"-157,0-17 1,0 17-1,0 0 1,0 1 0,0-19 15,0 1-15,0 0 15,-17-18 16</inkml:trace>
  <inkml:trace contextRef="#ctx0" brushRef="#br0" timeOffset="16937.5703">3140 14958 0,'35'0'157,"18"0"-142,-35 0 1,34 0 15,-34 0-31,35 0 16,0 0-1,-35 0 1,17 0 0,0 0-1,-17 0 1,-1 0 15</inkml:trace>
  <inkml:trace contextRef="#ctx0" brushRef="#br0" timeOffset="18294.9979">3210 15152 0,'18'0'156,"0"0"-140,34 0-1,1 0 1,-17 0 0,17 0-1,-18 0 1,18 0 0,-36 0-1,1 17 1,0-17-1,-1 0 79</inkml:trace>
  <inkml:trace contextRef="#ctx0" brushRef="#br0" timeOffset="20849.5699">3210 14764 0,'0'-18'266,"18"-17"-235,17 0-15,18-1-1,-35 1-15,17 0 16,-35 17 0,0 0-1,18 18-15,-18-17 31,17 17-15,-17-18 0,18 18 46,-18-17-46,18 52 171,-18-18-155,17 1-17,-17 17-15,18-17 16,-18 0-1,0-1 1,17-17 0,-17 18-1,0 0-15,0-1 32,18-17 30</inkml:trace>
  <inkml:trace contextRef="#ctx0" brushRef="#br0" timeOffset="27804.8884">4251 12912 0,'-18'0'93,"-17"0"-61,-18 17-1,35 1-15,-34 35-1,16-18 1,-17 18-16,18-18 15,0 1-15,35-1 16,-18 18 0,1-18-1,17 0 1,-18 18 0,18 0-1,0-35 1,0-1-1,0 36 1,18-53 0,-18 53-1,17-17 1,18-1 0,-17 0 15,0 0-16,-18-17-15,17 17 16,1 1-16,0-19 16,-1 19-1,1-19 1,-18 18 0,18 1-1,-1 17 1,-17-36-16,0 19 15,18-1 1,-18-18 0,0 1 281,0 0-282,0-1-15,0 19 16,17-36-1,-17 35 1,18 0 0,-18-17-1,18 52 1,-1-34 0,-17 17-1,18-18 1,-18 0-1,0-17 1,18-1 15,-18 36-15,17-17 0,-17-1-1,0-17 1,0-1 15,0 18-31,0-17 16,0 0-1,0-1 17,-17 1 77,-1-18-93,0 0 46,18 18 282,0-1-329,0 19 1,0-19 0,0 1-1,0-1 1,-17 1-16,17 0 0,0-1 16,0 1-1,-18 0 16,0-1-15,1-17 140,-1 0-93,36 0 171,-1 0-218,1 0-1,0 0-15,-1 0 32,1 0-17,0 0 1,-1 0 0,-17 18 30,18 0-30,-18-1-16,0 1 94,0 0-79,0-1 1,0 18 359,0-17-375,-18 53 16,1-1-1,-1 18 1,0 18 0,-17-35-1,35 17-15,-18-35 16,1 0-1,17-36-15,0 19 16,-18-19 0,18 1-1,0 0 1,-17-18 31,17 17-32,0 1 251,-36 52-250,-17 72-1,18-54 1,0 71 0,-18-36-16,35-17 15,1-18 16,-1 18-15,-17 17 0,17-70-1,18 18 1,0-36 0,0 0-16,0 1 15,0-19 1,0 1-16,0 0 15,0-1 17,0 1-17,0-1 251,0 1-250,0 17-1,0 1 1,18 17-1,-1-18 1,1 0 0,-18-17-1,0-1 1,0 1 0,18 0-16,-1 17 15,1-35-15,-18 18 16,18 17-1,-1-35 1,-17 18 0,0-1-1,18 1 95,-1-18-95,1 17 1,0 1 46,-1-18-46,19 0 0,-19 18-1,1-1 95,0-17 280,-1 0-390</inkml:trace>
  <inkml:trace contextRef="#ctx0" brushRef="#br0" timeOffset="35243.9876">4921 12912 0,'-35'0'188,"17"0"-172,-17 0-1,-18 0-15,35 0 16,1 0 15,-18 0-15,17 0 15,18 35 156,0-17-171,0 34 0,0-16-1,0-1 1,0 0-16,0 18 16,0-17-1,0 34 1,0-52-1,0 17 1,0-17 15,0 17-15,0-17 15,0 17-31,0-18 31,0 1-15,0 0 0,0-1 343,0 1-359,0 17 16,0 1 15,0 16-15,0-16-16,0 17 15,0-36 1,0 36-1,0-17 1,0 16 0,-18-34-1,18 17 1,0 1 0,0-19-16,-17 19 15,17-19 1,0 1 15,0-1-15,0 1-1,0 0 1,0-1 0,0 1 640,0 17-641,-18-17 1,18 35 0,-18 35-1,18-17 1,0-18 0,-17 17-1,17-35-15,0 18 16,-18 0-1,18-35 1,0 17-16,0 18 16,0-18-1,-18-17 1,18 0 0,0-1-1,0 1 1,0-1 15,0 1 360,0 17-376,0 36 1,0 0 0,0-19-1,0 19 1,0 52 15,0-70-15,0 0-1,0 18 1,0-54-16,0 36 16,0-17-1,0-19 1,0 1-1,0 53 329,0-19-328,0 1 15,-17 71-31,17-71 16,0 35-1,-18-18 1,18 1 0,0-18-1,0-18 1,0 18-1,-17-35 1,17 52 328,-18 19-329,0-19 1,18 18 0,-17 18-1,17-53 1,-18 71 0,18-89-1,0 18 1,0-18-1,0-17 1,0-1 0,0 1 296,0 17-296,0 36-1,0-36 1,0 36 0,0-19-1,0 37 1,0 17 0,0-36-1,0-17 1,0-35-16,0 17 15,0-17 1,0-1 297,0 1-313,0 35 15,0-36 1,0 1-1,0 17 1,0 1-16,0-1 31,0-18-15,0 1 0,0 17-1,-18-35 1,18 18-16,0 0 15,36-18 423,-1 0-422,-17 0-1,17 0 1,0 0-1,-17-18 1,-1 18 0,19 0-1,-19 0 1,1 0 15</inkml:trace>
  <inkml:trace contextRef="#ctx0" brushRef="#br0" timeOffset="49710.7035">9225 12965 0,'0'-18'109,"18"18"0,-1 0-93,1 0 0,0 0-1,-1 0-15,1 0 32,0 0-17,-18 18 126,0-1-126,0 1 1,0 17 0,0 18-1,0-18 1,0 18 0,0 18-1,0-18-15,0 70 16,0-70-1,0-35 1,0 17 15,0-17-31,0 17 16,0 0 0,0-17-1,0 17 1,0 0 359,0 36-360,0 0-15,-18 87 16,18-17 0,0-17-1,-18 70 17,18-124-32,0-34 15,0 87 1,0-88-1,0 18 1,0-17 0,0-19-1,0 1 1,0 0 281,0 52-282,0 18 1,0 89 0,0-36-1,0-18-15,-17-17 16,17-53 0,0 18-1,0-1 1,0-35-1,0 1 1,0-19 0,0 1 265,0 53-250,0 17-15,0 18-1,0 17 1,0-35 0,0 0-1,0 54 1,0-90 0,0-16-1,0-1 1,0-17-1,0-1 267,0 19-267,0 34-15,0 1 16,0-1 0,0-17 15,0 0-31,0 18 15,0-54 1,0 19 0,0-19-16,0 1 15,0-1 1,0 1 343,0 17-343,0 1 0,0-1 15,0 35-16,0-34 1,0 17 0,0 0-1,0-36-15,0 19 16,0-19 0,0 1-1,0-1 1,0 1 281,0 17-282,0 1 1,0 34 0,0-17-1,0 18 1,0 17-1,-18-53 1,18-17 0,0 35-1,0-36 1,0 1 0,-35-18 1109,17 0-1110,-17 0 1,0 0-1,17 0 1,0 0 0,1 0 140,-1 0-109,0 0-47,1 0 62,-1 0 235,0 0-156</inkml:trace>
  <inkml:trace contextRef="#ctx0" brushRef="#br0" timeOffset="62750.8172">4957 13212 0,'0'17'156,"0"1"-140,0-1-1,17 1 1,1 17-1,-1 1 1,1-19 0,-18 1-1,0 0 1,18-1 0,-1 1-1,1-1 1,-18 1-1,0 0 1,18-18 0,-18 17-1,17-17 17,-17 18-17,0 0 16,0-1 1,0 1-17,18 0 17,-18-1-17,0 1 16,18-53 141,-1-18-156,1 35 0,-18-17-1,35-1 1,-35 1-1,18 35-15,-18-17 16,17-1 0,-17-17 15,0 17 0,18 18-15,-18-18-1,0 1 1,0-1 0,0 0 31,0 36 187,0 0-218,0-1-1,0 1 16,0 0-15,0-1 0,0 19-1,0-19 17,0 18-17,0-17 1,18 0-1,-18-1 1,0 1 0,17 17-1,-17-17 1,0 0 0,0-1-1,18-17 407,0-35-406,-1 0-1,1 17 1,-18-17 0,17-1-16,1 1 15,0 0 1,-1 17-1,1 1 1,-18-1-16,0 0 31,18 18-15,-18-17 0,17 17 15,-17-18-16,0 0 17</inkml:trace>
  <inkml:trace contextRef="#ctx0" brushRef="#br0" timeOffset="65420.7819">5644 13035 0,'0'-18'188,"0"1"-141,18 17-16,0 0-15,-1 0-1,1-18 1,0 18-1,-1 0 1,1 0 0,0 0-16,-1 0 78,-17 18 31,0-1-93,0 1 31,0 0-47,0-1 62,0 1-62,0 0 16,-35-1-1,17 1 1,18 0 0,-17-1-1,-19 1 1,36 0 0,-17-18-16,-1 17 15,0 1 1,18-1 15,-17 1-15,-1-18 15,36 0 250,-1 0-250,1 0-15,0 0 0,-1-18-1,1 18 1,0 0 0,-1 0-1,1 0 1,0 0 46,-1 0-46,1 0 203</inkml:trace>
  <inkml:trace contextRef="#ctx0" brushRef="#br0" timeOffset="67056.0361">5574 13600 0,'0'17'141,"0"18"-125,0 1-1,0-1 1,0-17-1,0-1 1,0 1 15,0 0 79,0-1 15,0 1-78,0 0-32,0-1 63</inkml:trace>
  <inkml:trace contextRef="#ctx0" brushRef="#br0" timeOffset="68597.2942">5733 13652 0,'0'18'125,"0"0"-110,0 17 1,0-17-16,0 17 16,0-17-1,0 17 1,0-17-1,0-1 1,0 1 15,0-1 79</inkml:trace>
  <inkml:trace contextRef="#ctx0" brushRef="#br0" timeOffset="75227.4227">4851 14429 0,'0'17'156,"0"1"-156,0 17 16,0-17-1,17 35 1,1-18-1,-18-17 1,18 35-16,-1-18 16,-17-18-16,0 1 15,0 0 17,0-1-1,18-17 125,0 0-156,-1 0 16,1-53-1,-1 36 1,19-18 15,-19-18-15,19 17-16,-36 19 15,17-1 1,-17 0-16,18 1 31,-18-1-15,0 1 0,18 17-1,-18-18 1,0 0 15,0 36 172,0 0-203,0-1 16,0 18-1,0-17 1,0 0 0,0 35-1,0-36 1,0 1 15,17 0-15,-17-1-16,18 1 15,-18-1 1,0 1 0,17-18-1,-17 18 17,0-1 46,18-17 47,0 0-110,-18-35-15,17 17 16,1-17 0,0 0-1,-1 0 1,19-1-16,-36 1 15,0 17 1,17 1 0,-17-1 31,18 18-1,-18-17-30,17-1 31,-17 0 31</inkml:trace>
  <inkml:trace contextRef="#ctx0" brushRef="#br0" timeOffset="76778.8418">5415 14781 0,'0'36'187,"0"-19"-171,0 1 0,0 0-1,0-1 1,0 1 0</inkml:trace>
  <inkml:trace contextRef="#ctx0" brushRef="#br0" timeOffset="79571.8806">5592 14781 0,'0'-17'266,"17"17"-251,1 0 1,-1 0-1,1 0 1,0 0 0,-1 0-16,1 0 15,0 0 32,-18 17 78,0 1-94,0 0-15,0-1 15,0 1-15,0 0 15,-18-1 0,18 1-31,-35-1 16,17-17 0,0 18-1,18 0 1,-17-18 0,-1 0 171,53 0 63,-17 0-234,35 0-1,-35 0 1,-1 0-16,1 0 16,0 0-1,-1 0 220</inkml:trace>
  <inkml:trace contextRef="#ctx0" brushRef="#br0" timeOffset="82881.7285">5556 14323 0,'0'-18'141,"0"0"-126,0 1 17,18 17 61,0 0-61,-1 0-17,1 0 16,-18 17 110,0 1-141,0 0 16,0 17-1,0-17 1,0 17 0,0-17 15,0-1-16,0 1 79,-18-18-94,18 18 31,0-1 1,-17-17 15,-1 0 46,-17 18-77,17-18 15,0 0-15,18 17-1,-17-17 79,52 0 16,18 0-95,-35 0 16,-1 0-15,1 0-16,-1 0 31,19 0-15,-1 0 0,-17 0-1,-1 0-15,1 0 47</inkml:trace>
  <inkml:trace contextRef="#ctx0" brushRef="#br0" timeOffset="86909.5175">4886 15346 0,'0'35'141,"0"0"-110,18 1-31,-1 17 16,-17-1-1,18 1 1,0-17-1,-1 17 1,1-18 0,-18-17-1,0-1 1,17-34 140,1-1-140,0-17-1,-1-1 1,-17 1 0,18 0-1,-18 17 1,0 0 0,18 1-1,-18-1 1,0 1 15,0-1 16,17 18-16,-17 35 204,18 0-204,-18-17-31,18 0 15,-18-1 1,17 1 0,-17 0-1,0-1-15,0 1 32,0 0-1,18-18-16,-18 17 17,17-34 515,1-19-532,0 19 1,-18-19-1,17 19 1,1-1 0,-18 0-1,0 1 1,18-1 0,-18 1-1,17-1 32,-17 0-31,18 18 31,-18-17-16,0-1-16,0 0 17,18 18-17,-18-17 1,17-1 15,-17 0-15,18 1-1</inkml:trace>
  <inkml:trace contextRef="#ctx0" brushRef="#br0" timeOffset="88652.0673">5415 15628 0,'0'18'125,"0"-1"-109,0 1-1,0 17 1,0 1 15,0-19-15,0 1 218,0-1-171,0 1 31,0 0-63,0-1 47</inkml:trace>
  <inkml:trace contextRef="#ctx0" brushRef="#br0" timeOffset="91606.7696">5539 15663 0,'0'-17'78,"0"-1"47,17 18-94,1 0-15,17 0 15,-17 0-31,-1 0 47,1 0-47,0 0 78,-1 0-47,-17 18 32,18-1-47,-18 1-1,0 0 1,0-1 15,0 1 0,0 0 1,0-1-17,0 1 48,0-1-48,-18-17 1,1 18 0,-19-18-1,19 0 16,-1 0-15,1 0 0,34 0 249,1 0-265,-1 0 16,1 0 0,0 0-1,-1 0 1,1 0-16,0 0 62,-18 18-46,17-18 0,-17 17 30,0 1 1,0 0-31,0-1 31,0 1-16,-35-18 78,0 0-93,-1 0 0,1 0-1,18 0-15,-1 0 16,0 0 0</inkml:trace>
  <inkml:trace contextRef="#ctx0" brushRef="#br0" timeOffset="95169.5666">5503 15311 0,'0'-18'219,"18"18"-94,0 0-109,-18-18-1,17 18 17,1 0-17,0 0 63,-1 0-62,1 0 15,-18 18 0,0 0 63,17-18-78,-17 17-1,0 1 17,0-1-1,0 1-15,-17-18 187,-1 0-188,1 0 1,-1 0 156,0 18-172,1-1 31,34-17 516,19 0-531,-19 0-1,1 0 1,-1 0 31,19 0-16,-19 0-31,1 0 31,0 0-15</inkml:trace>
  <inkml:trace contextRef="#ctx0" brushRef="#br0" timeOffset="99396.6827">4974 16351 0,'0'36'234,"0"-19"-187,0 1-31,0-1 234,0 1 140,0 0-359,0-1-15,0 1 0,0 0-1,0 17 1,0 0 15,0-17-15,35 88-1,-17-89 1,0 19 0,-1 16-1,-17-34 1,18-18 187,0-35-187,-1-18-1,1 0 1,0 18 0,-18 17-1,0 0 63,0 1-46,17 17-32,-17-18 46,0 1-14,18 17-17,-18 17 204,0 18-203,0-17-1,17 0 1,-17 17 0,0-17-1,18 35 1,17 17 15,-17-52-15,0-1-1,-18 1 1,17-53 125,1-1-126,0 19-15,-18-36 16,17 18-1,1-36 1,-18 18 0,17 0-1,-17 18 1,0 0 15,0 17-15,0 0 31,0 1-16,18 17 0,-18-18 0,0 1-15</inkml:trace>
  <inkml:trace contextRef="#ctx0" brushRef="#br0" timeOffset="101085.7615">5486 16739 0,'-18'18'125,"18"0"-109,0 17-1,0 0-15,0-17 16,0-1 0,0 1-1,0 0 1</inkml:trace>
  <inkml:trace contextRef="#ctx0" brushRef="#br0" timeOffset="103755.9767">5715 16757 0,'-18'53'172,"1"-18"-172,-19 18 15,19-18 1,-1-17 0,18 0-1,0-1 1,-17-17 15,17 18-31,0 0 31,-18-18-15,18 17 0,0 1 46,0-1-15,18-17 109,-1 0-140,18 0-16,1 0 15,-19-17 17,1 17-32,0 0 15,-18-18 298,0 36-1,0-1-296,0 1-16,0 0 16,0-1 15,0 1-16</inkml:trace>
  <inkml:trace contextRef="#ctx0" brushRef="#br0" timeOffset="106989.4216">5539 16245 0,'0'-17'250,"17"17"-234,1 0 15,0 0-15,-1 0 15,1 0-16,-1 0-15,1 0 110,-18 17-1,0 1-78,0 0 1,0-1-1,0 1-15,0 0-1,0-1 16,0 1-15,-18 0 62,1-18-62,-1 17-16,18 1 31,-17-18 172,-1 0-187,36 0 203,-1 0-204,18 0-15,1 0 16,-19 0-1,1 0 1,0 0 15,-1 0-31,1 0 16,0 0 0</inkml:trace>
  <inkml:trace contextRef="#ctx0" brushRef="#br0" timeOffset="111765.6549">5027 17445 0,'0'17'125,"0"1"-109,0 35 0,0-18 15,0 1-31,0-19 47,0 1-32,18 0 1,-18-1 171,0 1 188,0-1-359,0 1 0,0 0-1,0-1 110,0 1-109,17-18 250,1-35-251,17 17-15,-17-17 16,0 0-1,-1-1 1,1 36-16,-1-35 16,-17 17-1,18 1 79,-18-1-63,18 18-15,-18-18 0,0 1 30,0 34 111,0 1-142,0 17 1,0 18 0,0-35-1,0 17 1,0-17-1,0-1-15,0 19 16,0 17 0,0-18 15,0-17-31,0-1 47,0 1 78,17-18 47,1 0-157,0-35 1,-1-1-16,-17 19 47,0-1-47,18 0 31,-18 1-15,18-1-1,-1 0 1,-17 1 109,0-1-94,0 1 32,0-1-32,18 0-15,-1 1-1,-17-1 1,0 0 15,0 1-15,18 17-16,0-18 47,-18 0-47,0 1 46,0-1 111,0 0-95</inkml:trace>
  <inkml:trace contextRef="#ctx0" brushRef="#br0" timeOffset="113489.2792">5539 17798 0,'0'35'172,"0"-17"-156,0 17 0,0 0-1,0-17 16,0-1-15,0 1 234,0 0-234,0-1-1</inkml:trace>
  <inkml:trace contextRef="#ctx0" brushRef="#br0" timeOffset="115009.5151">5697 17833 0,'0'-18'31,"18"18"47,0 0-62,-1 0 0,-17-17-1,18 17 1,17 0-16,-17 0 31,-18-18-15,17 18-1,1 0 1,0 0 31,-1 0-31,1 0 30</inkml:trace>
  <inkml:trace contextRef="#ctx0" brushRef="#br0" timeOffset="120951.4536">5733 17815 0,'-18'18'125,"18"0"-125,0-1 15,0 1 1,0-1-16,0 1 125,0 0 266,0-1-204,18-17 110,-1 0-125,1 0-172,-18 18 391,0 0-329,0-1-15,0 1 47,0-36 968,0 1-1031,0-1 1,0 0 30,18 18 423,17 0-470,-18 0 1,1 0-1,0 0 1,17 0 0,-17 0-1,-1 0 48,1 0-32,0 0 0,-1 0-15,1 0 15,-18 18 63,0 0 31,0-1-94,0 1 16,-18 0 16,1-1-48,-1-17 1,0 0 62,1 18-78,-1-18 31,0 0-15,1 0-1,-1 0 79,0 0-78,1 0 453,-1 0-391</inkml:trace>
  <inkml:trace contextRef="#ctx0" brushRef="#br0" timeOffset="125096.2296">5503 17357 0,'0'-18'203,"0"0"-172,18 1-15,0 17 0,17 0-1,0 0 1,0-18-1,1 18 17,-19 0 46,-17 18-16,0 17-62,0-17 32,0-1-17,0 1 1,0 0-16,0-1 15,-17 1 17,17 17-17,-18-35 17,18 18-1,-18-18-31,18 17 15,-17-17 17,-1 18-32,1-18 15,17 18-15,-18-18 16,36 0 359,17 0-344,-18 0-31,1 0 31,0 0-15,-1 0 172,1 0-173</inkml:trace>
  <inkml:trace contextRef="#ctx0" brushRef="#br0" timeOffset="133290.808">4180 18009 0,'0'36'93,"0"-1"-77,0 0 0,0 0-1,36 18 1,-19-17 0,19-1-1,34 18 1,-35-18-1,-35-17 1,53-1 0,-17-17-1,-1 0 1,0 18 0,71-18 15,-53 0-31,-18 0 15,18 0 1,-35 0 0,-1 0-1,19 0-15,-1 0 32,-17 0-17,-1 0 1,1 0 265,17 0-281,53 0 16,71 0-1,-18 0 1,-17 0 0,-54 0-1,-17 0 1,18-18-1,-36 18 1,53 0 0,-35 0-1,-18 0 1,1 0 0,17 0-16,-36 0 15,18 0 1,-17 0-1,0 0-15,-1 0 16,1 0 0,0 0 234,17 0-235,0 0 1,71-17 0,-71-1-1,54 0 1,-37 1-1,1-1 1,36 1 0,-54-1-1,0 18 1,0 0 0,-17 0-1,0 0 1,17 0-1,0 0 1,-17 0 0,0 0 31,-18 18 15,0-1-62,0 1 16,0 17-1,0-17 1,0 35 0,0-18-1,0-17 1,0-1-1,-18 1 79,18-53 31,0 17-109,0 0-1,0 1-15,0-1 16,18 0 0,-1 1-1,1 17 1,-1-18 15,36 0-15,53 1-1,-88-1 1,35 18 0,-36 0-1,54 0 1,-36 0 0,0 0-1,1 0 1,-19 0-1,1 0 251,53 0-250,17 0-1,18 18 1,17-1-16,-70 1 16,53 0 15,-53-18-16,0 17-15,-36 1 16,19-18-16,-19 18 31,1-18 204,17 0-235,0 17 15,71-17 1,-35 0 0,35 18-1,-1-18 1,-52 0-1,0 0-15,0 0 16,-35 0 0,0 0-1,-1 0-15,18 0 297,1 0-281,-19-18-1,36-17 1,0 0 0,0-1-1,-35 19 1,70-18 0,-70 35-1,-1 0 1,-17-18-1,18 18 1,-1 0 31,-17-18-31,18 18-1,0 0 48,-1 0 46,-17-17-93</inkml:trace>
  <inkml:trace contextRef="#ctx0" brushRef="#br0" timeOffset="138676.3763">6174 18715 0,'0'-18'31,"17"36"204,-17-1-220,18 1 1,0 0-16,-1-1 31,-17 1-15,0 0-1,18-1 1,-18 1 93,17 0-77,-17-1-1,0 1 0,0 0-15,18-54 187,0 1-188,-1 17 1,1 1 0,-18-1-1,0 0 1,18 18 0,-1-17-1,-17-1 1,0 0 15,0 36 391,18 0-422,0-1 16,-1 19-1,1-1 1,-18 0-1,17 1 1,1-1-16,0-18 31,-18 1-15,17 0 0,-17-1 62,18-17-31,0 0 31,-18-17 109,17-1-171,-17 0-1,18 1 1,-18-1 15,18 18-15,-18-17-16,0-1 62,0 0-30,0 1-17,17-1 32,-17 0-16,0 1 16,18-1 0,-18 0-16,0 1 1,0-1-1,0 0 31,0 1-46,17 17 62,-17-18-62</inkml:trace>
  <inkml:trace contextRef="#ctx0" brushRef="#br0" timeOffset="141736.9044">6121 18538 0,'17'0'437,"1"0"-421,0 0-1,-1 0 1,19 0 0,-19 0-1,18 0 1,-17 0 15,0 0-15,-1 0 62,1 18-63,0-18 1,-1 0 15,1 0-15,0 0 15,-18 18 0,17-18-15,1 0 31,-1 0-16,1 0-15,0 0 15,-1 0-31,1 0 31,0 0 204,-1 0-204</inkml:trace>
  <inkml:trace contextRef="#ctx0" brushRef="#br0" timeOffset="144772.9524">6914 18627 0,'-17'0'218,"17"-18"-30,17 18-172,1-18 15,0 18-16,-1 0 17,1 0-17,0 0 17,-1 0 61,1 0-30,-18 18 93,0 0-125,0-1-15,0 1 0,0 0 15,-18 17-16,1-35 1,-1 0 0,0 17-16,1 1 15,-1 0 17,-17-18-32,17 0 15,1 0 16,17 17-15,0 1 0,-18-18-1,0 0 32,36 0 156,17 0-171,-17 0-17,-1 0 1,19 0-1,-1 0 1,-17 0-16,-1 0 16,1 0-1,0 0 1,-1 0 15,1 0-15</inkml:trace>
  <inkml:trace contextRef="#ctx0" brushRef="#br0" timeOffset="146438.2091">5909 18521 0,'0'35'110,"0"0"-95,-18 1 1,18 17 0,0-18-16,0 18 15,0 0 1,0-18-1,0 0-15,0-17 16,0 0 0,0-1-1,0 18-15,0-17 32,0 0-1,0-1 0</inkml:trace>
  <inkml:trace contextRef="#ctx0" brushRef="#br0" timeOffset="148960.6872">7338 18556 0,'0'18'156,"0"-1"-140,0 1-16,0 17 16,0-17-1,0 17 16,0 0-15,0 1-16,0-1 16,0 0-1,0-17 1,0 17-16,0-17 16,0 0-1,0-1 1,0 1-1,0-1 1,0 1 15,0 0 32,0-1-48,-18-17 32</inkml:trace>
  <inkml:trace contextRef="#ctx0" brushRef="#br0" timeOffset="150411.0091">7602 18503 0,'0'18'125,"0"-1"-93,0 19-17,0-1-15,0-17 16,0 17-1,0-17 1,0 17 0,0 0-1,0-17 17,0-1-17</inkml:trace>
  <inkml:trace contextRef="#ctx0" brushRef="#br0" timeOffset="151868.6611">7479 18521 0,'35'0'157,"-17"0"-157,17 0 15,-17 0 1,35 0-16,-18 0 16,-17 0 15,-1 0-16,1 0 1,-1 0 15,1 0-15,0 0 46,-1 0-46,1 0 15,0 0-15,-1 0 31</inkml:trace>
  <inkml:trace contextRef="#ctx0" brushRef="#br0" timeOffset="156648.579">6632 13300 0,'0'17'141,"0"1"-126,0 17 1,0 1-1,0-19 1,0 18 0,0-17-1,0 35 17,0-35-17,18-1 1,-18 1-16,17-18 78,1 0 172,0 0-234,-1 0-1,1-18 1,0 1-1,-1-1 1,1 0-16,0-17 31,-1 17-31,19-17 32,-36 18-17,0-1 1,17 18 15,-17-18-31,0 36 234,0 0-202,0-1-17,0 1 1,0-1 0,0 1-16,0 0 15,0-1 1,0 1-1,0 0 1,0 17 0,18-17 31,-18-1-32,17 1 1,19-36 203,-19-35-204,19 18 1,-36 0-16,35-18 15,-17 0 1,-1 18 0,1 35-1,-1-18 1,-17-17 0,18 17 46,-18 0-46,18 18 31,-18-17-16</inkml:trace>
  <inkml:trace contextRef="#ctx0" brushRef="#br0" timeOffset="159198.0736">7126 13600 0,'0'-18'156,"0"0"-140,18 18 31,-1-17 0,1 17-47,0 0 15,-1 0 17,1 0-17,0 0 32,-1 0 16,-17 17-16,0 1-16,0 0-31,0-1 31,0 1-15,-17-18-1,17 35 1,-18-17 0,0-18-1,1 17 1,17 1-1,-18 0-15,0-18 16,18 17 0,-17-17-1,-1 18 1,0-18 0,18 18-1,-17-18 1,-1 17-1,53-17 220,-17 0-220,0 0 1,-1 0 0,1 0-1,0 0 17,-1 0-1,1 0-16,0 0 1,-1 0 93</inkml:trace>
  <inkml:trace contextRef="#ctx0" brushRef="#br0" timeOffset="161055.7724">7391 13529 0,'0'18'125,"0"-1"-110,0 1-15,0 0 32,0-1-17,0 1 1,0-1 0,0 1-1,0 17-15,0 1 16,0-19 15,0 1-15,0 0-1,0-1 17,0 1-17,0 0 95</inkml:trace>
  <inkml:trace contextRef="#ctx0" brushRef="#br0" timeOffset="164899.1417">7973 13335 0,'0'18'140,"0"17"-124,0 0-1,17 36-15,1-36 32,0 0-32,-1 18 31,1-18-15,0-35-16,-18 18 15,0 0-15,0-1 31,17-17 235,1 0-219,0 0-31,-18-35-16,35 0 15,-18 0 1,36-18-1,-35 0 1,17 0-16,1 0 31,-19 35-15,1 1 0,-18-1-1,17 0 1,-17 36 249,0 0-265,0-1 16,0 19 0,0-19-1,0 18 1,0-17 0,0 35-1,0-18-15,0-17 16,0 17-1,0-17-15,0 17 16,0-17 0,0-1-1,0 1 17,0 17-32,18-17 15,-18 0 1,0-1 31,0-34 93,18-19-140,-18 1 16,17 35 0,-17-35-1,36-18 16,-19 0-31,1-18 16,0 36 0,-1-18-1,-17 0 1,18 36 0,-1-36-1,1 53 1,-18-18 15</inkml:trace>
  <inkml:trace contextRef="#ctx0" brushRef="#br0" timeOffset="168880.0338">8590 13635 0,'0'-18'94,"0"1"-31,18 17-16,-1 0-32,1 0 1,0 0 46,-1 0 16,1 17-15,-18 1-32,18-18-15,-18 17-1,0 1 32,0 0-15,0-1-17,0 1 48,0 0-63,-18-18 31,18 17 0,-18-17-15,1 18-1,-19 0 1,19-18 0,-1 0-1,0 0 1,1 0 0,-1 0 30,36 0 220,-1 0-250,19 0-1,-19 0 17,1 0-1,0 0 16,-1 0 31,-17 17-63,0 1 32,0 0 0,0-1-31,0 1-1,0-1 1,0 1 0,0 0 15,0-1 0,0 1 0,0 0 48,-17-18-64,-1 0 1,-17 0 15,17 0-15,0 0-1,1 0 17,-1 0 77,1 0-62,17-18-32</inkml:trace>
  <inkml:trace contextRef="#ctx0" brushRef="#br0" timeOffset="171086.0508">8819 13652 0,'0'18'203,"0"0"-203,0-1 16,0 1-1,0 0 16,0 17-31,0 0 16,0-17 0,0 0-1,0-1 1,0 1 15,0-1-31,0 1 16,0 0 31,0-1-16,0 1 110</inkml:trace>
  <inkml:trace contextRef="#ctx0" brushRef="#br0" timeOffset="175752.7676">6456 14411 0,'0'18'141,"0"35"-110,0-36-16,0 18 1,0 1 15,0-19-15,17 72 0,-17-72-1,18 1 1,-18-1-1,0 1 1,18-18 0,-1 0 265,19 0-281,-19-18 16,1-17-1,0-18 1,-1 53-1,1-17 1,-18-1 15,0 0-15,17 18-16,1-17 16,-18-1-16,0 0 31,18 18-16,-18-17-15,17 17 63,-17 17 124,0 19-171,0-1 31,0-17-31,18-1-16,-18 1 31,0 0-16,0-1 1,18 1 0,-18-1-16,17-17 31,-17 18-15,0 0-1,18-36 188,0-17-187,-1 0 0,1-1-16,0-17 15,-1 18 1,18 0-1,-35 17 1,0-17-16,18 35 16,-18-18 15,18 18-15,-18-17-1,17-1 16,-17 0-15,0 1 0,18-1-16,0 0 15,-18 1-15,0-1 32,0 0-1</inkml:trace>
  <inkml:trace contextRef="#ctx0" brushRef="#br0" timeOffset="178518.5083">6932 14728 0,'0'-17'78,"0"-1"0,18 18-15,-1-17-32,19-1-15,-19 0-1,1 18 1,0 0 0,-18 18 155,0 0-155,0-1 15,0 1-31,0-1 32,0 19-17,0-1 1,-18 0-1,-17-17 1,35 0 0,-18 17-1,0-18 1,1 1 0,-1-18 15,0 0 0,18 18-15,-17-18 77,17 17-46,35-17 235,-17 0-267,-1 0 16,1 0-15,0 0-16,-1 0 16,1 0 15,0 0 125,-1 0-78</inkml:trace>
  <inkml:trace contextRef="#ctx0" brushRef="#br0" timeOffset="181499.8945">7250 14711 0,'-18'0'78,"18"-18"109,18 18-46,-1 0-125,1 0-1,-1 0 1,1 0 46,0 0 17,-18 18 92,0-1-155,0 1 31,0 0-31,0-1-1,0 19 16,0-19 1,0 1-17,0 0 1,-18-18 15,0 17 0,1-17 1,-1 18 15,1-18-1,-1 0-14,0 0 30,18 17-62,-17-17 31,17 18 1,17-18 374,1 0-390,17 0-1,-17 0-15,17 0 31,-17 0-15,17 0 0</inkml:trace>
  <inkml:trace contextRef="#ctx0" brushRef="#br0" timeOffset="184978.4066">7937 14464 0,'18'0'125,"0"18"-93,-18 17-17,17 0-15,1 18 16,0-35 0,-1 17-1,1 0 1,-18-17-1,0-1 1,0 1 0,18-18 109,-1 0-63,1 0-31,0-18-15,-1 1-16,18-18 16,-17-18 15,17 0-15,1-18-1,-36 54 1,17-1-1,-17 0 17,0 36 202,0 0-234,0-1 16,0 18-1,0 1 1,0-1 0,0-17-1,0-1 1,0 19-1,0-19 1,0 1 0,18-18 15,-18 17-15,0 1 15,18-18-16,-18 18-15,17-18 79,-17 17 14,18-17 142,-1-35-220,1 0 1,0-18 0,-18 35-1,17 1 1,-17-19-1,18 19 1,17-36 0,-35 35-1,0 1 32,18 17 0</inkml:trace>
  <inkml:trace contextRef="#ctx0" brushRef="#br0" timeOffset="191876.6849">8855 14764 0,'0'-18'203,"0"0"-188,0 1 32,17-1 16,1 18-48,0 0 48,-1 0-48,1 0 32,0 0 16,-18 18-48,17-18-15,-17 17 47,0 1-31,0 0 0,0-1-1,0 1 1,0 0 15,0-1-15,0 1-1,0 0 1,-17-1 0,-1-17 15,0 18-16,1-18 1,-1 17 0,0-17-1,-17 18 1,70-18 453,1 0-454,-19 0 1,19 0 0,-19 0-16,1 0 15,17 0 1,-17 0 15</inkml:trace>
  <inkml:trace contextRef="#ctx0" brushRef="#br0" timeOffset="219208.857">6350 15452 0,'0'17'172,"0"1"-157,0 17 1,0 0-1,18-35 1,-1 53 0,1-17-1,0-1 1,-18-17 0,17 17-1,1 0 1,-18-17-1,0-1 1,0 1 15,17-18-15,-17-18 125,36 1-126,-36-1 1,17-17-1,1 35 1,0-35 0,-1 17-1,1 0 1,0 1 0,-18-1-16,17 18 31,1-18-16,-18 1 1,0-1 0,17 18-1,-17 18 173,0-1-188,0 1 15,0 17 1,0-17-16,0 17 31,0-17-15,0 17 0,0-17-1,0-1 16,0 1-15,0 0 78,18-18 0,0 0-79,-1-18 1,1 0 15,0 1-31,17-18 16,-35 17-16,18-17 15,17 35 1,-17-53 15,-1 35-15,-17 0-1,18 1-15,-1 17 0,-17-36 16,0 19 0,0-1 15,18 1-15,-18-1 15,18 18 31</inkml:trace>
  <inkml:trace contextRef="#ctx0" brushRef="#br0" timeOffset="222217.4104">6879 15804 0,'0'-17'140,"0"-1"-108,18 1-17,-1 17 48,1-18-48,0 18 1,17-18 0,0 18-16,-17 0 31,0 0-15,-18 18 155,0 0-155,0-1 0,0 1-1,0 17-15,0-17 32,0-1-17,0 1 1,0 0-1,0-1 1,-18-17 0,-17 36-1,17-19 1,0-17 0,1 18-1,-1-1 16,-17-17-15,17 0 0,1 0-1,17 18 1,-18-18 0,0 0 30,1 0-30,-1 0 15,0 0-15,36 0 218,0 0-218,17 0-16,-17 0 16,17 0-1,-18 0 16,1 0-31,0 0 47,-1 0-15,1 0-17,0 0 16,-1 0-31,1 0 16,0 0 78,-1 0 93</inkml:trace>
  <inkml:trace contextRef="#ctx0" brushRef="#br0" timeOffset="227464.4219">7232 15787 0,'0'-18'204,"0"1"-158,0-1 1,18 18 94,-18-18-110,17 18 32,1 0 15,-1 0-47,1 0-15,0 0-1,-1 0 17,-17 18 61,0 0-61,18-18-17,-18 17 1,0 1 46,0-1-46,0 1 15,0 0-15,0-1 15,0 1 63,-18-18 15,1 0-78,-1 0-31,0 0 32,1 0-17,-1 0 17,1 0-1,-1 0 16,36 0 312,-1 0-343,1 0 31,-1 0-16,-17 18 31,18-18 1,0 0 15,-1 0 0,-17 17-62,0 1 31,18 0-32,0-1 1,-18 1-1,0-1 48,0 1-47,0 0-1,0-1 1,0 1-1,0 0 32,0-1 0,-18-17 16,0 0-32,1 0-15,-1 0 15,0 0-16,1 0 1,-1 0 0,1 0-1,-1-17 1,0-1 31,1 18-32,17-18 1,-18 18 15,18-17 32</inkml:trace>
  <inkml:trace contextRef="#ctx0" brushRef="#br0" timeOffset="232552.3499">8502 14711 0,'0'-18'219,"0"1"-157,0-1-31,18 18 1,-1 0-17,1 0 1,17 0 15,0 0-15,-17 0 15,0 0 0,-18 18 110,0-1-110,0 1-15,0-1-16,0 1 15,0 17 17,0-17-17,0 0 1,0-1 31,0 1-32,-18-18 1,-17 0 31,35 18-47,-36-18 31,19 0-15,-1 0-16,36 0 297,-1 0-297,1 0 31,0 0 0,-1 0-31,1 0 47,0 17-31,-18 1 15,17-18-16,-17 17 32,0 1-31,0 0 15,0 17-15,0-17-1,0-1 1,0 1 0,-17 0 77,-1-18-93,0 0 32,1 17-17,-1-17 1,0 0 15,1 0-15,-18 0-1,17 0 1,-17 0 0,-1 0-1,19 0 1,17-17 15</inkml:trace>
  <inkml:trace contextRef="#ctx0" brushRef="#br0" timeOffset="237301.0562">7990 15610 0,'0'36'219,"0"17"-203,0-18-16,18 0 15,0 18 1,-1-18 0,1 18-1,0-35 1,-18 0 15,0-1 0,17-17 188,-17-35-203,18 17-16,0 1 31,-18-1-15,17 0-1,36-52 1,-35 35 15,-18 17-15,17 0-16,1 18 15,-18-17 1,0-1 0,0 36 249,0-1-249,0 36 15,0-35-15,0 17-1,0-17 1,0 17 0,18 0-1,-1-17 17,-17 0-17,0-1 16,18-17-15,-18 18 15,0-1 1,18-34 280,-1-36-312,1 35 16,-1-35-1,1 18 1,0 0 0,-1 0-1,-17-1 1,18 19-1,0 17 17,-18-18-17,17 18 48,-17-18-63,0 1 62,18 17-30,-18-18-17,18 18 126,-18-18-126,0 1 110,0-1 0</inkml:trace>
  <inkml:trace contextRef="#ctx0" brushRef="#br0" timeOffset="240861.4722">8555 15875 0,'0'-18'250,"0"1"-234,17 17 0,1-18-16,0 0 31,-1 18 0,1 0 16,0 0-31,-1 0-16,1 0 31,0 0 0,-18 18 47,0 0-15,0-1-48,0 1 17,0 0-17,0-1 1,0 1 62,-18-18-62,0 18-1,-17-18 1,17 0 31,1 0-32,-1 0 17,36 0 436,-1 0-452,1 17 0,0-17-1,-1 0 1,-17 18 0,18-18-1,0 17 1,-18 1 46,0 0-30,0-1-1,0 1-31,0 0 31,0-1 47,0 1-62,-18-18 15,-17 0 0,17 0-15,0 0 0,-17 0-1,0 0 1,17 0-1,1 0 1,-1 0 0,0 0-1,1 0 17,-1 0-1,18-18 0</inkml:trace>
  <inkml:trace contextRef="#ctx0" brushRef="#br0" timeOffset="243917.2991">8855 15893 0,'0'-18'110,"0"0"-95,0 1 16,17-1-15,-17 0 0,18 18-1,-18-17 1,18 17 0,-1-18-1,1 18 16,0 0-15,-1 0 62,1 0-15,-1 0-16,-17 18-32,0-1 16,0 1-15,0 0 0,0-1 15,0 19-15,0-19-1,0 1 1,0 17-1,-17-17 1,17-1 0,-18-17-1,18 18 17,-17 0-1,-1-18 0,-17 0-15,17 0-1,0 0 17,36 0 327,0 0-343,-1 0 15,1 0 0,0 0 0,-1 0 32,1 0-63,-18 17 31,17-17-15,-17 18-1,18-18 17,-18 18-32,0-1 46,0 1-30,0 0 15,0-1-15,0 1-16,0-1 31,0 1-15,-18-18-1,1 18 17,-1-18-32,1 0 31,-19 0-15,19 0 15,-1 0 0,0 0-15,1 0 46,-1 0-46,18-18 31</inkml:trace>
  <inkml:trace contextRef="#ctx0" brushRef="#br0" timeOffset="247929.9905">6385 16633 0,'0'18'125,"18"35"-110,0-18 1,-18-17 0,0 0-1,17 17 1,1 0-16,-18-17 16,0-1-1,0 1-15,0 0 16,0-1-1,0 1 1,17-18 15,1 0 141,0-35-156,-18 17-1,17-17-15,1-18 16,0 0 0,-1 35-1,1-17 1,0 17-16,-18 1 16,0-1-1,17 53 313,-17 1-328,18-36 16,-1 35 0,1 18-1,-18-36 1,18 19-1,17 17 1,-17-18 0,-18 0-1,17-35 1,-17 53 0,0-35 30,18-36 158,0-17-189,-1-18 1,1 18-1,0-36 1,-1 36 0,1-18-16,-18 35 15,17 18-15,-17-17 16,0-1 0,18 0 15,-18 1-31,18-1 31,-18 0 16,0 1-31,0-1 30,0 1-30</inkml:trace>
  <inkml:trace contextRef="#ctx0" brushRef="#br0" timeOffset="251268.2408">6421 17480 0,'0'18'156,"0"-1"-140,0 1-1,0 17 1,0-17-1,0 0 1,0-1 0,17 1-1,-17 35 1,18-18 0,-1 0-1,1 1 1,-18-19-1,18 1-15,-18 0 16,0-1 31,17-17 62,1 0-77,0-35-17,-18 17 1,35 1-1,-17-19 1,-1 1-16,1 17 16,-18 1-1,17-1 1,1 18-16,-18-17 62,0-1-46,0 0 15,18 18-15,-18 18 218,17 0-218,-17-1 0,18 18-16,-18 1 31,0-1-16,18-35-15,-18 18 16,17 17 0,-17-17 31,0-1-16,18-17 125,0 0-125,-1-35 1,1 17-32,-18 1 15,18-19 1,-1 1-1,1 0 1,17-18 0,-35 18-1,18 17 1,-18 0 0,17 18-1,-17-17 1,0-1-1,18 18 1,-18-18 78</inkml:trace>
  <inkml:trace contextRef="#ctx0" brushRef="#br0" timeOffset="254603.2697">6985 16916 0,'0'-18'156,"0"0"-109,0 1 0,18-1-16,-1 18-15,1 0 15,0 0 0,-1 0 32,1 0-1,-1 0-15,-17 18 16,0-1-32,0 1 0,0 0 0,0-1-15,0 1 0,0 0-1,0-1 1,0 1 0,0 0 15,0-1-16,-17-17 32,-1 18-31,1-1 46,-1-17-30,18 18-32,-18-18 15,1 0 32,-1 0-31,18 18 15,-18-18-31,1 0 31,-1 17-15,0-17 15,36 0 125,17 0-109,-17 0-47,0 0 16,17 0 0,-17 0 15,17 0-16,-18 0 1,1 0-16,0 0 63</inkml:trace>
  <inkml:trace contextRef="#ctx0" brushRef="#br0" timeOffset="258477.5981">7338 16880 0,'0'18'218,"0"0"-171,0 17-47,-18 0 31,0-17-15,18 0 15,0-1-31,0 1 32,-17-18-17,17 17 1,0 1 15,-18-18-31,18 18 16,0-1-1,0 1 17,18-18 139,-1 0-139,19 0-17,-19 0 17,1 0-17,0 0-15,-1 0 63,1 0-48,0 0 32,-18-18 266,0 1-298,0-1 48,0 0-48,0 1 1,0-1 0,0 1-1,0-1 1,0 0 31,0 1 31,0 34 172,0 1-219,0 0-15,0-1-1,0 1 1,0-1 0,0 1 62,0 0-78,0-1 31,0 1-15,0 0 15,0-1 31,0 1 95,0 0-64,-18-1-46,18 1-15,0-1 61</inkml:trace>
  <inkml:trace contextRef="#ctx0" brushRef="#br0" timeOffset="261797.8202">7020 17833 0,'0'-18'109,"0"1"-93,18 17-1,0 0 1,-18-18 15,17 18-15,1 0 15,-1 0 0,1 0-15,0 0 0,-1 0 15,1 0-16,0 0 32,-1 0 0,-17 35-16,0-17-15,0 0 15,0-1-31,0 1 16,0-1 0,0 1-1,-17 0 1,17-1-1,-18-17 1,0 18 0,1 0 15,-1-18-15,18 17 15,-18-17 0,54 0 360,-19 0-376,19 0 1,-19 0-16,1 0 16,17 0 15,0 0-16,-17 0-15</inkml:trace>
  <inkml:trace contextRef="#ctx0" brushRef="#br0" timeOffset="266307.8498">7444 17815 0,'17'-17'125,"1"17"-94,17 0-16,-17 0 1,-1 0 0,1 0-1,0 0 17,-1 0-17,1 0 48,0 0-16,-36 0 187,-17 0-218,17 0-1,0 0 1,-17 0-16,18 0 31,-1 0-15,0 0-1,18 17 563,0 1-546,0 0-32,0-1 15,0 1 32,0-1 47,0 1-47,0 0 0,18-18 359,0 0-359,-1 0 15,1 0-15,-1 0 16,1 0 15,0 0-31,-18 17 78,0 1-94,0 0-15,0-1 30,0 1-14,0 0 46,0-1-31,-18-17 0,0 0-32,1 0 16,-1 0-15,1 0 140,17-17-93,-18 17-48,0 0 157,1 0 47,-1 0 62</inkml:trace>
  <inkml:trace contextRef="#ctx0" brushRef="#br0" timeOffset="269975.4221">8061 16633 0,'0'18'109,"0"0"-93,0-1-1,0 1 1,0 17 0,0 1-1,0-1 1,0-18 0,0 19-1,0 17-15,0-36 31,18 1-15,-18 0 15,0-1 313,17-17-110,1-17-202,0-36-17,17 17-15,0 1 16,-17 17 0,-18-17-1,35 18 1,-17-1-1,-1 0 1,-17 54 312,0-1-312,0 0 15,0-17-15,0 17-1,0-17 1,0-1 0,0 1-1,18-18 1,-18 18-1,18-18 17,-18 17-17,0 1 17,17-53 171,18-36-203,-17 18 15,0 0 1,17 0 0,-35 36-1,18-19 16,-1 19-15,-17-1 0,0 0-1,0 1 17,18 17 61</inkml:trace>
  <inkml:trace contextRef="#ctx0" brushRef="#br0" timeOffset="272714.2577">8502 16898 0,'0'-18'203,"18"18"-188,-18-17 1,17-1 0,1 0 15,-1 18-15,1 0 46,0 0-46,-1 0 15,1 0-15,0 0-1,-18 18 63,0 0-31,0-1-31,0 1-1,0 0 1,0-1 15,0 1 1,-18-18-17,0 0 1,-17 18-1,17-18 1,1 0 15,-1 0-15,1 0 46,-1 0-46,36 17 218,-1-17-218,18 0 0,-17 0-16,0 0 15,-1 0 1,-17 18 0,18-18-16,-18 18 15,18-18 1,-18 17-1,17-17-15,-17 18 63,0-1-16,0 1 15,0 0-15,-17-18-47,-1 17 16,0-17 15,1 0-31,-1 0 16,0 0 15,1 0-15,-36 0-1,35 0 16</inkml:trace>
  <inkml:trace contextRef="#ctx0" brushRef="#br0" timeOffset="276123.6192">8855 16880 0,'0'18'188,"0"0"-173,-18-1-15,18 19 16,0-1-1,0-17 1,0-1 0,-18-17-1,18 18 63,0-1 32,18-17 62,17 0-157,-17 0 1,0 0 0,-1 0-1,1 0 1,0 0-1,-1 0 1,1 0 0,-1 0 15,-17-17 94,0-1-78,0 1-47,0-1 31,0 0 0,0 1-15,-17 17 515,17 17-437,0 1-94,0 0 16,0 17-1,0 0 1,0 0-1,0-17 17,0 0-1</inkml:trace>
  <inkml:trace contextRef="#ctx0" brushRef="#br0" timeOffset="280759.8864">8079 17657 0,'0'17'187,"0"18"-187,0-17 16,0 17-1,35 1-15,-35-19 16,0 1 0,0 0-1,0-1 501,0 1-485,0-1 32,0 1 108,0 0 173,0-1-297,0 1-47,0 0 31,0-1 32,0 1-32,0 0 32,18-18-1,-18 17-46,17-17 187,1-17-188,-18-19-15,17 1 16,1 17 0,0 18-1,-18-17 1,0-1 0,0 0 15,17 18-31,-17-17 15,0-1 17,18 18 46,0 0 156,-18 18-203,17-1-15,1 1 0,0 17-1,-18-17 1,0 0 0,0-1 15,17-17-16,-17 18 32,0-36 281,0-17-328,0 0 16,18-1 0,-1-16-1,-17 34 1,18-53 0,0 54 15,-18-19-16,0 1 1,0 18 0,17-1-1,-17 0 17,18 1-17,-18-1 1,18 18-1,-18-18 1,0 1 0,0-1-1</inkml:trace>
  <inkml:trace contextRef="#ctx0" brushRef="#br0" timeOffset="283987.4155">8537 17780 0,'18'0'234,"-1"0"-203,1 0-31,0 0 16,-1 0-1,1 0 17,0 0 46,-1 0-78,-17 18 15,18-18 1,-18 17 0,0 1-1,0 0 1,0-1 31,0 1-47,0-1 47,0 1-16,-18-18-31,-17 18 16,17-18 15,1 0-16,-1 0 17,0 0-1,36 0 219,0 0-250,-1 0 16,1 0-1,0 0 1,-1 0 15,1 0 0,0 0 1,-18 17-17,0 1 32,0 0-31,17-18-1,-17 17 32,0 1 0,-17-18 94,-19 0-141,19 0 15,-1 0 1,0 0-16,1 0 31,-1 0-15</inkml:trace>
  <inkml:trace contextRef="#ctx0" brushRef="#br0" timeOffset="285253.5571">8802 17815 0,'0'-17'110,"35"17"-79,-17 0-16,35 0 1,-18-18 0,-17 18-1,-1 0 17,1 0-17</inkml:trace>
  <inkml:trace contextRef="#ctx0" brushRef="#br0" timeOffset="288934.2256">8855 17780 0,'0'18'62,"0"-1"-62,0 1 16,0 0-1,0-1 1,0 1 15,0-1-15,0 1 437,0 0-359,0-1 62,0 1 172,0 0-250,17-18 172,-17-18-218,18 18-17,0 0 16,-1 0 63,1 0-63,0 0 1,-1 0-17,1 0 79,-18 18 31,0-1-62,0 1-32,0 0 0,0-1 110,0 1-110,-18-18 16,1 0-32,-1 0 1,0 0 0,1 0 15,-1 0-15</inkml:trace>
  <inkml:trace contextRef="#ctx0" brushRef="#br0" timeOffset="292814.5849">7197 13070 0,'-18'0'78,"18"-17"0,0-1-47,0 0-15,18 18 15,-18-17-15,17 17-1,19-18 1,-36 1-1,17 17 1,1 0 0,-1 0-1,1 0 17,0 0 46,-18 35-16,0 0-31,0-17-15,0-1 0,0 19-16,0-19 31,-18 1-15,0-18-1,18 18 1,0-1 31,0 1 15,-17-18-15,52 0 156,0 0-203,-17 0 31,17 0-15,1 0 0,-19 0-16,19 0 31,-19 0 0,1 0 0,-1 0 1</inkml:trace>
  <inkml:trace contextRef="#ctx0" brushRef="#br0" timeOffset="295399.6859">8625 13017 0,'0'-17'219,"18"17"-219,0-18 31,35 1 1,0-1-17,-36 18-15,1 0 16,-1 0 0,1 0-1,17 0 1,-35 18 124,0-1-140,0 18 16,0 1 15,0-19-15,-17 1 15,-1 0-15,0-18 15,1 17-15,-1-17-16,18 18 47,-17-18-32,17 18 1,-18-18-1,0 0 17,1 17-17,-1-17 1,18 18 0,-18-18 46,18 18-46,18-18 140,17 0-125,-17 0-15,17 0-1,0 0 1,-17 0 0,0 0-1,-1 0 1,1 0 0,0 0 30</inkml:trace>
  <inkml:trace contextRef="#ctx0" brushRef="#br0" timeOffset="297629.2344">7108 14252 0,'0'-17'15,"0"-1"48,0 0 15,0 1-62,18 17-1,0 0 1,-1-18 0,19 18-16,-19 0 31,1 0-16,0 0 1,-1 0 31,1 35 0,-18-17-32,0 0 1,0-1 0,0 18-16,0-17 15,0 0 32,0-1-31,-18-17 15,18 18-15,-17-18-1,-1 0 1,0 18 0,1-1 15,-1-17-16,53 0 204,-17 0-203,17 0-1,18 0 1,-18 0 0,-17 0 15,0 0-15,-1 0-1</inkml:trace>
  <inkml:trace contextRef="#ctx0" brushRef="#br0" timeOffset="300270.1966">8661 14182 0,'17'0'187,"1"0"-156,0 0-15,-1 0 47,1 0-32,-18 17-16,0 1 32,0 0-15,0-1-1,0 1 0,0-1-31,0 1 47,0 0-16,0-1 0,0 1 48,-18-18-64,18 18 16,-17-18-15,-1 0 0,0 0 46,1 0-46,17 17-1,-18-17 1,0 0 0,1 0 31,34 0 187,1 0-234,35 0 16,0 0-1,-35 0 1,17 0-1,0 0 1,18 0 0,-35 0-1,-1 0 1,1 0 0</inkml:trace>
  <inkml:trace contextRef="#ctx0" brushRef="#br0" timeOffset="303309.8026">7056 15275 0,'0'-17'188,"17"17"-157,-17-18-31,18 18 16,-1 0-1,-17-18 16,18 18-15,0 0 0,-1 0 15,1 0-15,0 0 15,-18 18 78,0 0-62,0-1-47,0 1 47,0 0-31,0-1-16,0 1 31,-18-18-16,18 17 1,-18-17 15,1 0 1,17 18-17,-18-18 1,18 18 15,-18-1 32,1-17-32,17 18 63,17-18 77,1 0-171,17 0 32,1 0-17,-19 0 1,19 0-16,-19 0 31,1 0 0</inkml:trace>
  <inkml:trace contextRef="#ctx0" brushRef="#br0" timeOffset="305632.8965">8484 15434 0,'0'-18'16,"0"1"62,18 17-47,-18-18 0,18 0-15,-1 18-16,1-17 15,-1 17 17,1-18-17,0 18 32,-1 0-16,1 0 1,-18 18 61,0-1-61,0 1-1,0 0 0,0-1-15,-18-17-1,1 0 17,17 18-17,0 0 17,-36-1-17,19 1 1,17 0-1,-18-18-15,1 17 16,-1-17 0,36 0 218,17 0-218,-18 0-1,19 0-15,-19 0 16,19 0 0,-1 0-1,0 0 16,-17 0-31</inkml:trace>
  <inkml:trace contextRef="#ctx0" brushRef="#br0" timeOffset="309058.4058">7056 16387 0,'17'-18'203,"1"0"-187,-1 18-1,1 0 1,0-17-16,-1 17 16,1 0 15,0 0 16,-18 17 62,0 1-78,0 0 1,0-1-17,0 1 1,0-1 0,0 1-1,-18-18 235,0 18-234,1-18-1,17 17 189,-18-17 155,18 18-343,-18-18 15,18 18 0,-17-18-15,34 0 327,1 0-327,17 0 0,1 0-1,-19 0 1,19 0 0,-19 0-1,1 0 1</inkml:trace>
  <inkml:trace contextRef="#ctx0" brushRef="#br0" timeOffset="312310.2773">8590 16439 0,'0'-17'109,"18"17"-15,-1 0-78,1 0 31,0 0-47,-1 0 46,1 0-14,0 0-1,-18 35 47,0-17-47,0-1-15,0 1 0,0 0 15,0-1-16,0 1 32,0 0-31,0-1 0,-18-17 15,0 0 0,1 0-15,-1 0 15,18 18 0,18-18 344,-1 0-359,19 0-1,-1 0-15,0 0 32,-17 0-17,-1 0 32,1 0-16,0 0 63,-1 0-78,1 0-1,-18 17 17,18-17 15</inkml:trace>
  <inkml:trace contextRef="#ctx0" brushRef="#br0" timeOffset="316018.4205">7091 17357 0,'17'0'250,"19"0"-234,-19 0-1,-17 17 204,0 1-47,0 0-125,0-1-32,-17-17 1,-1 0 0,18 18 46,-18-18-15,18 17-31,-17-17 15,-1 0 47,18 18-62,0 0 93,-17-18-78,17 17 32,-18-17-48,36 0 173,-1 0-172,36 0-1,-18 0-15,54 0 16,-19 0 15,-35 0-15,1 0-1,-19 0 1,1 0 0,0 0-1,-1 0 1</inkml:trace>
  <inkml:trace contextRef="#ctx0" brushRef="#br0" timeOffset="319566.357">8590 17427 0,'0'-17'62,"0"-1"-30,0 0-1,0 1-31,0-1 16,0 0-1,18 1 1,-1 17 15,1 0-15,-18-18-1,18 18-15,-1 0 16,1 0 0,17 0-1,-17 0 32,0 0-16,-18 18 47,0 17-62,0-17 0,0 17-1,0-17-15,0-1 32,0 1-1,0-1-16,0 1 1,-18 0 0,0-1 15,18 1-15,-17-18 62,-1 0-47,36 0 281,17 0-296,-17 0 0,17 0-1,-18 0 1,1 0 125,0 0-95,-1 0 158,1 0-17</inkml:trace>
  <inkml:trace contextRef="#ctx0" brushRef="#br0" timeOffset="341564.141">10125 13458 0,'-18'0'78,"0"0"-62,1 0 0,-18 0-1,-18 0 1,35 0 0,-17 0-16,17 0 31,-17 0-31,-1 0 15,19 0 1,-1 0 15,18 18 32,0 0-32,0-1-15,0 1-1,0 0 1,0 17 0,0 53-1,0-17 1,0-18-1,18 52 1,-1-52 0,-17 36-1,0-19 1,0-17-16,0 18 16,0 17-1,0-35 1,-17 17-1,17-52 1,-18 17 0,1-17-1,17-1 251,0 19-250,0 34-1,0 18 1,0 71-1,0 71 1,0-142 15,0-18-15,0 1 0,0-1-16,0-17 15,0 0 1,0-18-16,0 1 15,0-1 1,0-17 0,0 17-1,-18-17 1,18 17 234,0 53-250,0 36 16,0-1-1,0-35 1,-18 0-1,18 36 1,0-89 15,0 36-15,0-1 0,0 1-1,0-18 1,0-36-1,0 1 1,0 0 15,0-1 141,0 1-172,0 0 16,0 17-1,0-18 1,0 1 0,0 0-16,0-1 15,0 19 1,0-19-16,0 1 16,0 0-1,0-1 329,0 1-328,0 17-16,0-17 15,0 35 1,0-36-1,0 1 1,0 0 0,0-1-1,-17-17 17,17 18-1,0 0-16,-18-18 32,18 17-31,0 18 0,-18-35-1,18 18 1,0 0-1,0-1 1,0 1 15,0 0-15,0-1 0,0 19-1,0-19 32,0 1 0,18-18 62,35-18-109,-18 1 32,18-19-17,18 36 1,-1-17-1,-17-1 1,35 18 0,-35 0-1,-17 0-15,-19 0 32,1 0-32,-1 0 15,1 0 16</inkml:trace>
  <inkml:trace contextRef="#ctx0" brushRef="#br0" timeOffset="345545.6129">10636 13529 0,'-17'0'140,"-36"0"-140,35 0 16,-17 18 0,17-18-1,-17 17 1,17-17 0,1 0-16,17 18 31,-18 0-16,0-18 1,18 17 15,0 1-15,-17-18-16,17 17 16,-18 1-1,18 0 1,0-1 46,0 1-15,35 0-47,1-18 16,16 0-1,-16 17 1,-1-17 0,18 18-1,-35 0-15,17-1 16,0 1 0,-17 0-16,-1-1 31,1 1-16,-18-1 1,18 19 0,-1-36-1,1 17 1,-18 19 0,0-1 15,0 18-16,0-36 1,0 125 0,0-107-1,0 18 1,-35 17 0,17-52-1,0 0 1,1-1-1,-54 1 1,36-18 0,0 0 15,-18 0-15,17 0-1,19 0 1,-1 0-1,1-18 1,17 1 0,-18-1-1,0-88 1,18 71 0,0-36-1,0 1 1,0 52 15,0 0-15,0-34-1,18 34 1,0 0 0,17-17-1,0 0 1,-17 17-1,17 0 1,-17 1 0,-1 17-1,1 0 1,0 0 0,-1 0-1,1 0 1,0 0-1,-1 0 1,1 0 0,-1 0 15,1 0-15,17 0-1,-17 0 16,0 0 1,-18 17-1</inkml:trace>
  <inkml:trace contextRef="#ctx0" brushRef="#br0" timeOffset="348338.8322">10742 13229 0,'0'-17'31,"0"-1"0,18 0 16,-1 18-31,19 0 0,-19 0-1,19 0 1,-19 0-16,1 0 31,-1 0-15,-17 36 46,0-19-31,0 1-15,0-1 0,0 1-1,0 0 1,0-1 15,0 1-31,-17-18 31,-1 0-15,18 18 0,-17-18-1,-1 0 1,18 17-16,-18-17 31,18 18-15,-17-18-1,52 0 173,-17 0-172,17 0-16,-18 0 15,19 0 16,-1 0-15,-17 0 0,-1 0 15</inkml:trace>
  <inkml:trace contextRef="#ctx0" brushRef="#br0" timeOffset="349435.6007">11024 14217 0,'0'18'78,"0"-1"-62,0 1-1,-17-1-15,17 36 16,0-35-1,0 17 1,0-17 0,0 0-1,0-1 32,-18-17-16</inkml:trace>
  <inkml:trace contextRef="#ctx0" brushRef="#br0" timeOffset="352266.7397">10654 14958 0,'-18'0'94,"1"0"-79,-1 0-15,-17 0 16,17 0 0,-17 0-1,17 0 1,18 17 0,-18 19-1,-17-36-15,18 53 16,-1-18-16,0 0 15,18-17 17,0-1-17,-17 1 1,17 0 15,0-1-15,0 1 31,17-18 0,36 0-32,-35 0 1,35 18-1,-18-18 1,-17 0 0,17 0-1,0 0 1,-35 17-16,18-17 16,0 0-16,-18 18 15,17-18 1,1 0-1,-1 35 17,-17-17-32,0-1 15,0 19 1,18 17 0,-18-36-1,0 36-15,0-35 16,0 17-16,0 36 15,-35-18 17,35-36-32,-53 19 31,35-1-15,-17-18-1,0 19-15,17-36 16,-17 0-16,17 0 15,0 0 1,-17 0 0,18 0-1,-1-18 1,0 18 0,18-18-1,0-17 16,0 18-15,0-1 0,0 0-1,0 1 1,0-1 0,0 0 46,36 1-46,-19-1-1,18 0-15,1 18 16,-1-17 15,-17 17-15,-18-18-1,17 18 1,19-18-16,-19 18 16,1 0-1,0 0 1,-1 0 15,1 0-15,-1-17-1,1 17 1,0 0 0</inkml:trace>
  <inkml:trace contextRef="#ctx0" brushRef="#br0" timeOffset="355660.1107">10654 16245 0,'-18'0'125,"-17"0"-109,0 0-1,17 0 1,-17 18-1,-1 17 1,1 1 0,18-1-1,-1 0 1,-17 0-16,17 18 16,0-53-1,18 36 1,0-19-16,0 1 47,0 0-32,0-1 1,36-17 0,-19 18-1,19-1-15,-1 1 16,-18 0-1,19-1 1,-19-17-16,1 18 47,0 0-47,-1-1 16,-17 1 374,0 0-374,0-1-1,0 1 1,0-1-16,0 1 31,0 0-15,0-1-16,0 19 31,0-19-15,0 1-1,0 0 1,0-1 15,0 1 1,-17-18-1,17 18 0,-18-18 0,0 0 16,1 0-31,17 17-1,-18-17 1,0 18 0,1-18-1,-1 0 1,18 17 62,-17-17 31,-1 0-93,0 0 0,18-17-16,0-1 15,-17 1 1,17-19 0,0 19-1,0-1 1,0-35 15,0 35-15,0 1 15,0-1 0,0 0-31,17 18 31,1 0-31,-18-17 16,18 17 31,-1-18-31,1 18-1,-1 0 1,1 0-1,0 0 1,-1 0 0,1 0-1,0 0 32,-1 0 0</inkml:trace>
  <inkml:trace contextRef="#ctx0" brushRef="#br0" timeOffset="358114.0186">10848 15699 0,'0'0'0,"0"-18"79,18 0-33,-18 1-30,17-1 47,1 18-48,-1 0 32,1 0 0,-18 35-16,0-17 0,0 0-15,0-1 15,0 1-15,0 0 0,0 17-1,0-18-15,-18-17 16,18 18 15,0 0 0,-17-18 32,52 0 218,0 0-265,-17 0-1,0 0-15,-1 0 32,1 0-17,0 0-15,-1 0 47,1 0-31,-1 0 31,-17 17-47</inkml:trace>
  <inkml:trace contextRef="#ctx0" brushRef="#br0" timeOffset="363696.7387">10830 14870 0,'0'-18'94,"0"0"-63,0 1 47,18 17-31,0 0-47,-1-18 16,1 18-1,-1 0 1,1 0-1,0 0 1,-18 18 125,0-1-126,0 1 1,0 0 15,0-1-15,0 1 15,0-1 0,-18 1 1,0-18 14,1 0-46,-1 0 16,1 0 47,17 18-32,-18-18-16,18 17 64,18-17 77,-1 0-141,18 18 1,1-18-16,-19 0 31,19 0-15,-19 0 0,1 0 15,0 0 94</inkml:trace>
  <inkml:trace contextRef="#ctx0" brushRef="#br0" timeOffset="365934.2034">10795 16157 0,'0'-17'156,"18"17"-124,-1 0-17,1 0 1,17 0-1,-17 0 1,-1 0 15,-17 17 141,0 1-156,0-1 15,0 1 0,-17 0-15,-1-18 15,-17 17-31,0 1 31,-1 0-15,19-1-16,-1-17 16,0 0-1,1 18 17,-1-18-1,18 18-31,0-1 15,0 1 142,18-18-142,-1 0 1,1 0 0,0 0-16,-1 18 15,1-18 1,0 0-1,-1 0 1,1 0 15,0 0 1,-1 0-32,1 0 46,-1 0-30,1 0-16</inkml:trace>
  <inkml:trace contextRef="#ctx0" brushRef="#br0" timeOffset="382653.7139">10724 17022 0,'0'-18'281,"36"18"-234,-19-18-47,1 1 47,0 17-47,-1 0 15,1 0 17,0 0-1,-1 0 31,1 0-62,-1 0 79,-17 17-17,18-17-46,-18 18 15,0 0-15,0-1-1,0 1 1,0-1 15,0 1 0,0 0-15,-18-18 31,1 17-16,-1-17-15,1 0 15,-1 0-15,18 18 15,-18-18-16,1 0 1,-1 0 15,0 0 157,36 0-79,17 0-93,1 0 15,-19 0-15,18 0-1,-17 0 17,0 0-17,-1 0 32,-17 18 0,0-1 0,0 1-16,0 0 0,0-1-31,0 1 47,0-1-31,0 1-1,0 0 32,-17-18-15,-1 17-17,0-17 16,1 0-15,-1 0 15,1 0-15,-1 0 0,0 0-1,1 0 16,-1 0 32,0 0-47,18-17-1,-17 17 1,-1 0 46</inkml:trace>
  <inkml:trace contextRef="#ctx0" brushRef="#br0" timeOffset="388001.278">11324 13476 0,'18'0'141,"17"0"-125,-17 0-16,17 0 15,-17 0 1,-1 0-1,1 0 1,0 0 0,-18 18 31,0-1-32,0 1 1,0 17-1,0 1-15,0-19 16,0 1 0,0-1-1,0 19-15,0-1 16,-18 0 0,18 18-1,-18 0 1,1-18-1,17 1 1,0 17 0,0 35-1,-18-53 1,18 0 0,0 1-1,0-1-15,0 35 16,0-34-1,0 34 1,0 19-16,0-19 16,0-17-1,0-18 1,0 1 0,0-19 249,0 54-249,0 17-1,0 35 1,0 1 0,0-36-1,0-17-15,0 17 16,0-35 0,0 17-16,0-17 31,0-18-16,0 18 1,0-17-16,0-19 16,0 1 15,0 53 188,0-1-204,0 1 1,0 87 0,0-34-1,0-18 1,0 0-1,0-54 1,18 19 0,-18 0-1,0-36 1,0-18 0,0 1 15,0 35 172,0-18-187,0 53-1,0 1 1,0 69-1,0-52 1,-18-70 0,18 16-1,0 1-15,0-17 32,0-19-32,0 1 46,0 0-30,0-1 15,0 1 16,-18-18 141,-17 0-173,0-18 1,17 18 0,1-17-1,-1 17 1,0 0 15,1 0-15,17-18-1,-18 18 32</inkml:trace>
  <inkml:trace contextRef="#ctx0" brushRef="#br0" timeOffset="394990.0164">11553 12806 0,'36'0'62,"-19"-18"-46,19 18-16,-19 0 16,1 0-1,17 0 1,-17 0-1,-1 0 1,1 0 0,0 35 15,-1 1 0,1-1-31,0 18 16,-1 17-1,-17-17 1,0-35 0,0 35-1,0-18-15,0 1 16,0 34 0,0-17-16,0 0 15,0 0 1,-35 53 15,17-89-15,1 19-1,17-1 1,0-18 0,-18 1-1,18 0 16,0-1 235,0 19-250,0 17-1,0 0 1,0 17-16,0 1 16,0 17-16,-18-53 15,18 36 1,0-1-1,0-17-15,-17 0 32,17 0-17,0 0 1,-18-18 0,18-17-1,0 17 1,0 18 15,0 0-31,0 0 16,0 0-1,0-36 1,0 1 0,0 0-1,0-1 48,35-17 46,-17 0-93,0 0-1,-1 0 1,1 0 265,0 0-281,-1 0 469,1 18-438,0-18 0,-1 18-15,1-18 0,0 0 46,-1 0-31,-17 17 32,0 1 109,-17-18-141,-1 0-15,0 0-1,1 17 1,-1 1 0,0-18-1,1 18 16,-1-1 1,0 1-17,18 0 17,-17-18-32,17 17 15,0 1 1,-18 17-1,18-17 1,0 0 0,0-1-1,0 18 17,0-17-17,0 0 1,0-1-1,0 19 1,0-19 15,18 1-31,-18 0 282,0 34-282,17 72 15,1-1 1,17-34-1,1 140 1,-19-141 0,-17-35-1,36 35 17,-19-53-17,-17-17 1,0 0-1,0-1 1,0 1 218,0 17-218,0 36 0,35 35-1,1 17 1,-19 1 0,19 105-1,-19-158 1,-17-36-1,18 18 1,-18-36 0,0 54 265,0 17-281,0 36 16,0-36-1,0 0 1,0-17-1,0-1 1,0-17-16,0-18 16,0 1-1,-18-36 1,18 17 0,-17 18 327,-1-35-343,-17 36 16,-18-1 0,18-17-1,17-1 1,0-17-1,1 18 1,-1-18 140,0 0-156,1 0 16,-1 0 0,0 0-16,-17 0 31,17 0-16,1 0 1,-18 0 0,17 0 15,0 0-15,1 0-1,-1 0 1,0 0-1,1 0 17,-1-18-17,18 1 1,-18 17 0,1 0-1</inkml:trace>
  <inkml:trace contextRef="#ctx0" brushRef="#br0" timeOffset="397901.4609">12224 14446 0,'0'36'156,"0"-1"-140,35 35-1,0-17 1,1 0-1,-1 18 1,0-18 15,0-18-31,-17 0 16,0 0-16,-1 1 16,1-19-1,0 1 16,-18 0-31</inkml:trace>
  <inkml:trace contextRef="#ctx0" brushRef="#br0" timeOffset="400054.1501">12718 14429 0,'-18'0'282,"18"35"-251,-35 0-31,17-17 16,0 17-1,-17 0 1,18 1-1,-19-19 1,36 1 0,-35 0-1,35 17 17,-18 0-17,1-17-15,-19 17 16,36-17-16,-17-1 15,-1 1 1,18 0 15,-18-18-15,18 17 0,-17 1-1,17-1 1,-18-17-1,18 18 1,-17 0-16,17-1 16,-18 1 46,18 0-46,-18-18 15,18 17 47,-17 1-62,17 0-16,-18-1 31,18 1-15,-18-18-1,18 18 48,-17-18-32,17 17 0,-18 1 1,0-18-17,18 17 16</inkml:trace>
  <inkml:trace contextRef="#ctx0" brushRef="#br0" timeOffset="405487.0366">13070 12647 0,'-17'0'16,"-1"0"-1,0 0 16,-17 0-31,18 0 16,-19 0 0,1 0-1,-18 0 1,35 0 0,18 18 15,-17-18-31,-1 17 15,18 1 110,0 17-109,0-17-16,0 17 16,0 0-1,0 18 1,0 36 0,0-19-16,0 1 15,0 17 1,0 0-16,0-35 15,0 18 17,0-1-17,0 1 1,0 34 0,-17-52-1,17 18 1,-18 0-1,18-36 267,0-18-267,0 54 1,0 0 0,0 17-1,0-35 1,18 0-1,-18-1 1,17 37 0,-17-54-1,0 18 1,0-35 0,18 17-16,-18-18 15,0 19-15,0-1 16,0 0-1,0-17 1,0 35 0,0 0-1,0-36 1,0 36 0,0-17 15,0-1-31,0 18 15,0-18-15,0 18 16,0 35 0,0-35-1,0 35 1,0-35 0,0 0-1,0-35 1,0-1-1,0 36 235,0 35-234,-18 54 0,18 16-1,0-17 1,0 71 0,0-71-1,-17-53 1,17 89-1,0-107 1,0-34 0,-18 105-1,18-71 1,0-17 0,0-35-16,0 17 15,0 18 204,0 0-219,0 53 16,0-18-1,-18 0 1,18-17-1,0-1 1,0 1 0,0-36 15,0 0-31,0 18 16,0-35-16,0 0 15,0-1 1,0 19-16,0-19 15,0 1 17,0-1 358,0 1-374,0 0-16,0 35 16,0-36-1,0 19 1,0-19-16,0 1 15,0-1 1,0 1 15,0 0 47,0-1 63,0 1-110,0 0 1,0-1 46,0 1-16,18-18 141,35 0-187,0 0-16,0 0 16,17 0-1,-17 0 1,0 0-1,-35 0 17,-1 0-1</inkml:trace>
  <inkml:trace contextRef="#ctx0" brushRef="#br0" timeOffset="410259.3307">13194 12629 0,'0'18'78,"0"0"-63,0-1-15,0 1 32,0 0-17,0-1 1,0 19 0,0-1-1,0-18 1,0 19-1,18-19 1,-1-17 0,1 18-1,-1-18 1,-17 18 0,18-1-1,0-17-15,-1 0 63,1 0-32,0 0-15,-1 0-1,1 0 1,-18-17-16,35-1 15,-17-35 1,-18 35 0,17-17-1,1-35 1,0 52 15,-18 0-15,0 1-16,0-1 15,0 0-15,0 1 32,0-1-1,0 1-15,0-1 46,-18 18-31,0 0-15,1 0 0,-18 0-1,-1 0 1,1 35-1,-36 36 17,36-36-17,18 0 1,-1-17 0,18 17-16,0 0 0,0-17 15,0 17 1,0-17-1,0 0 1,0-1 0,0 1-1,0 0-15,0-1 0,0 1 16,0 17 15,0-17-15,0-1 31,0 1-32,0 17 267,0-17-267,0 0 32,0-1 47,18-17 93,-18 18-93,0 0-31</inkml:trace>
  <inkml:trace contextRef="#ctx0" brushRef="#br0" timeOffset="411544.0407">13670 12382 0,'0'18'172,"-18"0"-141,18-1-15,0 1-1,-17-18 1,17 35-16,0-17 31,0 0-15,0-1-16,-18-17 31</inkml:trace>
  <inkml:trace contextRef="#ctx0" brushRef="#br0" timeOffset="413433.9035">13723 12700 0,'-18'0'94,"1"0"-79,-19 35 16,19 1-31,-18 16 16,17-16 0,0 70-1,1-71 1,-1 0 0,18 0-1,0-17 48,0 0-32,0-1 0,0 1-15,0 0 15,18-1-15,-1 1-1,-17 0 1,18 17-16,0-35 31,-18 17-31,17 1 31,-17 0 1,35-18-17,-17 0 1,0 0 0,-1 0-1,1 0 79</inkml:trace>
  <inkml:trace contextRef="#ctx0" brushRef="#br0" timeOffset="415532.5342">13794 12859 0,'0'-18'0,"0"0"47,0 36 172,0 0-219,0 17 16,17-17-1,-17 17 1,18 0 0,-18-17-1,0-1 1,0 1 15,18 0-15,-18-1 31,17 1-16,1-18 31,-1 18-46,1-18 31,0 0-47,-1 0 15,1 0 1,17-18 0,-17-17-1,0-18 1,-1 18 0,18-18 15,-35 35-16,18 0 1,-18 1 47,0-1-17,18 18 158,35 0-189,0 0 1,-36 0-1,18 0 1,-17 0 0,0 0-1,-1 0 32</inkml:trace>
  <inkml:trace contextRef="#ctx0" brushRef="#br0" timeOffset="415940.2124">14340 12841 0</inkml:trace>
  <inkml:trace contextRef="#ctx0" brushRef="#br0" timeOffset="417043.6057">14217 13106 0,'0'17'125,"0"19"-109,0-19-1,0 19 1,-18-19-16,18 1 16,0-1-1,0 1 1</inkml:trace>
  <inkml:trace contextRef="#ctx0" brushRef="#br0" timeOffset="418664.15">14411 12594 0,'0'18'172,"0"-1"-172,0 1 15,0 17 1,0 1-1,0-19 1,0 1 0,0 0-1,0-1 1,0 1 46</inkml:trace>
  <inkml:trace contextRef="#ctx0" brushRef="#br0" timeOffset="419929.8549">14605 12682 0,'0'18'78,"0"0"-62,0 17 0,18 18-1,-18-36 1,17 72-1,-17-54-15,0 18 32,0 35-17,0-53 1,0 1 0,0-19-1,-17 54 1,-1-54-1,0 1 17,18 0-17,-17-18 1,17 17 0</inkml:trace>
  <inkml:trace contextRef="#ctx0" brushRef="#br0" timeOffset="423792.9299">14746 12577 0,'35'0'109,"18"0"-93,-35 0 15,35 17-15,-36 1-16,1 17 15,0-17 1,17 105 15,-35-70-15,0-18-16,0 18 15,0 0-15,0-18 16,-18 18 0,1 36 15,-19 52-16,19-71 1,-1 18 0,1 18-1,-1 18 1,0-54 15,18-17-15,0-35-16,0 17 0,0 0 15,0 36 251,0-18-250,0 106-1,0-1-15,18 54 16,0-71 0,-18-17-1,17 34 1,-17-69-1,18-19 1,-18 18 0,0-35-16,17 18 15,-17-36 220,0 36-220,0 34 1,0 37-16,0 105 16,0-53-1,0-18 1,0 36-1,0 52 1,0-140 0,0-71-1,0-18-15,0-17 219,0 34-203,0 72-1,0 17 1,0 35 0,0-52-1,0 17 1,0-18-1,0-70 1,0-17 0,0-19-1,0 1 267,0 0-220,-17-18-46,17 35-1,-18-18 1,18 1 15,0 17 0,0-17-31,0 0 32,0-1-17,0 1 1,0 0 0,0-1 15,0 1 94,0 0-31,0-1-63,0 18-31,0-17 31,0 0-15,0-1 15,0 1 16,-35-18 125,17 0-157,1 0 1,-19 0 0,-17 0-1,36 0 1,-18 0-1,-1 0 1,19-18 0,-36 18-1,35 0 17,0 0-17</inkml:trace>
  <inkml:trace contextRef="#ctx0" brushRef="#br0" timeOffset="427287.3978">13106 13899 0,'0'18'156,"0"0"-140,17-18-16,-17 17 16,18 1-1,0-18-15,-18 18 16,17-1 0,1-17 15,0 18-31,-1-18 15,1 0-15,-1 18 32,1-18-17,0 0 17,-1 0-17,1 0 16,0 0-31,-1 0 63,1 0-47,0-18-1,-1-17 1,1 35-1,-18-18-15,17 18 16,1-35 15,0-1-15,-1-16 0,1 16-1,-18 19 1,0-1-1,0 0-15,0 1 16,0-19 0,0 19 15,0-1-15,-18 18 15,1 0-16,-19 0 17,19 0-17,-1 0 1,1 0 0,-1 0 15,0 0-16,1 0-15,-19 0 16,19 35 0,-1-17-1,18 0 1,-35 70 0,35-70-1,0 17 1,0 35-1,0-34 1,0-19 0,0 19 15,0-1-31,0-18 16,17 19-1,1 17 1,0-18-16,-1 18 15,1-18 1,0 18 15,-1-18-31,-17-17 16,0 0 78,0-1-63,0 1 0,18-18-31,-18 18 110</inkml:trace>
  <inkml:trace contextRef="#ctx0" brushRef="#br0" timeOffset="429108.6785">13741 13564 0,'0'18'109,"0"17"-93,-18-17 15,18-1-15,-18-17-1,18 18 1,0 0-1,0-1 1,0 1 0,-17-18 15,17 18-15,0-1 30,0 1-30,-18-18 15,18 18-15,0-1 15,-18-17-15,18 18 31,0 0 0,-17-18-47</inkml:trace>
  <inkml:trace contextRef="#ctx0" brushRef="#br0" timeOffset="431030.3772">13899 13741 0,'-35'35'125,"35"0"-125,-35 1 15,17 16 1,1-16 0,-1-19-1,18 19 1,0-19 0,-18 19-1,18-19 1,0 1-1,0 35 1,0-36 0,0 19-1,0 34 1,0-35-16,0-17 31,0 0-15,0-1-1,18-17 1,0 18 0,-18 0-16,0-1 31,17-17 0,-17 18 16,18-18-47,-18 18 47,18-18 62,-18 17-93</inkml:trace>
  <inkml:trace contextRef="#ctx0" brushRef="#br0" timeOffset="433437.311">14005 14076 0,'0'-18'47,"0"1"-16,0-1 0,18 0 16,-18 36 63,0 0-110,0 34 15,0-16 1,0 17-1,18 0 1,-18-36 0,0 18-1,0 1 1,0-19 0,0 1-1,17-18 1,-17 18-1,18 17 1,-1-35 15,1 18-15,17-18 15,-17 0-15,0 0-1,17 0 1,0 0 0,0-53-1,36-36 1,-36 37 0,-17-1-1,0 0 1,-18 17-1,0 19 1,0-1 0,0 1 15,-36-1 31,19 0-46,-1 1 15,-17 17-15,17 0-16,0 0 16,1 0-1,-18 0 1,17 0 15,0 0-31,1 0 31,-1 0-15,0 0 15,36 0 141,0 0-156,17 0-1,-17 0 17,17 0-17,0 0 1,0 0-1,-17 0 1,17 0-16,-17 0 31,0 0-15</inkml:trace>
  <inkml:trace contextRef="#ctx0" brushRef="#br0" timeOffset="435343.502">14429 14429 0,'0'0'0,"0"-18"63,0 0-48,17 1 32,1 17 16,0 0-48,-1 0 16,1 0 1,-18 17 108,0 1-124,0 0-16,0-1 16,0 1-1,-18 17 1,18-17-1,-35-1 1,17 1 0,1 0 15,-1-18 0,18 17-15,-18-17-1,18 18 17,18-18 124,17 0-156,-17 0 16,0 0 15,-1 0-16,1 0 17,-1 0-1,1 0 0</inkml:trace>
  <inkml:trace contextRef="#ctx0" brushRef="#br0" timeOffset="437782.0097">14587 13811 0,'0'18'47,"18"17"-15,0 0-17,-1-35 1,-17 36-1,18-1 1,-18-17 0,18 17-1,-18 0 1,17-35-16,-17 35 0,0 1 16,18-19-1,-18 19 1,0-19-1,17 1 1,-17 0 0,0-1-16,0 1 15,0-1 17,0 1-17,0 0 1,0-1 15,0 1-15,0 0-16,0-1 62,0 1 1,0 0 30,0-1-30,-17 1-1,-1-18 1,18 18-32,0-1-15,-17-17-1,17 18 17,-18-18-17,18 17 1,0 1 15,-18-18 0,18 18 48</inkml:trace>
  <inkml:trace contextRef="#ctx0" brushRef="#br0" timeOffset="439617.6307">14446 13741 0,'-17'0'125,"-1"17"-109,0 19-1,1-19 17,17 1-17,-18 0 1,18-1 78</inkml:trace>
  <inkml:trace contextRef="#ctx0" brushRef="#br0" timeOffset="442543.0488">13035 15099 0,'0'18'78,"0"34"-62,0 1-1,0-17 17,0 17-32,0-1 15,0-34-15,0 0 16,18-1 15,-1-17-15,1 0 15,0 0-15,-1 0-1,1 0 17,0 0-32,17-17 31,-17-36-16,17 18 1,0-18 0,-17-36-1,-18 72 1,17-18 15,-17-1-15,0 1-1,0 17 1,0 1 0,0-19-1,0 19 1,-35 34 93,17-17-93,1 0 0,-1 36-1,1-1 1,-1-17-1,0 17-15,1 18 16,-1 0 0,0-18-16,18 18 15,0-18 1,0 0 0,0 1-1,0-19 16,0 19-31,0 17 16,0-36-16,0 18 16,0-17-1,0 0 1,0 17 0,0-17-1,0-1-15,0 1 16,0 0 15,0-1-15,0 1 31,0 0-16</inkml:trace>
  <inkml:trace contextRef="#ctx0" brushRef="#br0" timeOffset="444131.6146">13547 14834 0,'0'18'94,"0"0"-79,0-1 1,-18 18 0,0-17-16,18 17 15,0-17 1,0 0 15,-17-18-15,17 17-16,-18-17 31,18 36-15,0-19-1,-18-17 1,18 18-1,0 0 32</inkml:trace>
  <inkml:trace contextRef="#ctx0" brushRef="#br0" timeOffset="445449.9813">13670 15081 0,'-18'0'47,"1"0"-32,-1 0 1,1 18-1,-36 88 1,17-53 0,19-18-1,-1 18 1,0-18-16,1-17 16,17 17-1,0-17 1,0-1-16,0 36 31,0-18-15,0-17-1,0 70 1,0-52 15,0-19-31,0 19 16,17-1-1,-17-18 1,18 1 0,17 17-16,-35-17 15,0 0 1,18 17 0,0-35-1,-18 18 1,0-1-1,17-17 1,-17 18 0</inkml:trace>
  <inkml:trace contextRef="#ctx0" brushRef="#br0" timeOffset="447590.9367">13688 15452 0,'0'-18'15,"0"0"32,0 1-16,0-1-15,0 0 0,17 1 15,-17-1-15,18 18-1,0 0 1,-1 0 15,1 0 47,-18 18-62,0-1-16,0 19 15,0-1 1,0 0 0,0 53-1,0-35 1,0-17-16,0-1 16,18-17-1,-18-1 16,0 1-15,17-18 47,1 0-48,-18 18 1,18-18-1,-1 0 17,1 0-17,-1 0 17,19-18-17,-1-35 1,-17 0-1,17-18 1,0-17 0,-35 53-1,18-18 1,-18 35 0,0-17-16,0 18 15,0-1 1,0 0 15,-18 1 0,1 17 1,-1 0-17,0 0 16,1 0-15,17 17 47,-18-17-48,36 0 110,-1 0-125,1 0 16,0 0-1,17 0 1,0 0 0,-17 0-1,-1 0 17,1 0-17,0 0 95</inkml:trace>
  <inkml:trace contextRef="#ctx0" brushRef="#br0" timeOffset="448581.0221">14323 15046 0,'0'18'63,"0"-1"-63,0 19 31,0-19-31,0 1 63,0-1-63,0 1 47,0 0-16,0-1 47</inkml:trace>
  <inkml:trace contextRef="#ctx0" brushRef="#br0" timeOffset="451449.5563">14129 15663 0,'0'-17'16,"17"-1"31,1 18-16,17-18 0,-17 18-15,17 0-1,-17 0 17,-1 0-17,1 0-15,0 0 63,-18 18-32,0 0 32,0-1-32,0 1 0,-18-18 0,0 18-15,18-1 0,-17-17-16,-1 0 31,1 18-16,-19-18 1,19 0 0,-1 0 77,18 18-77,18-18 203,17 0-204,-17 0 1,-1 0 0,1 0-1,-1 0 1,-17 17 78,18-17-47,-18 18-32,0-1 1,0 1-1,0 0 1,0-1 0,0 1-1,0 0 17,-18-18 30,1 0-31,-1 0-15,1 0 15,-1 0-15,0 0 15,1 0-31,-1 0 16,0 0 15,1 0 16</inkml:trace>
  <inkml:trace contextRef="#ctx0" brushRef="#br0" timeOffset="453607.6003">14482 15064 0,'0'17'63,"17"19"-48,1-1 1,17 0 0,-17 36-1,-1-18 1,-17 17 15,0-17-15,0-18-1,0-17 1,0 35 0,0-36-1,0 19 1,0-19 0,0 1 15,0 0 0,0-1 0,0 1-15,-17-18 31,17 18-32,0-1 1,-18-17 0,18 18-1,-18 0 1,18-1 0,-17-17-1,17 18 1,-18-1 31,1-17-32,17 18 1,0 0 15,0-1 32</inkml:trace>
  <inkml:trace contextRef="#ctx0" brushRef="#br0" timeOffset="456919.3137">13070 16369 0,'0'18'156,"0"34"-140,0-16-1,0 17 1,0 52-1,0-87 1,0 35 0,0-35-1,0-1 17,18-17 77,17 0-93,-35-17-16,18-19 31,0 36-31,17-70 15,-35-1 1,18-35 0,-18 54-1,0 16 1,0-17 0,0 36 30,0-1-14,0 0-17,-18 18 220,18 18-204,0 0-15,0 35-16,-18 0 15,18-36 1,0 36-1,0-18 1,0 1 0,0-19-1,0 1 1,0 17 0,0-17-1,18-1 1,-18 1-1,18 0 1,-18-1 0,0 1-1,0 0-15,0-1 32,17 1-17,-17 0-15,0-1 16,0 1-1,0-1 1,0 1 0,0 0-1,0-1 1,0 1 0,0 0 15,0-1 47</inkml:trace>
  <inkml:trace contextRef="#ctx0" brushRef="#br0" timeOffset="458122.9052">13406 16245 0,'0'18'125,"0"0"-109,0-1-1,0 19 1,0-19 0,-18 1-1,18 0 16,-18-1-15,18 1 0,0-1-1,0 1 17,0 0-17</inkml:trace>
  <inkml:trace contextRef="#ctx0" brushRef="#br0" timeOffset="459777.1356">13600 16245 0,'0'36'140,"-18"17"-124,0 0-16,1-18 16,17 18-1,-18 0 1,0 52-1,1-52 1,17 0 0,0-35-1,0 35 1,-18-18-16,18-17 31,0-1-15,0 1-1,0 0 17,0-1-17,0 1-15,0 0 16,0-1 0,0 1-1,0 17-15,18-17 31,-18-1-15,0 1 0</inkml:trace>
  <inkml:trace contextRef="#ctx0" brushRef="#br0" timeOffset="462607.6201">13688 16563 0,'0'-18'94,"0"1"-31,0-1-17,17 18-30,1 0-16,17-18 31,-17 18-15,0 0 46,-18 18-46,0 17 15,0 1-15,0 16 15,0 1-15,0-35-1,0 17 1,0-17 0,0 0-1,0-1 1,0 1 62,17-18 31,1 0-93,0 0 0,-1 0-1,1 0 1,-1 0 0,36-88-1,-17 70 1,-19-17-1,-17-1 1,18 19-16,0-18 31,-18-1-31,0 19 16,0-19 0,17 19-1,-17-19 1,0 19-1,0-1 79,-17 18 31,52 0 47,-18 0-156,1 0-1,0 0 1,-1 0 62,1 0 47,0 0-109,-1 0 15,1 0-15</inkml:trace>
  <inkml:trace contextRef="#ctx0" brushRef="#br0" timeOffset="465102.2501">14129 16739 0,'0'18'157,"-18"0"-142,0-1 1,1 18-16,-1 1 16,18-1-1,-17-35 16,-1 35-15,18-17 47,-18-18-48,18 18 16,0-1 32,18-17 78,0 0-141,-1 0 15,18 0 1,1 0 15,-19 0-15,1 0 15,0 0 141,-18-17-125,0-19-32,0 1 17,0 0-1,0 17 0,0 36 125,0 17-140,0-17 0,0-1-1,0 1 1,-18 17-1,18 1 1,0-19 0,0 1 15,0-1 47,0 1-62,0 0 31,0-1-16,0 1-16,-18-18 64</inkml:trace>
  <inkml:trace contextRef="#ctx0" brushRef="#br0" timeOffset="466536.7453">14376 16210 0,'0'18'157,"-18"17"-157,18-17 15,0 17 1,0-17 0,0 17 15,-18-17-16,18-1 1,0 1 0</inkml:trace>
  <inkml:trace contextRef="#ctx0" brushRef="#br0" timeOffset="467956.7903">14552 16369 0,'0'18'125,"0"34"-125,0-16 15,0 34 1,0 1 0,18-36-1,-18 36 1,0-1 0,0 1-1,0-18 1,0-36 15,0 1-31,0 0 16,0-1-16,0 1 15,0 0 1,-18-1-16,18 1 31,-18-1-15,1-17 15,17 18 32,-18-18-32</inkml:trace>
  <inkml:trace contextRef="#ctx0" brushRef="#br0" timeOffset="470532.6648">13035 17533 0,'0'35'94,"0"-17"-94,0 17 16,0 18-1,0-18-15,0 18 16,18 0-1,-1 18 1,1-18 15,-18-36-15,18-17 0,-18 18-1,17-18 1,-17 18-1,18-18 1,0 0 15,-1 0-15,19-36 15,-1 19-31,0-54 31,18-17-15,18-18 0,-54 71-1,18-18 1,-35 0 0,0 35-1,0 1 1,0-1-1,0 0-15,0 1 47,-17-1-31,-1 18 0,1 0-1,-1-17-15,0 17 47,1 0-31,-1 17 15,0 18-15,18-17-1,-17 35-15,-19 0 16,19 0-1,-1-18 1,1 36 0,17-36 15,0-17-15,0 17-1,0-17 16,0 17-31,0 18 16,0-36 0,0 19-1,0-19 1,0 19 0,0-19-1,0 1 16,0-1 1,0 1 46,0 0 0,0-1-62,0 1 30,0 0-14</inkml:trace>
  <inkml:trace contextRef="#ctx0" brushRef="#br0" timeOffset="471767.8956">13670 17268 0,'0'18'62,"0"0"-15,0-1-31,0 19 15,-18-1-15,1-35-1,17 35 1,-18 0-16,18 1 16,-17-19-1,-1-17 17,18 18-17,0 0 95</inkml:trace>
  <inkml:trace contextRef="#ctx0" brushRef="#br0" timeOffset="473925.2887">13811 17551 0,'-17'0'125,"-1"0"-109,18 35 0,-18 0-1,1 1 1,-1-1 0,-17 35-16,35-52 15,0 0 16,0 35-15,0-36 0,0 18 15,0-17-15,0 0-16,0-1 15,0 1 16,0 17-31,0 1 16,0-19 0,0 1-1,0-1 63,17-17-62,-17 18 15,0 0 47,18-18 1,-18 17-64,0 1 79,18-18-32</inkml:trace>
  <inkml:trace contextRef="#ctx0" brushRef="#br0" timeOffset="476502.1763">13899 17745 0,'0'17'172,"0"19"-156,0-1 0,0 0-1,0 0 1,0-17 15,0 17-15,18-17-1,-18 0 1,0-1 0,0 1 15,0 0-16,18-18 17,-1 17-1,1-17 0,17 18-15,-17-18-1,17 0 1,0 0-16,1-18 16,-1 1-1,0-1 1,-17 0 0,0 1-1,-1-36-15,18 17 16,-35-16-1,0 34 1,0-17 15,0 17-15,0 0 0,0 1-1,0-1 32,-35 18-31,35-18-1,-35 1 1,0-1 0,17 18-1,-17 0-15,17 0 16,0 0-1,-17 0 1,18 0 62,34 0 94,18 0-156,-17 0-1,17 0 1,-17 0 0,0 0-1,35 0 1,-36 0-16,1 0 15,35 0 1,-18 0 0,-17 0-1</inkml:trace>
  <inkml:trace contextRef="#ctx0" brushRef="#br0" timeOffset="479440.8386">14411 18045 0,'0'-18'79,"0"0"-33,35 18-46,1-17 16,-19 17 15,1 0-31,-1 0 16,-17-18 15,18 18 16,-36 0 109,1 0-140,-1 0 0,1 0-1,-19 0-15,19 0 31,-1 0-15,18 18 0,-18-18-1,1 0 1,-1 0-16,18 17 31,0 1 94,0 0-94,0-1-15,0 1 15,0-1 1,0 1 30,0 0-62,0-1 47,18-17 140,-1 0-171,1 0 0,0-17-1,-1 17 17,1 0-17,0 0 1,-1 0 15,-17 17 78,18-17-93,-18 18-16,0 0 31,0-1 1,0 1-17,0 0 16,0-1-15,0 1 15,-18 0-15,18-1 0,-17-17-1,-1 18 16,0-18-31,18 17 16,-17-17 15,-19 0-31,19 18 16,-1-18 0,0 0-1,-17 0 1,17 0 15,1 0-15,-1 0 15,1 0-15,17-18-1,-18 18 1</inkml:trace>
  <inkml:trace contextRef="#ctx0" brushRef="#br0" timeOffset="480753.0832">14482 17392 0,'0'18'78,"0"-1"-62,0 1-1,0-1 1,0 1-1,0 0 17,0-1-17,0 1-15,0 0 16,0-1 0,0 1-1,0 0 16,-18-18 63</inkml:trace>
  <inkml:trace contextRef="#ctx0" brushRef="#br0" timeOffset="482703.3092">14676 17515 0,'0'18'62,"0"17"-46,0-17-1,0 0 1,0 17 0,0 0-16,17 36 31,1-1-31,-18-17 16,0 0-1,17-18 1,-17-17-1,0 17 1,0-17 0,0 0-1,0-1 1,0 1 0,0-1 15,0 1 0,0 0 47,0-1-62,0 1-1,0 0 17,0-1 15,-17-17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24:11.34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6615 16034 0,'0'17'172,"17"1"-156,18 17-16,1 18 31,-19-18 0,1 1-31,0-1 16,-1-17-16,-17-1 15,0 1 63,0 0 344,0-1-390,18 1-1,0 0-16,-18-1 48,17-17-63,-17 18 62,18-36 235,0-17-265,-1 0-17,1 17 1,-18 0-1,0 1 1,17 17 0,1-18 31,-18 0-32,0 1 16,0-1 1,0 36 186,0-1-202,0 19-16,18-1 31,-18-17-31,17-18 16,-17 17 0,0 1 15,18 0-16,0-18 1,-18 17 15,17-34 266,1-1-266,0-17-15,-1 17-16,1-17 16,-1-18-1,1 35 1,17-70 0,1 35-1,-19 35 1,-17 1-1,18-19-15,0 36 32,-1-17-17,-17-1-15,0 1 16,18 17 31,-1-18-16,-17 0 16</inkml:trace>
  <inkml:trace contextRef="#ctx0" brushRef="#br0" timeOffset="1786.7652">7302 16334 0,'-17'0'94,"17"35"-63,0-17-15,0-1 15,0 1-31,0-1 15,0 1 17,0 0-1,0-1 31,0 1 1,-18-18-16,18 18 0,0-1-32,0 1 1,0 0 31,0-1-16</inkml:trace>
  <inkml:trace contextRef="#ctx0" brushRef="#br0" timeOffset="5213.6791">7532 16316 0,'0'18'94,"-18"17"-79,1 0 1,-1-35 0,0 18-16,18-1 15,0 1 1,-17 17 0,-1-17 15,18 0 0,0-1 16,-18-17-16,18 18-15,0 0 31,18-18 125,17 0-157,1 0 1,-19 0-1,1 0 1,17 0 0,-17 0 15,-1 0-15,1 0-16,-18-18 453,0 0-406,0 1-32,0-1 95,0 0-95,0 1 1,0-1 31,0 53 187,0 1-203,-18-19-15,18 19-16,-17 16 16,17-16 15,0-19-16,-18-17 1,18 18 0,0 0 15,0-1 125,0 1-93,0 0-32</inkml:trace>
  <inkml:trace contextRef="#ctx0" brushRef="#br0" timeOffset="8260.9266">6297 17533 0,'18'18'156,"-1"17"-140,19-17-1,-1 17-15,18 18 16,-53-18 0,35 0-1,-17-17 1,-1 0-1,-17-1 1,18-34 156,-18-1-156,18-35-1,-1 18-15,-17 17 31,18 1-15,0-19 0,-18 19-16,0-1 31,0 0-15,17 18-16,1 0 218,-1 36-202,-17-1 15,18 0-15,0-17-1,-1 35-15,19 0 32,-36-18-17,0-17 1,17-1 0,1-34 249,0-36-265,-1 17 16,-17 1-1,18 0 1,-18 0 0,0 17-1,18 0 1,-18-17 15,17 35-31,1-18 16,-18 1-1,17-1 95,1 0-95,-18 1-15,18-1 32,-1 0-17,1 18 32,-18-17-31</inkml:trace>
  <inkml:trace contextRef="#ctx0" brushRef="#br0" timeOffset="12004.421">7056 17745 0,'0'-18'219,"17"18"-188,18 0-16,1 0 1,-1 0 0,-17 0 15,-1 0 31,-17 18 1,0 17-32,0-17-15,0-1-16,0 19 15,-17-1 1,-1 0 0,18-17-1,-18-18 1,18 17 15,0 1-15,-17-18-1,-1 0 1,0 18 0,1-1-1,-1-17 1,1 18 0,-1-18-1,0 0 1,1 0 15,-1 0 0,36 0 110,17 0-125,-17 0 15,-1 0-31,18 0 31,-17 0-15,0 0 46,-1 0-46,1 0 15,0 0-15,-1 0 15,1 0 16,0 0 15</inkml:trace>
  <inkml:trace contextRef="#ctx0" brushRef="#br0" timeOffset="14456.3806">7444 17762 0,'0'18'62,"0"0"-15,0-1-31,0 1-1,0 0 1,0-1 0,-18 18-1,0 1-15,1-1 16,17 0-1,-18 1 1,18-19 0,0 18-1,-18-17 1,18 0 0,0-1-1,-17-17 16,17 18-15,17-18 156,1 0-156,0 0-1,-1-18 1,1 18 15,0 0-15,-1 0-16,1 0 15,0 0 17,-1 0-1,-17-17 31,0-1 1,0 0-32,0 1-15,0-1 15,0 1 16,0-1-32,0 0 79,0 54 31,0-19-109,0 1-16,0 17 15,-17 18 1,17-35-16,0 17 16,-18-17 15,18 35-15,0-36 30,0 1-14,-18-18-17,18 17 63</inkml:trace>
  <inkml:trace contextRef="#ctx0" brushRef="#br0" timeOffset="18421.8471">7479 15646 0,'-18'0'15,"1"0"17,-1 0 14,18 17 1,-18-17-31,18 18-16,-17-18 31,17 18-15,0-1-1,0 1 1,0 0 0,-18-1-1,18 1 1,0-1 0,0 19 15,0-19-16,0 1 1,0 0 0,0-1-1,0 1 1,0 0 0,0-1-1,0 1 16,18-18 16,-18 17-31,17-17 0,1 0 62,0 0-63,-1 0 1,-17-17 0,0-1 15,0 1-16,0-1-15,0 0 32,18-17-32,0 0 31,-18 17-15,0 0 15,17 1-31,-17-1 31,0 1 0,0-1 1,0 0 14,0 1-30,0-1 0,0 0 46,18 18-46,-18-17-1,-18 17 267,1 0-235,-1 0-1</inkml:trace>
  <inkml:trace contextRef="#ctx0" brushRef="#br0" timeOffset="22001.0466">7108 17251 0,'0'17'156,"-17"-17"-156,17 18 47,-18 17-47,18-17 16,-17 0 0,17-1-1,0 1 1,0 0 156,0-1-141,17-17 16,-17 18-32,0-1 1,18-17 31,-1 0 0,1 0 15,0 0-46,-1 0 0,1 0 46,0 0-46,-1 0 46,1 0-31,-18-17 16,18 17-31,-18-18 15,0 1-15,0-19 15,0 19 0,0-1 1,0 0-1,0 1 16,0-1-32,0 0 1,0 1 15,0-1-15,0 1 15,-18 17 0,0 0 79,1 0-32,-1 0-63,0 0 32,1 0-31,-1 0 0,0 0 93</inkml:trace>
  <inkml:trace contextRef="#ctx0" brushRef="#br0" timeOffset="25372.6403">9366 18591 0,'0'18'125,"0"17"-109,0-17 15,0 17-15,0 0 15,0-17-31,0 17 16,0 18 15,0-35-16,0 0-15,0-1 0,0 1 32,0 0-17,0-1-15,0 1 32,0-1-17,0 1 63,0 0 16,0-1-31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38:39.1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16051 15593 0,'0'17'203,"18"19"-187,0-19 0,17 36-16,0 0 15,0-18 1,-17 18 0,0-35-1,-1 17 1,1-17-16,0-18 15,-18 18 1,0-1 0,17-17-1,-17 18 1,18-18 62,-18 17-47,0 1-15,0 0 15,18-1-15,-18 1-16,17-18 62,1-18 48,0-17-95,-1 0 1,36-36 0,0-17-1,-18 18-15,-17 34 31,0 19-15,17-1-16,-35 0 16,0 1-1,17 17 548,-17 35-548,18-35-15,0 35 16,-1-17 0,-17 0-1,18-1 1,0 18-16,-1-17 16,1 17-1,0 1-15,-18-19 47,17-17-16,-17 18-15,18-18 0,-18 18-1,17-18 32,-17 17-31,0 1 77,0-1-46,0 1-31,0 0 0,18-18-1,-18 17 1,0 1 15,0 0 203,0-1-202,18-17-1,-18 18-31,0-36 172,17 1-157,-17-1 1,18-17 0,0-1-1,17-16-15,-17 16 32,-18 1-17,17 0-15,1 17 16,-18 0-1,18 1 1,-18-1 0,17 18-1,-17-17 1,0-1 0,18 0 30,-18 1 1,0-1 297,0 0-328,0 1-16,0-1 31,0 0-15,17 18-1</inkml:trace>
  <inkml:trace contextRef="#ctx0" brushRef="#br0" timeOffset="1365.0911">17286 15328 0,'0'18'172,"0"17"-156,0 0-1,0 1 1,0-19-16,0 19 15,0-19 1</inkml:trace>
  <inkml:trace contextRef="#ctx0" brushRef="#br0" timeOffset="3203.9845">17568 15646 0,'0'0'0,"-35"17"140,0 36-124,-1-35 0,-16 35-1,16 0-15,1-18 16,0 0 15,17 18-15,18-18-16,0-17 15,0 17 1,-18 18 0,18-17 15,0-19-16,0 18 1,0-17 15,0 0-15,0-1 0,18 1-16,-18 0 31,18-18-31,-1 0 15,-17 17 1,0 1 0,36 0 15,-1-18-15,-17 17-1,-1-17 16,-17 18-15,18-18 0</inkml:trace>
  <inkml:trace contextRef="#ctx0" brushRef="#br0" timeOffset="6279.036">17639 15857 0,'0'18'94,"0"17"-79,0-17 1,-18 0 0,18 17-1,0 0 1,0-17 0,0-1 15,0 1-31,0 0 47,0-1 109,0 1-125,0 0 0,0-1-15,0 1 78,0-36 218,0 1-296,18-19 0,0 19-1,-1-1 1,1 18-1,-1-18 1,-17 1-16,18 17 47,-18-18-16,18 18-31,-18-18 47,-36 18 297,19 0-329,-1 18 1,1 0 47,-1-1-48,18 1 79,35 0 31,-17-1-109,17 19-1,0-36-15,-17 17 16,17 1-1,1-1 1,-19 1 0,1-18-1,-1 0 1,-17 18 0,0-1-1,18-17 32</inkml:trace>
  <inkml:trace contextRef="#ctx0" brushRef="#br0" timeOffset="7641.6888">17921 16051 0,'18'0'125,"-1"0"-110,36-17 17,0 17-17,-35 0-15,17 0 16,-17 0 0,-1 0 15,1 0 0,0 0 78</inkml:trace>
  <inkml:trace contextRef="#ctx0" brushRef="#br0" timeOffset="9648.734">18115 15822 0,'0'18'109,"0"-1"-93,0 1-1,0 17 1,0-17 0,0 0-16,0-1 15,0 18 1,0-17-16,0 0 31,0-1-15,0 1 15,0 0 0,0-1 16,0 1 31,0 0-15,0-1 109,0 1-110,0-1-15,0 1 125,0 0-94,0-1-47</inkml:trace>
  <inkml:trace contextRef="#ctx0" brushRef="#br0" timeOffset="12071.0271">18433 15752 0,'0'17'125,"0"1"-109,0 35 0,0 17-1,0-34 1,0-19 15,0 18-31,0-17 31,0 0 1,0-1 14,0 1 17,0 0-32,0-1 16,0 1-16,0 0 32,0-1 46,0 1-78,0-1 16,0 1 16,0 0-1,0-1 48</inkml:trace>
  <inkml:trace contextRef="#ctx0" brushRef="#br0" timeOffset="14410.8862">18644 15628 0,'0'18'125,"18"-18"-109,-18 17-1,35 19 1,-17-36-1,-1 70 1,1-35 15,0 1-31,-18-19 32,0 19-17,0-19 1,0 19-1,0-19 1,0 1 0,0 17-1,0-17-15,0 17 16,0-17 0,0 35-16,-18-18 15,0 0 1,18-17-1,-17-1 1,17 1 0,0 0 15,0-1-31,-18-17 16,1 0-1,17 18 16,0 0 1,-18-18-17,18 17 1,-18-17 0,1 18-1,17 0 1,-18-18-1,0 0 1,18 17 0,-17-17-1,17 18 17</inkml:trace>
  <inkml:trace contextRef="#ctx0" brushRef="#br0" timeOffset="24841.8077">16810 16334 0,'0'-18'156,"35"18"-62,0 0-94,-17 0 15,17 0 1,-17 0 0,0 0-1,-1 0 1,1 0 0</inkml:trace>
  <inkml:trace contextRef="#ctx0" brushRef="#br0" timeOffset="28090.7944">16792 16316 0,'0'18'156,"0"-1"-141,0 1 17,0 0-17,0-1 1,0 1 0,0-1-1,0 1 1,0 0-1,0-1 17,18-17 421,-18-17-359,17 17-63,1 0 0,0 0-31,-18-18 16,17 18 15,1 0-31,0 0 31,-1 0-15,1 0-1,0 0 17,-1 0 108,-17 18-77,0-1-32,0 1-15,0 0-1,0-1 32,0 1-31,0 0 31,0-1 15,0 1-46,-17-18 46,-1 0-30,18 17 14,-18-17-46,1 0 16,-19 0 0,19 0-1,17 18 1,-18-18 0,0 0-1,1 0 1,-1 0-1,1 0 1,-1 0 15,0 0 47</inkml:trace>
  <inkml:trace contextRef="#ctx0" brushRef="#br0" timeOffset="30629.0222">17127 16422 0,'0'17'172,"0"1"-172,0 0 16,18-1-1,0 19 1,-1-19 0,1 1-1,17 17 1,-35-17 15,0-1-15,0 1 31,18-18-32,-1 18 173,-17-1-157,0 1 0,18-18 1,-18 18-1,0-1 47</inkml:trace>
  <inkml:trace contextRef="#ctx0" brushRef="#br0" timeOffset="32581.5679">17321 16457 0,'-17'0'78,"17"18"-46,-18-18-17,18 17 1,-18 1-1,1 0-15,17-1 16,-35 1 15,17 17-31,0 0 0,18-17 16,-17 0 15,17-1-15,-18-17 15,0 18 16,18 0 0,0-1 0,-17-17 0,17 18-47,0 0 46,-18-18-30,18 17 47</inkml:trace>
  <inkml:trace contextRef="#ctx0" brushRef="#br0" timeOffset="35358.8738">17515 16475 0,'0'17'141,"-17"1"-125,-1 17-1,18 1 1,0 16-16,-18-34 15,1 17 1,-1 1 0,18-19-1,-17 1 1,17 0 62,17-18 172,1 0-234,17 0-1,18 0 1,-35 0 0,70 0-1,-70 0 1,-1 0-1,1 0 1,-1 0 47,-17-18 62,0-17-94,0-1 0,0 19-15,0-1-1,0 0 1,0 1 0,0-1 15,0 53 141,0 18-157,0-17 1,0-1 0,0 0-1,0-17 16,0-1-15,0 1 0,0 0-1,0-1 1,0 1 46,0 0 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21:39:55.8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18979 15875 0,'0'-18'188,"0"1"-172,18 17-1,0 0 1,-1 0-1,1 0 1,17 0 0,1 0-1,16 0 1,-16 0 15,17 0-31,0 0 16,-18 0-1,-18 0 32</inkml:trace>
  <inkml:trace contextRef="#ctx0" brushRef="#br0" timeOffset="1518.1884">18962 16051 0,'17'0'16,"1"0"0,17 0-1,-17-17 1,0 17-1,35 0 1,-18 0 15,0 0-15,-17 0 0,17 0-16,0 0 15,1 0 1,-19 0 15,1 0 32,-1 0-17</inkml:trace>
  <inkml:trace contextRef="#ctx0" brushRef="#br0" timeOffset="6218.2743">19597 15663 0,'0'18'234,"0"0"-218,0-1 0,0 1-1,0 0 1,17-1-1,19 54 1,-19-54 0,-17 19 15,18-19-15,0 1-16,-18 0 15,17-1-15,-17 1 31,18-1 1,-18 1-32,18-18 15,-1 0 17,-17 18 14,18-18 173,-1-18-203,1-17-1,-18 0 1,18 17 0,-1-17 15,-17 17 0,18 0-15,-18 1-1,18-19 1,-18 19 0,17 17-1,1-18 1,-18 1 0,0-1 46,0 0-15,18 18-31,-18 18 421,0 0-406,0-1-31,17 1 16,-17-1 0,18 19-1,-1-1 1,1 0-1,0-17 1,-1 17 0,-17 0-1,18-35 1,0 36 0,-18-19 15,17-17-16,-17 18 17,0 0 30,0-1 16,0 1 0,18-18 94,-18-18-156,18 18 0,-18-35-1,0 0 16,17-1-15,1 36 0,0-35-1,-18 0 1,35-18-16,-18 0 16,19 18-1,-1-18 16,-35 35-15,18 1 0,-18-1-1,0 0 1,17 1-16,-17-1 16,18-17-1,-18 17 16,18 0-15</inkml:trace>
  <inkml:trace contextRef="#ctx0" brushRef="#br0" timeOffset="13659.8918">20338 16051 0,'0'-17'328,"17"17"-281,1 0-31,0 0-1,17 0 1,-18 0 15,1 0-15,0 0 0,-18-18-1,17 18 1,1 0-1</inkml:trace>
  <inkml:trace contextRef="#ctx0" brushRef="#br0" timeOffset="17319.0942">20355 16016 0,'0'18'109,"0"-1"-109,0 1 32,0 0-17,0 17-15,0-17 16,0 17 15,0 0-15,0-17-1,0-1 32,0 1 63,18-36 311,0 18-358,-18-17-47,0-1 46,17 18-46,1 0 31,-1 0-16,1 0 31,0 0 32,-1 0 15,1 0-46,0 0-1,-18 18 32,17-1-63,-17 19-15,0-19 0,0 1-1,0 0 32,0-1-16,0 1 1,0 0 108,0-1-93,-17-17-31,-1 0-16,0 0 15,1 0 17,-1 18-1,0-18 47,1 0-78,-1 0 16,-17 0-1,17 0 1,1 0 31,-1 0-16,18 17-15</inkml:trace>
  <inkml:trace contextRef="#ctx0" brushRef="#br0" timeOffset="24271.7174">20655 16157 0,'18'0'219,"-1"0"-204,1 18 1,0-18 0,-1 35-1,1-17 1,0-1 0,17 1-1,-35 0 1,35 17-1,-35-17 1,18-1 15,-1-17-15,-17 18 0,18-18-1,-18 18 1,0-1 296</inkml:trace>
  <inkml:trace contextRef="#ctx0" brushRef="#br0" timeOffset="25983.4998">20920 16069 0,'0'18'109,"0"-1"-93,-18 1 0,18 0-1,-18-18 1,1 17 0,17 1-1,-18-18 1,1 17-1,-1 19 1,0-1 0,1-17-1,-19 52 17,19-34-32,-1-19 15,18 1 1,0-1-16,-18-17 15,18 18 17,0 0-1,-17-1-15,-1-17 30,18 18-46,-18 0 32</inkml:trace>
  <inkml:trace contextRef="#ctx0" brushRef="#br0" timeOffset="31675.212">21114 16122 0,'0'18'172,"0"-1"-141,0 1-31,-18-1 15,18 19 1,0-19 0,0 1 15,0 0-15,-18-1-1,18 1 1,0 0-1,-17-1 1,17 1 47,0 0-32,0-1 78,17-17 157,1 0-251,0 0 1,-1 0 0,1 0-1,0 0 1,-1 0 0,1 0-1,0 0 1,-1 0 62,1 0-31,-1 0-16,-17-17 235,0-1-251,0 0 1,0 1 0,0-1-1,0 0 1,0 1 15,0-1-15,0 0 15,0 36 156,-17 17-155,17-17-17,0 17 1,0 1 0,-18-19-1,18 18 1,0 1-1,0-19 1,0 19 0,0-19-16,0 1 31,0 0-15,0-1-1,0 1 48</inkml:trace>
  <inkml:trace contextRef="#ctx0" brushRef="#br0" timeOffset="35034.1329">21555 15452 0,'0'17'360,"-18"-17"-314,18 18-30,0 17-16,-18-17 31,18-1-15,0 1 0,0 0-1,0-1 1,0 1-1,0 0 1,0-1 0,0 19-1,-17-19 1,17 19 0,0-19-1,0 18 1,0 1-1,0 17 1,0-36 15,0 1-15,0 17 0,0-17 15,17-1-31,1-17 15,-18 18 1,0 0 0,18-1-1,-1 1-15,1 0 16,-18-1 0,0 1 15,18-18-16,-18 18 1</inkml:trace>
  <inkml:trace contextRef="#ctx0" brushRef="#br0" timeOffset="36554.9856">21784 15663 0,'0'18'93,"0"17"-61,0-17-17,0 0 1,0-1 0,0 1-1,0 17-15,0 0 16,0 1-16,0 17 15,0-18 17,0-18-17,0 1 1,0 0 0,18-1-1,-18 1 1,0 0 46</inkml:trace>
  <inkml:trace contextRef="#ctx0" brushRef="#br0" timeOffset="39111.9546">22013 15787 0,'-17'0'62,"-1"0"-46,0 0 15,1 17-15,-1-17-1,0 0 1,1 18 0,17 0-16,-18-18 15,1 17 16,-1-17-15,0 0 0,18 18-1,-17-18 17,17 18-1,-18-18 47,18 17 188,18 1-251,-1 0 1,1-18-1,-18 17 1,35 18 0,-17-35-1,-18 18 1,35 17 0,-17-17 15,-1 0-16,1-18-15,0 0 32,-18 17-17,17-17-15,-17 18 32</inkml:trace>
  <inkml:trace contextRef="#ctx0" brushRef="#br0" timeOffset="41634.7621">22137 15487 0,'17'18'157,"-17"17"-157,18 0 15,-18 0 1,18-17-1,-18 35 1,17 18 0,1-36 15,-18 0-15,0 36-1,0-54 1,0 1-1,0 0 1,0-1 0,0 1-1,0-1 1,0 1 15,0 0-15,0-1 31,0 1-32,0 0 1,0-1 31,0 1-32,0 0 282,0-1-281,0 1 0,-18-18-1,18 17 1,0 1 15,-17-18-15,17 18 46,-18-18-31</inkml:trace>
  <inkml:trace contextRef="#ctx0" brushRef="#br0" timeOffset="43671.9413">20602 15187 0,'0'35'125,"0"18"-94,0-35-15,0 35 0,0-18-16,0 18 31,0-18-16,0-17 1,0 0-16,0-1 16</inkml:trace>
  <inkml:trace contextRef="#ctx0" brushRef="#br0" timeOffset="47036.6611">22507 15946 0,'0'0'0,"18"0"203,-1 0-188,19 0-15,-19 0 16,19 0 0,17 0-1,-36 0 1,19 0-1,16 0 1,-16 0 0,-19 0-1,1 0 1,0 0 15,-1 0 63</inkml:trace>
  <inkml:trace contextRef="#ctx0" brushRef="#br0" timeOffset="48950.5181">22737 15699 0,'0'17'125,"0"1"-109,0 17 0,0 0-1,0 18 1,0 18 0,0-18-16,0-18 31,0 18-31,0-18 15,0-17 17,0 0-17,0-1 1,0 1 0,0-1-1,0 1 1,0 0-1,0-1 48,0 1 46</inkml:trace>
  <inkml:trace contextRef="#ctx0" brushRef="#br0" timeOffset="53733.6897">23036 15663 0,'0'18'157,"0"17"-142,18-17 1,-18 52 0,0-34-1,0-1-15,0 18 16,0-18-1,0 0 1,0-17 0,0 0 15,0 17-15,0-17 62,0-1-16,0 1-46,0 0-1,0-1 17,0 1-1,0-36 141,0 1-157,0-19 1,0 19-16,0-19 16,0 19 15,0-1-15,0 0-16,0 1 46,0-1-30,0 1 0,0-1-1,0 0-15,0 1 47,0-1-16,0 0 32,0 1-47,18-1-1,-1 18 1,-17-18-1,18 1 17,0 17-17,-1-18 1,-17 1 0,18-1-16,-1 18 31,1 0 16,-18-18-32,18 18 1,-1 0 0,-17-17-16,18 17 31,0 0 0,-18 17 110,0 1-94,0 0-32,0-1 1,0 1 31,0-1 0,0 1 218,0 0-249,0-1-1,0 36 1,0 0 0,0 0-16,0 18 15,0-18 1,0-18 0,0 0-1,0 18 1,0-18-1,0-17 1,0 0 0,0 17-16,0 18 31,0-36-15,0 36-16,0-17 31,0-19-16,0 19 1,0-1 0,0 0-1,0-17 17,0-1-32,0 1 15,0 0 16,0-1 1,0 1 93,0 0-110,0-1 1,0 18 0,0 1 15,0-19 0,0 1-15,0 0-1,0-1 17,0 1 218,17-18-219,1 0 0,0 0-15,-1 0 15,1 0-31,0 0 31,-1 0-15,1-18 15,-1 1 0,1-1-15,-18 0 0,18 1-1,-18-1 48,17 18-16</inkml:trace>
  <inkml:trace contextRef="#ctx0" brushRef="#br0" timeOffset="62073.805">23954 14975 0,'-18'0'265,"0"0"-218,1 0-15,-1 0-17,0 0 32,-17 0-31,17 0 15,1 0-15,-1 0-1,1 0 1,-1 0 15,18 18 282,0 0-298,0 17 1,0 0-1,0 1 1,0-1-16,0 18 16,0-36-1,0 36 1,18 0 0,-18-18-1,17 18-15,-17 0 31,0 0-31,0-18 16,0 1 0,18-1-1,-18-17 1,0 35 0,0 0-1,0-36 1,0 1 15,0-1 219,0 1-234,0 53-16,0 17 15,0 35 1,0 1 0,0 87-1,0-105 1,0-53 15,0 18-15,0-36-16,17 0 15,-17 1-15,0-19 32,0 1-17,0-1 251,0 36-251,0 0 1,0 0 0,0 71-16,0-36 15,18 0 1,-18-17 0,0 70-1,0-124 1,18 19 15,-18-19-15,0 1-16,0 0 15,0-1 1,0 19 250,0-19-266,0 18 15,0 18 1,0 0-1,0 0 1,0-18 0,0 18-1,0-35 1,0 0 15,0-1-15,0 1 15,0 0-15,0-1-1,0 1 17,0-1-1,0 1-16,0 17 1,0-17 0,0 0-1,0-1 1,0 1 0,0 0-1,0-1 32,0 1-16,0 0 1,0-1 46,0 1-63,0-1 1,0 1 15,0 0 141,0-1 0,0 1-156,17-18 468,1 0-468,0 0-16,-1 0 15,1 0 1</inkml:trace>
  <inkml:trace contextRef="#ctx0" brushRef="#br0" timeOffset="68630.9274">24412 14852 0,'0'0'0,"-17"0"140,-1 0-108,0 0-32,1 0 31,-1 0-15,0 18 15,1-1-31,-1 1 15,0 17 1,1-17 0,17-1 46,0 1-31,0 0 79,17-1-79,19-17-15,-1 0-1,-35 18 1,35-18-16,1 0 31,-19 0 16,1 18-16,-18-1 1,17 1 30,1 0-46,-18-1-1,0 1 17,0-1-17,0 19 1,0-19-1,0 1 1,0 17 0,0-17-16,0 35 15,0-36 1,0 1 0,0 0-16,-18 17 31,18-17 0,-35-1-31,18-17 16,-1 0 15,-17 18-15,17-18-16,0 0 15,-17 0 1,0 0-1,17 0 1,1 0 15,-1 0-31,18-18 32,0 1-17,0-1-15,0 0 16,0 1-1,0-1 17,0 0-17,0-17 1,0 18 0,0-1 15,0 0-16,18 18 1,-18-17 0,17 17-1,1 0 1,-1-18 0,54 0 15,-53 1-16,-1 17 1,19 0 0,-19 0 31</inkml:trace>
  <inkml:trace contextRef="#ctx0" brushRef="#br0" timeOffset="71454.0169">24694 15275 0,'0'18'125,"0"0"-109,0-1-1,0 18 1,0 1 15,0-19-15,0 1-1,0 17 1,0-17 15,0 0-31,0-1 32</inkml:trace>
  <inkml:trace contextRef="#ctx0" brushRef="#br0" timeOffset="111602.8829">24536 14711 0,'0'17'203,"0"1"-187,0 17-1,0 1-15,0-1 32,0-17-1,0-1-16,0 1 17,0-1 15</inkml:trace>
  <inkml:trace contextRef="#ctx0" brushRef="#br0" timeOffset="115362.5482">24395 15857 0,'-18'0'188,"0"0"-157,1 0-31,-1 0 31,0 0-15,-17 18-16,17 0 31,1-18-15,17 17-1,-18-17 1,18 18 31,0 0-32,0-1 17,0 1 15,0-1-16,0 1 31,18-18-46,-1 18 0,1-1-16,17-17 31,-17 0-31,17 0 15,-17 0 1,0 0 15,-1 18-31,1 0 47,-1-18-16,-17 17-15,18-17 15,-18 18 1,18 0-17,-1-18 16,-17 17-15,0 1 15,0-1 16,0 1-31,0 0-1,0-1 1,0 1 0,0 0 15,0 17-31,-17-17 47,17-1-47,0 1 15,-18-18 1,0 0 0,1 35-1,-1-35 1,1 0 15,-1 0 32,0 0-48,1 0 1,-1 0 31,0 0-32,18-17 1,0-1 15,0 0-15,0 1 0,-17 17-1,17-18 1,0 0 15,0 1 0,0-1-31,0 0 32,0 1 14,0-1-14,17 18-17,-17-18 32,18 18-16,0 0 48,17 0-79,0 0 31,-17 0-16,17 0-15,-17 0 16</inkml:trace>
  <inkml:trace contextRef="#ctx0" brushRef="#br0" timeOffset="118679.6581">24694 16369 0,'-17'0'94,"17"-18"0,0 1-32,0-1-62,17 18 32,1 0-1,17 0 31,-17-18-46,0 18 0,17 0-1,-17 0 1,-1 0-1,1 0 1,-18 18 203,0 0-204,0-1 17,0 19-17,0-19 32,-18 1-47,1-1 63,-1-17-48,0 18 1,18 0 15,-17-18-15,-1 0 15,18 17 0,-18-17-15,1 18 0,-1-18-1,0 0 32,18 18-31,-17-18 31,34 0 140,1 0-171,17 0 15,-17 0-15,17 0-1,-17 0 1,0 0-1,-1 0-15,1 0 16,-1 0 31,1 0-31,0 0 15,17 0-16,-17 0 32,-1 0-31,1 0 15</inkml:trace>
  <inkml:trace contextRef="#ctx0" brushRef="#br0" timeOffset="120816.3175">24642 15734 0,'0'18'141,"0"-1"-126,0 1 17,0-1-17,0 1 32,0 0-16,0-1 1,0 1 46,0 0-16</inkml:trace>
  <inkml:trace contextRef="#ctx0" brushRef="#br0" timeOffset="124861.6706">24412 16757 0,'-17'0'125,"-1"0"-94,-17 0-15,35 18-1,-18-18 1,-17 17 15,17 1-15,0-18 0,18 17-1,0 1 1,-17 0-1,-1-18 1,18 17 0,0 1 15,0 0-15,0-1 15,0 1-16,18-18 110,-1 0-78,1 0-47,0 0 32,-1 0-1,1 0-16,0 0 1,-1 18 0,1-18 15,0 0-15,-18 17-1,17-17 1,1 0 31,-18 18-32,17 0 1,-17-1 0,18 1 15,-18-1-16,0 1 32,0 0-31,0-1 15,0 1 0,0 0-15,0-1 31,0 1-31,-18-18 15,1 18 0,-18-18 16,17 0-31,-17 0-1,17 0 16,-17 0-15,17-18 0,0 18-1,18-18 1,0 1 109,0-1-94,0 0 32,0 1-63,0-1 31,0 0 47,18 18-31,-18-17-31,18 17 15,-1 0 0,1 0 47,0 0-62,-1 0-1,1 0 17,0 0-1</inkml:trace>
  <inkml:trace contextRef="#ctx0" brushRef="#br0" timeOffset="129331.6883">24589 17057 0,'0'-18'171,"17"18"-108,1 0 31,0 0-79,-1 0 1,1 0 31,-1 0-32,-17 18 64,18-18-64,-18 17 1,18-17 15,-18 18 0,17-18-31,-17 18 16,0-1 0,0 1 171,0 0-156,0-1 47,-17-17 1,-1 0-48,0 0 31,1 0-30,-1 0 61,1 0-46,-1 0 16,36 0 155,-1 0-218,1 0 63,17 0-47,-17 0 15,-1 0-16,1 0 48,0 0-63,-1 0 31,-17 18 157,0 0-157,18-18 0,-18 17-15,0 1 31,0-1 31,0 1-63,0 0 64,-18-18-48,1 0-16,-1 17 1,0-17 0,1 0-1,-1 0 17,0 0-17,1 0 16,-1 0 1,1 0-17,-1 0 32,0 0 0</inkml:trace>
  <inkml:trace contextRef="#ctx0" brushRef="#br0" timeOffset="131052.7211">24518 16545 0,'0'18'172,"0"17"-172,0-17 16,0 17 0,0-17-1,0-1 1,0 1 15,0 0 78,0-1 16</inkml:trace>
  <inkml:trace contextRef="#ctx0" brushRef="#br0" timeOffset="137641.7286">24430 17480 0,'-18'0'188,"1"0"-188,-1 18 31,-17-18-15,17 0-1,0 17 1,18 1 15,-17-18-15,-1 18-1,0-1 17,18 1-17,0 0 1,0-1-1,0 1 1,0 0 140,18-18-140,0 0 15,-1 0-31,1 0 16,0 0-1,-18 17 1,35-17 0,-17 0-1,-1 0 1,1 0 0,-1 0-1,1 18 32,-18-1 0,0 1-31,0 0 30,0-1-30,0 1 0,0 0-1,0-1 1,0 1 31,0 0-32,0-1 17,0 1-32,-35-1 31,17-17 0,1 18-15,-1-18 15,0 0-15,1 0-16,-1 0 31,0 0-15,18-18-1,0 1 1,0-1 31,0 1-16,0-1-15,0 0 77,0 1-77,18 17 15,0-18-15,-1 18-1,-17-18 1,18 18 0,-18-17-1,18 17 1</inkml:trace>
  <inkml:trace contextRef="#ctx0" brushRef="#br0" timeOffset="141267.7343">24624 17798 0,'0'17'140,"0"1"-93,0 0-16,0-1 1,0 1-17,0-1 16,-18 1-15,18 0 47,0-1 30,18-17 173,0 0-250,17 0-1,-18 0-15,19 0 31,-19 0-15,-17-17 265,0-1-234,0 0-47,0 1 31,0-1 1,0 36 171,0-1-172,0 1-15,0 0 15,0-1-15,0 1 46,0 0 79,0-1-110,0 1 31,0 0-30,0-1 15,0 1 46,0-1 110</inkml:trace>
  <inkml:trace contextRef="#ctx0" brushRef="#br0" timeOffset="143559.4098">24500 17357 0,'0'17'93,"0"1"-77,0 0 0,0-1-16,0 1 15,0-1 1,0 1 15,0 0 32</inkml:trace>
  <inkml:trace contextRef="#ctx0" brushRef="#br0" timeOffset="146833.6665">24395 18221 0,'-18'0'187,"0"0"-156,1 0-31,-1 0 32,0 0-17,1 0 32,-1 18-31,18-1-1,-18-17 1,18 18 0,0 17-1,0 0 16,0-17-15,0 0 0,0-1-1,0 1 1,0 0 0,0-1-1,0 1 1,0 0 46,0-1-46,36-17 15,-19 0-15,19 0-1,-19 18 17,1-1-17,0-17 17,-1 0-17,1 0 63,-18 18-62,0 0 15,0-1-15,0 1 46,0 0-46,0-1 15,0 1-15,0 0-1,0-1 17,-18-17-17,18 18 1,-17-18 15,-1 0-15,0 17-1,1-17 17,-1 0-17,0 0 1,1 0 0,-1 0-1,0 0 1,1-17 46,17-1-46,0 1 15,0-1 0,0 0-15,0 1 31,0-1 0,0 0 15,17 1-46,1-1 15,0 18-15,-1 0 140</inkml:trace>
  <inkml:trace contextRef="#ctx0" brushRef="#br0" timeOffset="148938.2966">24606 18538 0,'18'0'187,"0"0"-140,-1 0-31,1 0 15,-1 0 0,1 0-15,0 0 0,-1 0-1,1 0 16</inkml:trace>
  <inkml:trace contextRef="#ctx0" brushRef="#br0" timeOffset="152431.8772">24571 18521 0,'0'17'141,"0"1"-125,0 0-16,0-1 15,0 1 1,0 0 31,0-1 0,0 1 78,18-18 171,-1 0-233,1 0-32,0-18-15,-1 18 15,1-17-15,-1 17-1,1 0 48,0 0-16,-18 17 156,0 1-188,0 0 17,0-1-1,0 1 31,0-1-30,0 1 30,0 0-15,0-1-31,-18-17 46,18 18-46,-18-18 15,-17 0-31,18 0 31,-1 0-15,0 0 0,1 0 30,-1 0 1,0 0 16,1 0-63,-1 0 94</inkml:trace>
  <inkml:trace contextRef="#ctx0" brushRef="#br0" timeOffset="154306.6236">24465 18080 0,'0'17'125,"0"1"-94,0 0-31,0-1 16,0 1-1,0 0 1,0 17-16,0-17 47,0-1-32,0 1 63,0 0-46,0-1 15</inkml:trace>
  <inkml:trace contextRef="#ctx0" brushRef="#br0" timeOffset="160343.4902">25118 14922 0,'35'0'31,"-17"0"-15,17 0-1,-17 0 1,35 0 0,-36 0-1,1 0 1,-1 0 31,-17 18-32,0 0 17,0-1 14,0 19-30,18-1 0,-18 0-1,0 18 1,0-18 0,0 36-1,0 35-15,0-36 31,0-17-15,0 53 0,0-53-1,0 0 1,0-18 0,0 1-1,0-19 1,0 1-16,0-1 265,18 19-249,-1 52 0,19 71-1,-1-36 1,-17 54 0,-1-54-1,18 18-15,1-17 31,-36-72-31,17 19 16,1-18 0,-18-18-1,0-17 1,0 17 234,0 18-250,0 71 16,0-19-1,0 1 1,0-71-1,0 18-15,0 0 16,0-35 0,0 0-1,0-1 1,0 19-16,0-19 16,0 1 15,0-1-16,0 1 220,0 35-220,0 35-15,0-17 16,0-18 0,0 0-1,0 17 1,0-35 0,0 1-1,0-19 16,18 1-31,-18 0 16,0-1 0,0 1-16,0 0 15,0-1 1,0 1 0,0-1-1,0 1 1,17-18 15,-17 18-15,0-1 15,0 1 31,0 0 110,0-1-94,0 1 172,0 0-234,0-1 0,-17-17 437,-1 0-438,-17 0 1,17 0 15,0 0 1,1 0-1,-1 0-31,1 0 15,-1 0 17,0 0 30,1 0-15,17 18-31,-18-18-1,0 0 17</inkml:trace>
  <inkml:trace contextRef="#ctx0" brushRef="#br0" timeOffset="166049.5794">25947 18327 0,'0'-18'110,"17"1"-64,1 17-30,0 0 0,17 0-1,0 0 1,-17 0 0,0 0-16,-1 0 31,18 0-16,-17 0 1</inkml:trace>
  <inkml:trace contextRef="#ctx0" brushRef="#br0" timeOffset="168388.5126">25982 18292 0,'0'35'109,"0"0"-93,0 0-1,0-17 1,0 0 0,0-1-1,0 1 16,0 0 32,0-36 171,18 18-218,-1-18 0,1 1-1,0 17-15,-1 0 16,-17-18-1,18 18 1,0 0 0,-18-18 31,17 18-16,1 0 0,-1 0 16,1 18 15,-18 0-30,18 17-17,-18-17 1,0-1 15,17-17-31,-17 18 16,0-1-1,0 1 17,0 0 30,-17-18-31,-1 0-15,0 0 0,1 0-1,-1 0 1,-17 0 0,17 0-1,-17 0 1,17 0 15</inkml:trace>
  <inkml:trace contextRef="#ctx0" brushRef="#br0" timeOffset="170262.7744">26282 18344 0,'18'0'94,"-1"0"-63,18 0-15,-17 0-1,17 0-15,1 0 16,-19 18-1,1 0 1,0-1 0,-1-17-1,1 18 17,0 0-17,-18-1 1,17-17-1,-17 18 17,18 0-1,-18-1 31,0 1 1</inkml:trace>
  <inkml:trace contextRef="#ctx0" brushRef="#br0" timeOffset="171914.1696">26617 18239 0,'0'17'125,"-18"-17"-109,1 18 0,17 0-1,0-1 1,-18 1-1,18-1 17,-17-17-1,17 18-15,-18 0-1,18-1-15,0 1 16,-18-18-1,18 18-15,0-1 16,-17-17 15,17 18 1,0 0-17,-18-18 16,18 17-15,0 1 0,-18-18-1,1 17 63,17 1-15,0 0-32,-18-18 0,18 17 1</inkml:trace>
  <inkml:trace contextRef="#ctx0" brushRef="#br0" timeOffset="173635.671">26758 18292 0,'0'17'62,"0"1"-15,0-1-31,0 1-1,0 17 1,0 1 0,0-19-16,0 19 15,0-19 1,0 18 0,0 1-1,0-19 1,0 1-1,0 0 17</inkml:trace>
  <inkml:trace contextRef="#ctx0" brushRef="#br0" timeOffset="178272.0063">25982 15699 0,'-18'0'16,"1"0"62,-1 0-62,1 0-1,-19 0 32,19 0-31,-1 0-16,-17 0 16,-1 0 15,19 17-16,17 1 157,0 17-140,0-17-17,0 17-15,17-17 16,-17-1-1,0 19 1,18-1 0,0-17-1,-18 34-15,17-16 16,-17-19-16,18 19 16,-18-1-1,0-17 1,0 34-1,0-16 32,0-19-47,18-17 16,-18 18 0,0 0-1,0-1 1,0 1-1,0 0 1,0 17 0,0-17-1,0-1 1,0 1 0,0 17 15,0 0-16,0-17 1,0 0 0,0-1-16,0 1 47,0 0-16,0-1 16,0 1-32,0-1 1,0 1-16,0 0 16,0-1 15,0 1 0,0 0 0,17-18 313,19 0-313,-1-18-15,-18 18 0,1 0-1,17 0 1,-17 0-1,0 0-15,-1 0 16,1 0 31</inkml:trace>
  <inkml:trace contextRef="#ctx0" brushRef="#br0" timeOffset="184557.0582">26194 15963 0,'17'0'141,"1"0"-126,35-17 1,-18-1-1,-17 18 1,-1 0-16,1 0 16,0 0 31,-1 0-1,-17 18-14,0-1-17,0 18 1,0-17 0,0 17-16,0-17 15,0 0 1,0 17-16,0-17 15,-17-1 17,17 1-17,-18-18 1,0 17 0,1 1-1,-1 0 1,1-18-16,-1 0 15,18 17 1,-18-17 0,1 0-16,17 18 15,-18-18 48,36 0 156,-1-18-204,19-17 1,-19 17-1,1 1 17,-1-1-17,1 1 1,0-1 15,17 0-31,-35 1 16,18-1-1,-1 0 17,1 1-17,0-1 17,-18 0-1,17 18-16,-17-17 64,18-1-64,-18 1 1,18 17-1,-1 0 95,-17-18-95,-17 18 173,-1 18-172,18 17 15,-18-18-16,18 1 1,0 17 0,-17-17-1,17 17 1,0 18 0,-18-35-16,18 17 15,0-17 1,0-1-16,0 19 15,0-19 17,0 1-17,0 0-15,0-1 47,0 1-31,18-18-1,-1 0 1,1 0 0,0 0-1,17 0 1,-18 0 0,19 0-1,-19 0 16,1 0 1,0 0-1,-1 0 78</inkml:trace>
  <inkml:trace contextRef="#ctx0" brushRef="#br0" timeOffset="186796.8606">26829 16281 0,'0'17'94,"0"1"-79,0 0 1,0-1 0,0 1-16,0 0 15,0-1 1,0 1 15,0-1-31,0 1 47,17-18 0,-17 18-31,0-1-1,0 1 16,18-18-15,-18 18 0,0-1 31</inkml:trace>
  <inkml:trace contextRef="#ctx0" brushRef="#br0" timeOffset="194524.3886">27693 15840 0,'0'0'0,"-18"0"94,18 17-47,-17-17 31,-1 0-31,18 18-31,-18-18 46,1 18-31,-1-1-15,18 1 31,0 0-32,-17-1 1,-1-17 0,18 18-1,0-1 17,0 1 14,0 0-30,0-1-16,-18-17 16,18 18 15,0 0-15,-17-18 15,17 17-16,0 1 1,0 0 15,0-1 16,0 1-16,0-1 16,0 1-15,17 0 30,1-18-46,-18 17-1,18-17 1,-18 18 46,17-18-62,1 0 63,-1 0 31,-17 18-63</inkml:trace>
  <inkml:trace contextRef="#ctx0" brushRef="#br0" timeOffset="196958.3543">27764 16245 0,'0'-17'141,"0"-1"-110,0 0-15,17-17-1,1 18 1,0 17-1,-1-18 32,1 18 16,-1 0 15,1 0-62,-18 18-1,0-1 16,18-17-15,-18 18-16,0-1 16,0 1-1,0 17 1,0-17 0,-18 0-1,0 17 16,1-17-15,-1 17 0,-17 18-1,17-36 1,18 1 0,-17 0-1,-1-1 1,18 1 15,-18-18-15,18 18 109,18-18 47,0 0-157,-1 0 1,1 0-1,0 0 1,-1 0 0,-17-18-1,18 18 95</inkml:trace>
  <inkml:trace contextRef="#ctx0" brushRef="#br0" timeOffset="200600.9549">28381 15981 0,'-18'0'47,"54"0"328,-19 0-360,1 0 1,0 0-16,-1 0 16,-17 17 15,18-17-15,-18 18 15,0 0-31,17-1 31,-17 1-15,0 17-1,0 1 1,0-1-16,0 0 16,0 0-1,-17-17 1,17 0 15,-18-1-15,18 1 15,-17-18-15,17 18-1,-18-18 1,18 17 31,-18-17-16,18 18-15,-17-18 30,-1 0 173,18 18-219,-18-1 31,18 1-15,-17-18 0,-1 17 15</inkml:trace>
  <inkml:trace contextRef="#ctx0" brushRef="#br0" timeOffset="202776.4091">28681 15946 0,'-18'0'62,"1"0"1,-1 0-47,0 0-1,1 17 16,-1 1-15,0-1 15,18 19-15,-17-36-16,17 35 31,-18 0-15,18-17-1,0 0 1,0-1 15,0 1-31,0-1 47,0 1-31,0 0 15,18-1 47,-18 1-78,17-18 47,-17 18-31,18-18-1,0 17 1,-18 1 0,17-18-1,-17 18-15,18-18 16,-18 17 15,18-17 16,-18 18 0,17-18 0</inkml:trace>
  <inkml:trace contextRef="#ctx0" brushRef="#br0" timeOffset="206055.1472">28769 16281 0,'0'-18'171,"18"0"-124,-1 18-47,1 0 78,0 0-62,-1 0 15,1 0 1,-1 0-17,1 0 16,0 0 1,-18 18 61,0 0 1,0-1-78,0 1-1,-18-18-15,18 18 16,-18-1 0,1-17-1,17 18 1,-18-18 0,18 18-1,-17-18 1,-1 17-1,0-17 17,1 0 15,34 0 156,1 0-188,17-17-15,18-1 16,-18 0 0,-17 1-1,17 17 1,-17 0-1,-18 17 189,0 1-142,0 0-62,0 17 31,0-18-31,-18 1 16,-17 0 0,17 17-1,1-17 1,-1-18-1,0 17 17,1 1-17,-1-18 1,1 0 31,-1 0-32,0 0 1,1 0 47</inkml:trace>
  <inkml:trace contextRef="#ctx0" brushRef="#br0" timeOffset="230298.9496">27234 15875 0,'18'0'235,"0"0"-204,17 0-15,-17 0-16,-1 0 15,1 0 1,0 0 15,-1 0-15,1 0 31,-1 0 171,-17 18-186,18-1 61,-18 1-77,0 0 15,18-18 0,-1 17-15,-17 1 0,18-18 15,-18 17 0,0 1 16,0 0 31,0-1-15,0 1-32,0 0 16,0-1-32,0 1 32,0 17-47,-18-35 16,1 35 0,17-17-16,0 0 46,-18-18-30,18 17 0,-18 1-1,1-18 32,17 18-31,0-1 31,-18-17-32,1 0 17,17 18 61,-18-18-77,0 0 0,18 18-1,-17-18 16,17 17 32</inkml:trace>
  <inkml:trace contextRef="#ctx0" brushRef="#br0" timeOffset="232151.0752">29404 15840 0,'0'53'94,"0"0"-94,0-1 31,0-34-15,0 17 0,0 18-1,0-35 1,0 35-1,0-18 1,0-17 15,0-1-15</inkml:trace>
  <inkml:trace contextRef="#ctx0" brushRef="#br0" timeOffset="234812.0197">29739 15734 0,'35'0'172,"1"0"-172,17 0 15,17 0 1,-52 0-1,-1 0-15,1 0 16,-18 35 218,0-17-218,0 35-16,0 0 16,0-18-1,0 18 1,0 0 0,0-18-16,0 0 15,0 1 1,0-19-1,0 18-15,0-17 32,0 35-17,0-18 1,0 18 0,0-35-1,0 0 1,0 34 312,0-34-328,0 53 16,0-36-1,0-17 16,0-1-31,-18-17 204,-17 0-189,0 0 1,0 0-1,17 0 1,0 0 0,1 0-1</inkml:trace>
  <inkml:trace contextRef="#ctx0" brushRef="#br0" timeOffset="238653.967">30268 16510 0,'0'35'156,"0"-17"-140,0 17 0,0 0-1,0 1 16,0-19 1,0 1-17,0 0 1,0-1 15,0 1 16,0 0 328,0-1-328,0 1 0</inkml:trace>
  <inkml:trace contextRef="#ctx0" brushRef="#br0" timeOffset="239873.0684">30427 16616 0,'18'0'109,"17"0"-93,0 0 0,1 17-1,16 19-15,-16-19 16,-19 19 15,1-36-31</inkml:trace>
  <inkml:trace contextRef="#ctx0" brushRef="#br0" timeOffset="241498.8367">30709 16439 0,'-17'0'47,"17"18"-16,0 0-31,-18-18 16,18 17-1,-18 1 16,1 0-15,17-1 0,-36 36-1,19-35 1,-1 17 0,18-17-1,-17-1 1,-1 1-1,18 0 48,0-1-47,-18 1 15,1 0 31,17-1-46,-18-17 15,18 18 0,0-1 16</inkml:trace>
  <inkml:trace contextRef="#ctx0" brushRef="#br0" timeOffset="243734.9234">30921 16510 0,'0'18'78,"-35"35"-62,17-18-1,-17 18 1,17-18 0,-17 36-16,17-36 15,18-18 16,0 1-15,0 0 0,0-1 31,18-17 109,-1 0-141,1 0 1,0 0 15,52 0-15,-52 0 0,0 0-1,17 0 1,-17 0-16,-18-35 234,0 17-218,0 1-1,0-1 1,0 1 0,-18 69 140,0-16-140,18 17-1,-17-36 1,17 19-16,-18-1 15,18-17 1,0-1 0,0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5T16:26:01.47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11783 15134 0,'-18'0'140,"-17"0"-108,0 0-17,17 0-15,0 0 16,1 0 0,-1 0-1,0 0 1,1 0-1,17 18 95,0-1-95,0 19-15,0-1 16,0 18 0,17 0-1,-17-18 1,18 18 0,0 0 15,-18-18-31,0 0 15,17 18-15,-17 0 16,0-17 0,0-1-1,0 0 1,18-17 0,-18 35-1,0-36 1,0 19-1,0-19 1,0 19 0,0-19-1,0 1 17,0-1 249,0 19-281,-18 34 15,18 54 1,-17-1 0,-1-35-1,18 36 1,0-54 0,-18 36-1,18-53 1,0-35-1,-17-1 1,17 19-16,0-1 16,0 0 31,0 1-47,0-1 15,0 0 1,0 18-1,0-18-15,0 1 16,0-19 0,0 1-1,0 0 1,0-1 0,0 18 265,-18 36-266,0 52 1,1 1 0,-1-71-1,18 53 17,0-71-32,-17 18 15,17-18-15,0-17 16,-18-1-1,18 1 1,0 0 0,0-1-1,0 1 17,0 0-17,0-1 1,0 19-1,-18-19 1,18 1 31,0-1-31,18-17 280,0-17-280,-1-1 0,1 18-1,17 0 1,-17 0-16,-1 0 16,1-17 15,0 17-31,-1 0 15,1-18 17</inkml:trace>
  <inkml:trace contextRef="#ctx0" brushRef="#br0" timeOffset="5176.9773">12929 15117 0,'36'0'125,"16"0"-109,-16 0-1,-1 0 1,0 0 0,-17 0-16,17 0 15,-17 0-15,-18 17 219,0 18-188,0-17-15,0 17 0,0 54-1,-18-19 1,1 1-16,-1-1 15,18-35-15,0 18 16,-18 0 0,18 18-1,-17-18 17,17 17-17,-18 36 1,18-53-1,0 0 1,0 18 0,0 17-16,0 0 15,0 0-15,0 0 16,0-35 0,0 0-1,0-35 1,0 17-1,0-17 32,0-1 219,0 19-266,0 34 16,0 71-1,0-17 1,0-36-1,0 0 1,0-17 0,0 17-16,0-70 15,0 34 17,0 19-17,0 0 1,0-36-1,0 18 17,0-36-32,0 1 62,0 0-62,0-1 31,0 1 63,0 0-63,0-1 204,0 1-235,0 0 15,0-1 1,0 1 312,0 17-312,0 18-1,0-35 1,0 17 0,0 0-1,0-17 17,0-1-1,-35-17 328,17 0-343,-17 0-1,0 0 1,17 0 0,-17 0-1,17 0 17,0 0-32,1 0 31,-1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F9A1-73E9-46D0-B4B9-D5666D9F2EE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789D-9FBD-4765-AAF0-A07BDF47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26.emf"/><Relationship Id="rId21" Type="http://schemas.openxmlformats.org/officeDocument/2006/relationships/image" Target="../media/image17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30.emf"/><Relationship Id="rId50" Type="http://schemas.openxmlformats.org/officeDocument/2006/relationships/customXml" Target="../ink/ink38.xml"/><Relationship Id="rId7" Type="http://schemas.openxmlformats.org/officeDocument/2006/relationships/image" Target="../media/image7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1.emf"/><Relationship Id="rId11" Type="http://schemas.openxmlformats.org/officeDocument/2006/relationships/image" Target="../media/image9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25.emf"/><Relationship Id="rId40" Type="http://schemas.openxmlformats.org/officeDocument/2006/relationships/customXml" Target="../ink/ink33.xml"/><Relationship Id="rId45" Type="http://schemas.openxmlformats.org/officeDocument/2006/relationships/image" Target="../media/image29.emf"/><Relationship Id="rId53" Type="http://schemas.openxmlformats.org/officeDocument/2006/relationships/image" Target="../media/image33.emf"/><Relationship Id="rId5" Type="http://schemas.openxmlformats.org/officeDocument/2006/relationships/image" Target="../media/image12.emf"/><Relationship Id="rId10" Type="http://schemas.openxmlformats.org/officeDocument/2006/relationships/customXml" Target="../ink/ink18.xml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4" Type="http://schemas.openxmlformats.org/officeDocument/2006/relationships/customXml" Target="../ink/ink15.xml"/><Relationship Id="rId9" Type="http://schemas.openxmlformats.org/officeDocument/2006/relationships/image" Target="../media/image8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0.emf"/><Relationship Id="rId30" Type="http://schemas.openxmlformats.org/officeDocument/2006/relationships/customXml" Target="../ink/ink28.xml"/><Relationship Id="rId35" Type="http://schemas.openxmlformats.org/officeDocument/2006/relationships/image" Target="../media/image24.emf"/><Relationship Id="rId43" Type="http://schemas.openxmlformats.org/officeDocument/2006/relationships/image" Target="../media/image28.emf"/><Relationship Id="rId48" Type="http://schemas.openxmlformats.org/officeDocument/2006/relationships/customXml" Target="../ink/ink37.xml"/><Relationship Id="rId8" Type="http://schemas.openxmlformats.org/officeDocument/2006/relationships/customXml" Target="../ink/ink17.xml"/><Relationship Id="rId51" Type="http://schemas.openxmlformats.org/officeDocument/2006/relationships/image" Target="../media/image32.emf"/><Relationship Id="rId3" Type="http://schemas.openxmlformats.org/officeDocument/2006/relationships/image" Target="../media/image11.emf"/><Relationship Id="rId12" Type="http://schemas.openxmlformats.org/officeDocument/2006/relationships/customXml" Target="../ink/ink19.xml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0" Type="http://schemas.openxmlformats.org/officeDocument/2006/relationships/customXml" Target="../ink/ink23.xml"/><Relationship Id="rId41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48.emf"/><Relationship Id="rId50" Type="http://schemas.openxmlformats.org/officeDocument/2006/relationships/customXml" Target="../ink/ink64.xml"/><Relationship Id="rId55" Type="http://schemas.openxmlformats.org/officeDocument/2006/relationships/image" Target="../media/image52.emf"/><Relationship Id="rId7" Type="http://schemas.openxmlformats.org/officeDocument/2006/relationships/image" Target="../media/image7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39.emf"/><Relationship Id="rId11" Type="http://schemas.openxmlformats.org/officeDocument/2006/relationships/image" Target="../media/image9.emf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43.emf"/><Relationship Id="rId40" Type="http://schemas.openxmlformats.org/officeDocument/2006/relationships/customXml" Target="../ink/ink59.xml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customXml" Target="../ink/ink68.xml"/><Relationship Id="rId5" Type="http://schemas.openxmlformats.org/officeDocument/2006/relationships/image" Target="../media/image11.emf"/><Relationship Id="rId19" Type="http://schemas.openxmlformats.org/officeDocument/2006/relationships/image" Target="../media/image13.emf"/><Relationship Id="rId4" Type="http://schemas.openxmlformats.org/officeDocument/2006/relationships/customXml" Target="../ink/ink41.xml"/><Relationship Id="rId9" Type="http://schemas.openxmlformats.org/officeDocument/2006/relationships/image" Target="../media/image8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38.emf"/><Relationship Id="rId30" Type="http://schemas.openxmlformats.org/officeDocument/2006/relationships/customXml" Target="../ink/ink54.xml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8" Type="http://schemas.openxmlformats.org/officeDocument/2006/relationships/customXml" Target="../ink/ink43.xml"/><Relationship Id="rId51" Type="http://schemas.openxmlformats.org/officeDocument/2006/relationships/image" Target="../media/image50.emf"/><Relationship Id="rId3" Type="http://schemas.openxmlformats.org/officeDocument/2006/relationships/image" Target="../media/image12.emf"/><Relationship Id="rId12" Type="http://schemas.openxmlformats.org/officeDocument/2006/relationships/customXml" Target="../ink/ink45.xml"/><Relationship Id="rId17" Type="http://schemas.openxmlformats.org/officeDocument/2006/relationships/image" Target="../media/image6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54.emf"/><Relationship Id="rId20" Type="http://schemas.openxmlformats.org/officeDocument/2006/relationships/customXml" Target="../ink/ink49.xml"/><Relationship Id="rId41" Type="http://schemas.openxmlformats.org/officeDocument/2006/relationships/image" Target="../media/image45.emf"/><Relationship Id="rId54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34.emf"/><Relationship Id="rId23" Type="http://schemas.openxmlformats.org/officeDocument/2006/relationships/image" Target="../media/image36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customXml" Target="../ink/ink44.xml"/><Relationship Id="rId31" Type="http://schemas.openxmlformats.org/officeDocument/2006/relationships/image" Target="../media/image40.emf"/><Relationship Id="rId44" Type="http://schemas.openxmlformats.org/officeDocument/2006/relationships/customXml" Target="../ink/ink61.xml"/><Relationship Id="rId52" Type="http://schemas.openxmlformats.org/officeDocument/2006/relationships/customXml" Target="../ink/ink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58.emf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50.emf"/><Relationship Id="rId21" Type="http://schemas.openxmlformats.org/officeDocument/2006/relationships/image" Target="../media/image62.emf"/><Relationship Id="rId7" Type="http://schemas.openxmlformats.org/officeDocument/2006/relationships/image" Target="../media/image55.emf"/><Relationship Id="rId12" Type="http://schemas.openxmlformats.org/officeDocument/2006/relationships/customXml" Target="../ink/ink74.xml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57.emf"/><Relationship Id="rId24" Type="http://schemas.openxmlformats.org/officeDocument/2006/relationships/customXml" Target="../ink/ink80.xml"/><Relationship Id="rId5" Type="http://schemas.openxmlformats.org/officeDocument/2006/relationships/image" Target="../media/image43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10" Type="http://schemas.openxmlformats.org/officeDocument/2006/relationships/customXml" Target="../ink/ink73.xml"/><Relationship Id="rId19" Type="http://schemas.openxmlformats.org/officeDocument/2006/relationships/image" Target="../media/image61.emf"/><Relationship Id="rId4" Type="http://schemas.openxmlformats.org/officeDocument/2006/relationships/customXml" Target="../ink/ink70.xml"/><Relationship Id="rId9" Type="http://schemas.openxmlformats.org/officeDocument/2006/relationships/image" Target="../media/image56.emf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29" y="338203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Örnek</a:t>
            </a:r>
            <a:endParaRPr lang="en-US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5085" y="738313"/>
            <a:ext cx="5862865" cy="4557587"/>
            <a:chOff x="595085" y="738313"/>
            <a:chExt cx="5862865" cy="4557587"/>
          </a:xfrm>
        </p:grpSpPr>
        <p:sp>
          <p:nvSpPr>
            <p:cNvPr id="5" name="Oval 4"/>
            <p:cNvSpPr/>
            <p:nvPr/>
          </p:nvSpPr>
          <p:spPr>
            <a:xfrm>
              <a:off x="1277586" y="2444098"/>
              <a:ext cx="137855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7586" y="2805265"/>
              <a:ext cx="137855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7586" y="3262465"/>
              <a:ext cx="137855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77586" y="3677513"/>
              <a:ext cx="137855" cy="11273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95085" y="2502154"/>
              <a:ext cx="76594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4135" y="2864104"/>
              <a:ext cx="76594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33185" y="3321304"/>
              <a:ext cx="76594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14135" y="3759454"/>
              <a:ext cx="765943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724150" y="4266638"/>
              <a:ext cx="304800" cy="336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24150" y="738313"/>
              <a:ext cx="304800" cy="336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05100" y="1589581"/>
              <a:ext cx="304800" cy="336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24150" y="2409775"/>
              <a:ext cx="304800" cy="336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24150" y="3422456"/>
              <a:ext cx="304800" cy="336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24150" y="5110820"/>
              <a:ext cx="285750" cy="18508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62450" y="1786063"/>
              <a:ext cx="304800" cy="33699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81500" y="2576665"/>
              <a:ext cx="304800" cy="33699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81500" y="3472095"/>
              <a:ext cx="304800" cy="33699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00550" y="4348820"/>
              <a:ext cx="285750" cy="185080"/>
            </a:xfrm>
            <a:prstGeom prst="ellipse">
              <a:avLst/>
            </a:prstGeom>
            <a:solidFill>
              <a:srgbClr val="204021"/>
            </a:solidFill>
            <a:ln>
              <a:solidFill>
                <a:srgbClr val="213F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34100" y="2243263"/>
              <a:ext cx="304800" cy="3369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3150" y="3195763"/>
              <a:ext cx="304800" cy="3369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277586" y="906812"/>
            <a:ext cx="1503714" cy="3528325"/>
            <a:chOff x="1277586" y="906812"/>
            <a:chExt cx="1503714" cy="3528325"/>
          </a:xfrm>
        </p:grpSpPr>
        <p:cxnSp>
          <p:nvCxnSpPr>
            <p:cNvPr id="38" name="Straight Connector 37"/>
            <p:cNvCxnSpPr>
              <a:stCxn id="5" idx="5"/>
              <a:endCxn id="20" idx="2"/>
            </p:cNvCxnSpPr>
            <p:nvPr/>
          </p:nvCxnSpPr>
          <p:spPr>
            <a:xfrm>
              <a:off x="1395253" y="2540322"/>
              <a:ext cx="1328897" cy="10506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1277586" y="906812"/>
              <a:ext cx="1503714" cy="3528325"/>
              <a:chOff x="1277586" y="906812"/>
              <a:chExt cx="1503714" cy="3528325"/>
            </a:xfrm>
          </p:grpSpPr>
          <p:cxnSp>
            <p:nvCxnSpPr>
              <p:cNvPr id="30" name="Straight Connector 29"/>
              <p:cNvCxnSpPr>
                <a:stCxn id="5" idx="0"/>
                <a:endCxn id="17" idx="2"/>
              </p:cNvCxnSpPr>
              <p:nvPr/>
            </p:nvCxnSpPr>
            <p:spPr>
              <a:xfrm flipV="1">
                <a:off x="1346514" y="906812"/>
                <a:ext cx="1377636" cy="1537286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18" idx="2"/>
              </p:cNvCxnSpPr>
              <p:nvPr/>
            </p:nvCxnSpPr>
            <p:spPr>
              <a:xfrm flipV="1">
                <a:off x="1406652" y="1758080"/>
                <a:ext cx="1298448" cy="70272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19" idx="2"/>
              </p:cNvCxnSpPr>
              <p:nvPr/>
            </p:nvCxnSpPr>
            <p:spPr>
              <a:xfrm>
                <a:off x="1376203" y="2536442"/>
                <a:ext cx="1347947" cy="41832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" idx="2"/>
              </p:cNvCxnSpPr>
              <p:nvPr/>
            </p:nvCxnSpPr>
            <p:spPr>
              <a:xfrm>
                <a:off x="1277586" y="2500465"/>
                <a:ext cx="1503714" cy="1934672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6" idx="5"/>
                <a:endCxn id="17" idx="2"/>
              </p:cNvCxnSpPr>
              <p:nvPr/>
            </p:nvCxnSpPr>
            <p:spPr>
              <a:xfrm flipV="1">
                <a:off x="1395253" y="906812"/>
                <a:ext cx="1328897" cy="1994677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6" idx="7"/>
                <a:endCxn id="18" idx="2"/>
              </p:cNvCxnSpPr>
              <p:nvPr/>
            </p:nvCxnSpPr>
            <p:spPr>
              <a:xfrm flipV="1">
                <a:off x="1395253" y="1758080"/>
                <a:ext cx="1309847" cy="106369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6" idx="7"/>
                <a:endCxn id="19" idx="2"/>
              </p:cNvCxnSpPr>
              <p:nvPr/>
            </p:nvCxnSpPr>
            <p:spPr>
              <a:xfrm flipV="1">
                <a:off x="1395253" y="2578274"/>
                <a:ext cx="1328897" cy="24350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20" idx="2"/>
              </p:cNvCxnSpPr>
              <p:nvPr/>
            </p:nvCxnSpPr>
            <p:spPr>
              <a:xfrm>
                <a:off x="1413189" y="2821775"/>
                <a:ext cx="1310961" cy="76918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6" idx="6"/>
              </p:cNvCxnSpPr>
              <p:nvPr/>
            </p:nvCxnSpPr>
            <p:spPr>
              <a:xfrm>
                <a:off x="1415441" y="2861632"/>
                <a:ext cx="1357270" cy="154707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7"/>
                <a:endCxn id="17" idx="2"/>
              </p:cNvCxnSpPr>
              <p:nvPr/>
            </p:nvCxnSpPr>
            <p:spPr>
              <a:xfrm flipV="1">
                <a:off x="1395253" y="906812"/>
                <a:ext cx="1328897" cy="2372163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1359057" y="1816732"/>
                <a:ext cx="1377636" cy="1537286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19" idx="2"/>
              </p:cNvCxnSpPr>
              <p:nvPr/>
            </p:nvCxnSpPr>
            <p:spPr>
              <a:xfrm flipV="1">
                <a:off x="1377024" y="2578274"/>
                <a:ext cx="1347126" cy="76673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endCxn id="20" idx="2"/>
              </p:cNvCxnSpPr>
              <p:nvPr/>
            </p:nvCxnSpPr>
            <p:spPr>
              <a:xfrm>
                <a:off x="1402938" y="3344049"/>
                <a:ext cx="1321212" cy="246906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16" idx="2"/>
              </p:cNvCxnSpPr>
              <p:nvPr/>
            </p:nvCxnSpPr>
            <p:spPr>
              <a:xfrm>
                <a:off x="1386585" y="3344977"/>
                <a:ext cx="1337565" cy="10901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17" idx="2"/>
              </p:cNvCxnSpPr>
              <p:nvPr/>
            </p:nvCxnSpPr>
            <p:spPr>
              <a:xfrm flipV="1">
                <a:off x="1377066" y="906812"/>
                <a:ext cx="1347084" cy="2854371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8" idx="5"/>
                <a:endCxn id="18" idx="3"/>
              </p:cNvCxnSpPr>
              <p:nvPr/>
            </p:nvCxnSpPr>
            <p:spPr>
              <a:xfrm flipV="1">
                <a:off x="1395253" y="1877227"/>
                <a:ext cx="1354484" cy="189651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8" idx="5"/>
              </p:cNvCxnSpPr>
              <p:nvPr/>
            </p:nvCxnSpPr>
            <p:spPr>
              <a:xfrm flipV="1">
                <a:off x="1395253" y="2599717"/>
                <a:ext cx="1313621" cy="117402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" idx="5"/>
              </p:cNvCxnSpPr>
              <p:nvPr/>
            </p:nvCxnSpPr>
            <p:spPr>
              <a:xfrm flipV="1">
                <a:off x="1395253" y="3630813"/>
                <a:ext cx="1334165" cy="142924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" idx="5"/>
              </p:cNvCxnSpPr>
              <p:nvPr/>
            </p:nvCxnSpPr>
            <p:spPr>
              <a:xfrm>
                <a:off x="1395253" y="3773737"/>
                <a:ext cx="1325873" cy="634966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/>
          <p:cNvGrpSpPr/>
          <p:nvPr/>
        </p:nvGrpSpPr>
        <p:grpSpPr>
          <a:xfrm>
            <a:off x="2959522" y="903903"/>
            <a:ext cx="1466615" cy="4352750"/>
            <a:chOff x="2959522" y="903903"/>
            <a:chExt cx="1466615" cy="4352750"/>
          </a:xfrm>
        </p:grpSpPr>
        <p:cxnSp>
          <p:nvCxnSpPr>
            <p:cNvPr id="90" name="Straight Connector 89"/>
            <p:cNvCxnSpPr>
              <a:stCxn id="17" idx="6"/>
              <a:endCxn id="22" idx="1"/>
            </p:cNvCxnSpPr>
            <p:nvPr/>
          </p:nvCxnSpPr>
          <p:spPr>
            <a:xfrm>
              <a:off x="3028950" y="906812"/>
              <a:ext cx="1378137" cy="928603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23" idx="1"/>
            </p:cNvCxnSpPr>
            <p:nvPr/>
          </p:nvCxnSpPr>
          <p:spPr>
            <a:xfrm>
              <a:off x="2997897" y="903903"/>
              <a:ext cx="1428240" cy="1722114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24" idx="1"/>
            </p:cNvCxnSpPr>
            <p:nvPr/>
          </p:nvCxnSpPr>
          <p:spPr>
            <a:xfrm>
              <a:off x="2978847" y="912847"/>
              <a:ext cx="1447290" cy="260860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22" idx="2"/>
            </p:cNvCxnSpPr>
            <p:nvPr/>
          </p:nvCxnSpPr>
          <p:spPr>
            <a:xfrm>
              <a:off x="2990697" y="1719246"/>
              <a:ext cx="1371753" cy="235316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16157" y="1756299"/>
              <a:ext cx="1378137" cy="928603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24" idx="1"/>
            </p:cNvCxnSpPr>
            <p:nvPr/>
          </p:nvCxnSpPr>
          <p:spPr>
            <a:xfrm>
              <a:off x="2974788" y="1809358"/>
              <a:ext cx="1451349" cy="171208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24" idx="1"/>
            </p:cNvCxnSpPr>
            <p:nvPr/>
          </p:nvCxnSpPr>
          <p:spPr>
            <a:xfrm>
              <a:off x="3048000" y="2601336"/>
              <a:ext cx="1378137" cy="920111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22" idx="2"/>
            </p:cNvCxnSpPr>
            <p:nvPr/>
          </p:nvCxnSpPr>
          <p:spPr>
            <a:xfrm flipV="1">
              <a:off x="3023357" y="1954562"/>
              <a:ext cx="1339093" cy="597773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23" idx="2"/>
            </p:cNvCxnSpPr>
            <p:nvPr/>
          </p:nvCxnSpPr>
          <p:spPr>
            <a:xfrm>
              <a:off x="3052722" y="2566308"/>
              <a:ext cx="1328778" cy="178856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22" idx="2"/>
            </p:cNvCxnSpPr>
            <p:nvPr/>
          </p:nvCxnSpPr>
          <p:spPr>
            <a:xfrm flipV="1">
              <a:off x="3007949" y="1954562"/>
              <a:ext cx="1354501" cy="1619944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23" idx="2"/>
            </p:cNvCxnSpPr>
            <p:nvPr/>
          </p:nvCxnSpPr>
          <p:spPr>
            <a:xfrm flipV="1">
              <a:off x="3007246" y="2745164"/>
              <a:ext cx="1374254" cy="848236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24" idx="2"/>
            </p:cNvCxnSpPr>
            <p:nvPr/>
          </p:nvCxnSpPr>
          <p:spPr>
            <a:xfrm>
              <a:off x="3015641" y="3576476"/>
              <a:ext cx="1365859" cy="64118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endCxn id="22" idx="3"/>
            </p:cNvCxnSpPr>
            <p:nvPr/>
          </p:nvCxnSpPr>
          <p:spPr>
            <a:xfrm flipV="1">
              <a:off x="2959522" y="2073709"/>
              <a:ext cx="1447565" cy="2319218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23" idx="3"/>
            </p:cNvCxnSpPr>
            <p:nvPr/>
          </p:nvCxnSpPr>
          <p:spPr>
            <a:xfrm flipV="1">
              <a:off x="3023653" y="2864311"/>
              <a:ext cx="1402484" cy="1528616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24" idx="2"/>
            </p:cNvCxnSpPr>
            <p:nvPr/>
          </p:nvCxnSpPr>
          <p:spPr>
            <a:xfrm flipV="1">
              <a:off x="3024573" y="3640594"/>
              <a:ext cx="1356927" cy="816536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22" idx="3"/>
            </p:cNvCxnSpPr>
            <p:nvPr/>
          </p:nvCxnSpPr>
          <p:spPr>
            <a:xfrm flipV="1">
              <a:off x="2990697" y="2073709"/>
              <a:ext cx="1416390" cy="3133592"/>
            </a:xfrm>
            <a:prstGeom prst="line">
              <a:avLst/>
            </a:prstGeom>
            <a:ln w="15875">
              <a:solidFill>
                <a:srgbClr val="204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endCxn id="23" idx="3"/>
            </p:cNvCxnSpPr>
            <p:nvPr/>
          </p:nvCxnSpPr>
          <p:spPr>
            <a:xfrm flipV="1">
              <a:off x="2977904" y="2864311"/>
              <a:ext cx="1448233" cy="2392342"/>
            </a:xfrm>
            <a:prstGeom prst="line">
              <a:avLst/>
            </a:prstGeom>
            <a:ln w="15875">
              <a:solidFill>
                <a:srgbClr val="204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21" idx="6"/>
              <a:endCxn id="24" idx="3"/>
            </p:cNvCxnSpPr>
            <p:nvPr/>
          </p:nvCxnSpPr>
          <p:spPr>
            <a:xfrm flipV="1">
              <a:off x="3009900" y="3759741"/>
              <a:ext cx="1416237" cy="1443619"/>
            </a:xfrm>
            <a:prstGeom prst="line">
              <a:avLst/>
            </a:prstGeom>
            <a:ln w="15875">
              <a:solidFill>
                <a:srgbClr val="204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4644453" y="1954562"/>
            <a:ext cx="1553334" cy="2552234"/>
            <a:chOff x="4644453" y="1954562"/>
            <a:chExt cx="1553334" cy="2552234"/>
          </a:xfrm>
        </p:grpSpPr>
        <p:cxnSp>
          <p:nvCxnSpPr>
            <p:cNvPr id="130" name="Straight Connector 129"/>
            <p:cNvCxnSpPr>
              <a:stCxn id="22" idx="6"/>
              <a:endCxn id="26" idx="2"/>
            </p:cNvCxnSpPr>
            <p:nvPr/>
          </p:nvCxnSpPr>
          <p:spPr>
            <a:xfrm>
              <a:off x="4667250" y="1954562"/>
              <a:ext cx="1466850" cy="45720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27" idx="1"/>
            </p:cNvCxnSpPr>
            <p:nvPr/>
          </p:nvCxnSpPr>
          <p:spPr>
            <a:xfrm>
              <a:off x="4645182" y="2024848"/>
              <a:ext cx="1552605" cy="1220267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27" idx="1"/>
            </p:cNvCxnSpPr>
            <p:nvPr/>
          </p:nvCxnSpPr>
          <p:spPr>
            <a:xfrm>
              <a:off x="4703997" y="2764534"/>
              <a:ext cx="1493790" cy="480581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26" idx="3"/>
            </p:cNvCxnSpPr>
            <p:nvPr/>
          </p:nvCxnSpPr>
          <p:spPr>
            <a:xfrm flipV="1">
              <a:off x="4703997" y="2530909"/>
              <a:ext cx="1474740" cy="1965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27" idx="1"/>
            </p:cNvCxnSpPr>
            <p:nvPr/>
          </p:nvCxnSpPr>
          <p:spPr>
            <a:xfrm flipV="1">
              <a:off x="4672535" y="3245115"/>
              <a:ext cx="1525252" cy="41634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26" idx="3"/>
            </p:cNvCxnSpPr>
            <p:nvPr/>
          </p:nvCxnSpPr>
          <p:spPr>
            <a:xfrm flipV="1">
              <a:off x="4688059" y="2530909"/>
              <a:ext cx="1490678" cy="10607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26" idx="3"/>
            </p:cNvCxnSpPr>
            <p:nvPr/>
          </p:nvCxnSpPr>
          <p:spPr>
            <a:xfrm flipV="1">
              <a:off x="4667716" y="2530909"/>
              <a:ext cx="1511021" cy="1902802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25" idx="5"/>
              <a:endCxn id="27" idx="2"/>
            </p:cNvCxnSpPr>
            <p:nvPr/>
          </p:nvCxnSpPr>
          <p:spPr>
            <a:xfrm flipV="1">
              <a:off x="4644453" y="3364262"/>
              <a:ext cx="1508697" cy="1142534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05550" y="2409775"/>
            <a:ext cx="887730" cy="965424"/>
            <a:chOff x="6305550" y="2409775"/>
            <a:chExt cx="887730" cy="965424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6438900" y="2409775"/>
              <a:ext cx="754380" cy="0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305550" y="3366436"/>
              <a:ext cx="887730" cy="8763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6" name="Ink 155"/>
              <p14:cNvContentPartPr/>
              <p14:nvPr/>
            </p14:nvContentPartPr>
            <p14:xfrm>
              <a:off x="222120" y="717480"/>
              <a:ext cx="6274440" cy="458496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708120"/>
                <a:ext cx="6293160" cy="4603680"/>
              </a:xfrm>
              <a:prstGeom prst="rect">
                <a:avLst/>
              </a:prstGeom>
            </p:spPr>
          </p:pic>
        </mc:Fallback>
      </mc:AlternateContent>
      <p:sp>
        <p:nvSpPr>
          <p:cNvPr id="157" name="TextBox 156"/>
          <p:cNvSpPr txBox="1"/>
          <p:nvPr/>
        </p:nvSpPr>
        <p:spPr>
          <a:xfrm>
            <a:off x="7550331" y="26125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İleri yol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8" name="Ink 157"/>
              <p14:cNvContentPartPr/>
              <p14:nvPr/>
            </p14:nvContentPartPr>
            <p14:xfrm>
              <a:off x="7435800" y="685800"/>
              <a:ext cx="3975480" cy="256572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6440" y="676440"/>
                <a:ext cx="3994200" cy="25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9" name="Ink 158"/>
              <p14:cNvContentPartPr/>
              <p14:nvPr/>
            </p14:nvContentPartPr>
            <p14:xfrm>
              <a:off x="9271080" y="730080"/>
              <a:ext cx="959040" cy="239436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1720" y="720720"/>
                <a:ext cx="977760" cy="24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0" name="Ink 159"/>
              <p14:cNvContentPartPr/>
              <p14:nvPr/>
            </p14:nvContentPartPr>
            <p14:xfrm>
              <a:off x="10998360" y="590400"/>
              <a:ext cx="1155960" cy="262944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9000" y="581040"/>
                <a:ext cx="1174680" cy="26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1" name="Ink 160"/>
              <p14:cNvContentPartPr/>
              <p14:nvPr/>
            </p14:nvContentPartPr>
            <p14:xfrm>
              <a:off x="6254640" y="3441600"/>
              <a:ext cx="5188320" cy="321984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5280" y="3432240"/>
                <a:ext cx="5207040" cy="3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" name="Ink 162"/>
              <p14:cNvContentPartPr/>
              <p14:nvPr/>
            </p14:nvContentPartPr>
            <p14:xfrm>
              <a:off x="11061720" y="3803760"/>
              <a:ext cx="1124280" cy="145440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52360" y="3794400"/>
                <a:ext cx="114300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4" name="Ink 163"/>
              <p14:cNvContentPartPr/>
              <p14:nvPr/>
            </p14:nvContentPartPr>
            <p14:xfrm>
              <a:off x="330120" y="5187960"/>
              <a:ext cx="3753360" cy="162612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760" y="5178600"/>
                <a:ext cx="3772080" cy="16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5" name="Ink 164"/>
              <p14:cNvContentPartPr/>
              <p14:nvPr/>
            </p14:nvContentPartPr>
            <p14:xfrm>
              <a:off x="2266920" y="5632560"/>
              <a:ext cx="1105200" cy="121932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7560" y="5623200"/>
                <a:ext cx="1123920" cy="12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6" name="Ink 165"/>
              <p14:cNvContentPartPr/>
              <p14:nvPr/>
            </p14:nvContentPartPr>
            <p14:xfrm>
              <a:off x="4127400" y="5442120"/>
              <a:ext cx="622800" cy="107316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18040" y="5432760"/>
                <a:ext cx="64152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7" name="Ink 166"/>
              <p14:cNvContentPartPr/>
              <p14:nvPr/>
            </p14:nvContentPartPr>
            <p14:xfrm>
              <a:off x="4280040" y="5423040"/>
              <a:ext cx="1625760" cy="113040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0680" y="5413680"/>
                <a:ext cx="164448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8" name="Ink 167"/>
              <p14:cNvContentPartPr/>
              <p14:nvPr/>
            </p14:nvContentPartPr>
            <p14:xfrm>
              <a:off x="6635880" y="5384880"/>
              <a:ext cx="2330640" cy="102276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6520" y="5375520"/>
                <a:ext cx="234936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Ink 168"/>
              <p14:cNvContentPartPr/>
              <p14:nvPr/>
            </p14:nvContentPartPr>
            <p14:xfrm>
              <a:off x="9353520" y="5924520"/>
              <a:ext cx="2508480" cy="59076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44160" y="5915160"/>
                <a:ext cx="2527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0" name="Ink 169"/>
              <p14:cNvContentPartPr/>
              <p14:nvPr/>
            </p14:nvContentPartPr>
            <p14:xfrm>
              <a:off x="9523206" y="3854160"/>
              <a:ext cx="800640" cy="207036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13846" y="3844800"/>
                <a:ext cx="819360" cy="20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6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422" y="379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Geriye yayılım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14241" y="653890"/>
              <a:ext cx="2330640" cy="1022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81" y="644530"/>
                <a:ext cx="234936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068084" y="968019"/>
              <a:ext cx="2508480" cy="5907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8724" y="958659"/>
                <a:ext cx="2527200" cy="60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/>
          <p:cNvGrpSpPr/>
          <p:nvPr/>
        </p:nvGrpSpPr>
        <p:grpSpPr>
          <a:xfrm>
            <a:off x="414241" y="1676650"/>
            <a:ext cx="5575680" cy="1663920"/>
            <a:chOff x="414241" y="1676650"/>
            <a:chExt cx="5575680" cy="16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414241" y="1676650"/>
                <a:ext cx="3753360" cy="1626120"/>
              </p14:xfrm>
            </p:contentPart>
          </mc:Choice>
          <mc:Fallback>
            <p:pic>
              <p:nvPicPr>
                <p:cNvPr id="10" name="Ink 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881" y="1667290"/>
                  <a:ext cx="377208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2351041" y="2121250"/>
                <a:ext cx="1105200" cy="1219320"/>
              </p14:xfrm>
            </p:contentPart>
          </mc:Choice>
          <mc:Fallback>
            <p:pic>
              <p:nvPicPr>
                <p:cNvPr id="11" name="Ink 10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1681" y="2111890"/>
                  <a:ext cx="112392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/>
                <p14:cNvContentPartPr/>
                <p14:nvPr/>
              </p14:nvContentPartPr>
              <p14:xfrm>
                <a:off x="4211521" y="1930810"/>
                <a:ext cx="622800" cy="1073160"/>
              </p14:xfrm>
            </p:contentPart>
          </mc:Choice>
          <mc:Fallback>
            <p:pic>
              <p:nvPicPr>
                <p:cNvPr id="12" name="Ink 1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2161" y="1921450"/>
                  <a:ext cx="64152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/>
                <p14:cNvContentPartPr/>
                <p14:nvPr/>
              </p14:nvContentPartPr>
              <p14:xfrm>
                <a:off x="4364161" y="1911730"/>
                <a:ext cx="1625760" cy="1130400"/>
              </p14:xfrm>
            </p:contentPart>
          </mc:Choice>
          <mc:Fallback>
            <p:pic>
              <p:nvPicPr>
                <p:cNvPr id="13" name="Ink 1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4801" y="1902370"/>
                  <a:ext cx="1644480" cy="11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291960" y="2628720"/>
              <a:ext cx="1924560" cy="18612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600" y="2619360"/>
                <a:ext cx="1943280" cy="18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539640" y="1022400"/>
              <a:ext cx="5448600" cy="21211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280" y="1013040"/>
                <a:ext cx="5467320" cy="21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1949400" y="3778200"/>
              <a:ext cx="2298960" cy="8640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0040" y="3768840"/>
                <a:ext cx="231768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/>
              <p14:cNvContentPartPr/>
              <p14:nvPr/>
            </p14:nvContentPartPr>
            <p14:xfrm>
              <a:off x="4280040" y="3968640"/>
              <a:ext cx="3098880" cy="559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0680" y="3959280"/>
                <a:ext cx="31176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171360" y="3460680"/>
              <a:ext cx="7499880" cy="11880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000" y="3451320"/>
                <a:ext cx="751860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/>
              <p14:cNvContentPartPr/>
              <p14:nvPr/>
            </p14:nvContentPartPr>
            <p14:xfrm>
              <a:off x="539640" y="660240"/>
              <a:ext cx="5416920" cy="19501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280" y="650880"/>
                <a:ext cx="5435640" cy="19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/>
              <p14:cNvContentPartPr/>
              <p14:nvPr/>
            </p14:nvContentPartPr>
            <p14:xfrm>
              <a:off x="146160" y="4819680"/>
              <a:ext cx="3505320" cy="8575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6800" y="4810320"/>
                <a:ext cx="352404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/>
              <p14:cNvContentPartPr/>
              <p14:nvPr/>
            </p14:nvContentPartPr>
            <p14:xfrm>
              <a:off x="3740040" y="5035680"/>
              <a:ext cx="2458080" cy="597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0680" y="5026320"/>
                <a:ext cx="24768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/>
              <p14:cNvContentPartPr/>
              <p14:nvPr/>
            </p14:nvContentPartPr>
            <p14:xfrm>
              <a:off x="44280" y="4654440"/>
              <a:ext cx="6496560" cy="12132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920" y="4645080"/>
                <a:ext cx="651528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/>
              <p14:cNvContentPartPr/>
              <p14:nvPr/>
            </p14:nvContentPartPr>
            <p14:xfrm>
              <a:off x="628560" y="4425840"/>
              <a:ext cx="6845760" cy="12070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9200" y="4416480"/>
                <a:ext cx="686448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/>
              <p14:cNvContentPartPr/>
              <p14:nvPr/>
            </p14:nvContentPartPr>
            <p14:xfrm>
              <a:off x="527040" y="4336920"/>
              <a:ext cx="6229800" cy="12578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680" y="4327560"/>
                <a:ext cx="624852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/>
              <p14:cNvContentPartPr/>
              <p14:nvPr/>
            </p14:nvContentPartPr>
            <p14:xfrm>
              <a:off x="469800" y="939960"/>
              <a:ext cx="5588280" cy="22608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0440" y="930600"/>
                <a:ext cx="5607000" cy="22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/>
              <p14:cNvContentPartPr/>
              <p14:nvPr/>
            </p14:nvContentPartPr>
            <p14:xfrm>
              <a:off x="133200" y="5899320"/>
              <a:ext cx="3594600" cy="76212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3840" y="5889960"/>
                <a:ext cx="361332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/>
              <p14:cNvContentPartPr/>
              <p14:nvPr/>
            </p14:nvContentPartPr>
            <p14:xfrm>
              <a:off x="57240" y="5803920"/>
              <a:ext cx="6731280" cy="9590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80" y="5794560"/>
                <a:ext cx="675000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/>
              <p14:cNvContentPartPr/>
              <p14:nvPr/>
            </p14:nvContentPartPr>
            <p14:xfrm>
              <a:off x="482760" y="6254640"/>
              <a:ext cx="6127920" cy="4258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3400" y="6245280"/>
                <a:ext cx="61466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/>
              <p14:cNvContentPartPr/>
              <p14:nvPr/>
            </p14:nvContentPartPr>
            <p14:xfrm>
              <a:off x="952560" y="2495520"/>
              <a:ext cx="6045480" cy="41277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3200" y="2486160"/>
                <a:ext cx="6064200" cy="41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/>
              <p14:cNvContentPartPr/>
              <p14:nvPr/>
            </p14:nvContentPartPr>
            <p14:xfrm>
              <a:off x="1555920" y="1873080"/>
              <a:ext cx="6096240" cy="3861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46560" y="1863720"/>
                <a:ext cx="6114960" cy="38800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/>
          <p:cNvSpPr txBox="1"/>
          <p:nvPr/>
        </p:nvSpPr>
        <p:spPr>
          <a:xfrm>
            <a:off x="7671240" y="245844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Çıkış katmanı için yerel </a:t>
            </a:r>
            <a:r>
              <a:rPr lang="tr-TR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gradyenler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/>
              <p14:cNvContentPartPr/>
              <p14:nvPr/>
            </p14:nvContentPartPr>
            <p14:xfrm>
              <a:off x="1104840" y="3238560"/>
              <a:ext cx="2235600" cy="17910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5480" y="3229200"/>
                <a:ext cx="2254320" cy="18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/>
              <p14:cNvContentPartPr/>
              <p14:nvPr/>
            </p14:nvContentPartPr>
            <p14:xfrm>
              <a:off x="7442280" y="711360"/>
              <a:ext cx="3314880" cy="16956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32920" y="702000"/>
                <a:ext cx="3333600" cy="17143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/>
          <p:cNvSpPr txBox="1"/>
          <p:nvPr/>
        </p:nvSpPr>
        <p:spPr>
          <a:xfrm>
            <a:off x="7132561" y="2749154"/>
            <a:ext cx="482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Çıkış katmanı için ağırlıkların güncellenmesi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/>
              <p14:cNvContentPartPr/>
              <p14:nvPr/>
            </p14:nvContentPartPr>
            <p14:xfrm>
              <a:off x="7772400" y="3168720"/>
              <a:ext cx="4127760" cy="11368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63040" y="3159360"/>
                <a:ext cx="4146480" cy="11556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/>
          <p:cNvSpPr txBox="1"/>
          <p:nvPr/>
        </p:nvSpPr>
        <p:spPr>
          <a:xfrm>
            <a:off x="211944" y="294343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Çıkış katmanı ile başlayacağız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759" y="438522"/>
              <a:ext cx="2508480" cy="590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99" y="429162"/>
                <a:ext cx="2527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912006" y="320580"/>
              <a:ext cx="2330640" cy="1022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2646" y="311220"/>
                <a:ext cx="2349360" cy="10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/>
          <p:cNvGrpSpPr/>
          <p:nvPr/>
        </p:nvGrpSpPr>
        <p:grpSpPr>
          <a:xfrm>
            <a:off x="5411241" y="93571"/>
            <a:ext cx="5575680" cy="1663920"/>
            <a:chOff x="5929642" y="436850"/>
            <a:chExt cx="5575680" cy="16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/>
                <p14:cNvContentPartPr/>
                <p14:nvPr/>
              </p14:nvContentPartPr>
              <p14:xfrm>
                <a:off x="5929642" y="436850"/>
                <a:ext cx="3753360" cy="162612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0282" y="427490"/>
                  <a:ext cx="377208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/>
                <p14:cNvContentPartPr/>
                <p14:nvPr/>
              </p14:nvContentPartPr>
              <p14:xfrm>
                <a:off x="7866442" y="881450"/>
                <a:ext cx="1105200" cy="121932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7082" y="872090"/>
                  <a:ext cx="112392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/>
                <p14:cNvContentPartPr/>
                <p14:nvPr/>
              </p14:nvContentPartPr>
              <p14:xfrm>
                <a:off x="9726922" y="691010"/>
                <a:ext cx="622800" cy="107316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17562" y="681650"/>
                  <a:ext cx="64152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/>
                <p14:cNvContentPartPr/>
                <p14:nvPr/>
              </p14:nvContentPartPr>
              <p14:xfrm>
                <a:off x="9879562" y="671930"/>
                <a:ext cx="1625760" cy="1130400"/>
              </p14:xfrm>
            </p:contentPart>
          </mc:Choice>
          <mc:Fallback>
            <p:pic>
              <p:nvPicPr>
                <p:cNvPr id="9" name="Ink 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0202" y="662570"/>
                  <a:ext cx="1644480" cy="114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50842" y="-35765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2. Gizli katman ile devam edeceğiz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171441" y="1405257"/>
            <a:ext cx="5931360" cy="3219840"/>
            <a:chOff x="-80001" y="1579837"/>
            <a:chExt cx="5931360" cy="3219840"/>
          </a:xfrm>
        </p:grpSpPr>
        <p:grpSp>
          <p:nvGrpSpPr>
            <p:cNvPr id="17" name="Group 16"/>
            <p:cNvGrpSpPr/>
            <p:nvPr/>
          </p:nvGrpSpPr>
          <p:grpSpPr>
            <a:xfrm>
              <a:off x="-80001" y="1579837"/>
              <a:ext cx="5931360" cy="3219840"/>
              <a:chOff x="-127306" y="1923884"/>
              <a:chExt cx="5931360" cy="3219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5" name="Ink 14"/>
                  <p14:cNvContentPartPr/>
                  <p14:nvPr/>
                </p14:nvContentPartPr>
                <p14:xfrm>
                  <a:off x="-127306" y="1923884"/>
                  <a:ext cx="5188320" cy="3219840"/>
                </p14:xfrm>
              </p:contentPart>
            </mc:Choice>
            <mc:Fallback>
              <p:pic>
                <p:nvPicPr>
                  <p:cNvPr id="15" name="Ink 14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-136667" y="1914524"/>
                    <a:ext cx="5207041" cy="323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6" name="Ink 15"/>
                  <p14:cNvContentPartPr/>
                  <p14:nvPr/>
                </p14:nvContentPartPr>
                <p14:xfrm>
                  <a:off x="4679774" y="2333178"/>
                  <a:ext cx="1124280" cy="1454400"/>
                </p14:xfrm>
              </p:contentPart>
            </mc:Choice>
            <mc:Fallback>
              <p:pic>
                <p:nvPicPr>
                  <p:cNvPr id="16" name="Ink 15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70414" y="2323818"/>
                    <a:ext cx="1143000" cy="1473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/>
                <p14:cNvContentPartPr/>
                <p14:nvPr/>
              </p14:nvContentPartPr>
              <p14:xfrm>
                <a:off x="3173972" y="1970277"/>
                <a:ext cx="800640" cy="2070360"/>
              </p14:xfrm>
            </p:contentPart>
          </mc:Choice>
          <mc:Fallback>
            <p:pic>
              <p:nvPicPr>
                <p:cNvPr id="20" name="Ink 1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4612" y="1960917"/>
                  <a:ext cx="819360" cy="20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92880" y="2378180"/>
              <a:ext cx="2965680" cy="21592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520" y="2368820"/>
                <a:ext cx="2984400" cy="21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1905921" y="214577"/>
              <a:ext cx="9081000" cy="26798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6561" y="205217"/>
                <a:ext cx="9099720" cy="26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/>
              <p14:cNvContentPartPr/>
              <p14:nvPr/>
            </p14:nvContentPartPr>
            <p14:xfrm>
              <a:off x="765720" y="3876860"/>
              <a:ext cx="711720" cy="16765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6360" y="3867500"/>
                <a:ext cx="730440" cy="16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1622880" y="3946700"/>
              <a:ext cx="3308760" cy="17845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13520" y="3937340"/>
                <a:ext cx="3327480" cy="18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/>
              <p14:cNvContentPartPr/>
              <p14:nvPr/>
            </p14:nvContentPartPr>
            <p14:xfrm>
              <a:off x="3400920" y="3921140"/>
              <a:ext cx="1746720" cy="19371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1560" y="3911780"/>
                <a:ext cx="176544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/>
              <p14:cNvContentPartPr/>
              <p14:nvPr/>
            </p14:nvContentPartPr>
            <p14:xfrm>
              <a:off x="969120" y="4613420"/>
              <a:ext cx="3778560" cy="15750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9760" y="4604060"/>
                <a:ext cx="3797280" cy="15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/>
              <p14:cNvContentPartPr/>
              <p14:nvPr/>
            </p14:nvContentPartPr>
            <p14:xfrm>
              <a:off x="822960" y="3267020"/>
              <a:ext cx="1994400" cy="31626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3600" y="3257660"/>
                <a:ext cx="2013120" cy="31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/>
              <p14:cNvContentPartPr/>
              <p14:nvPr/>
            </p14:nvContentPartPr>
            <p14:xfrm>
              <a:off x="2804040" y="295220"/>
              <a:ext cx="3873960" cy="5855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94680" y="285860"/>
                <a:ext cx="3892680" cy="58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/>
              <p14:cNvContentPartPr/>
              <p14:nvPr/>
            </p14:nvContentPartPr>
            <p14:xfrm>
              <a:off x="4623921" y="5991152"/>
              <a:ext cx="4057920" cy="7815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14561" y="5981792"/>
                <a:ext cx="40766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/>
              <p14:cNvContentPartPr/>
              <p14:nvPr/>
            </p14:nvContentPartPr>
            <p14:xfrm>
              <a:off x="4986081" y="6420721"/>
              <a:ext cx="3695760" cy="387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6721" y="6411361"/>
                <a:ext cx="37144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/>
              <p14:cNvContentPartPr/>
              <p14:nvPr/>
            </p14:nvContentPartPr>
            <p14:xfrm>
              <a:off x="3003480" y="133200"/>
              <a:ext cx="8077680" cy="2813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94120" y="123840"/>
                <a:ext cx="8096400" cy="28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/>
              <p14:cNvContentPartPr/>
              <p14:nvPr/>
            </p14:nvContentPartPr>
            <p14:xfrm>
              <a:off x="6229440" y="1866960"/>
              <a:ext cx="4546800" cy="20577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20080" y="1857600"/>
                <a:ext cx="4565520" cy="20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/>
              <p14:cNvContentPartPr/>
              <p14:nvPr/>
            </p14:nvContentPartPr>
            <p14:xfrm>
              <a:off x="2698920" y="2514600"/>
              <a:ext cx="7645680" cy="40896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9560" y="2505240"/>
                <a:ext cx="7664400" cy="41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/>
              <p14:cNvContentPartPr/>
              <p14:nvPr/>
            </p14:nvContentPartPr>
            <p14:xfrm>
              <a:off x="6724800" y="1523880"/>
              <a:ext cx="4330800" cy="30042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5440" y="1514520"/>
                <a:ext cx="4349520" cy="30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/>
              <p14:cNvContentPartPr/>
              <p14:nvPr/>
            </p14:nvContentPartPr>
            <p14:xfrm>
              <a:off x="6039000" y="254160"/>
              <a:ext cx="3435480" cy="40132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29640" y="244800"/>
                <a:ext cx="3454200" cy="40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/>
              <p14:cNvContentPartPr/>
              <p14:nvPr/>
            </p14:nvContentPartPr>
            <p14:xfrm>
              <a:off x="5429160" y="4400640"/>
              <a:ext cx="4254840" cy="70524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19800" y="4391280"/>
                <a:ext cx="42735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/>
              <p14:cNvContentPartPr/>
              <p14:nvPr/>
            </p14:nvContentPartPr>
            <p14:xfrm>
              <a:off x="2565360" y="2247840"/>
              <a:ext cx="6890040" cy="44136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6000" y="2238480"/>
                <a:ext cx="6908760" cy="44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/>
              <p14:cNvContentPartPr/>
              <p14:nvPr/>
            </p14:nvContentPartPr>
            <p14:xfrm>
              <a:off x="2603520" y="266760"/>
              <a:ext cx="8268120" cy="55501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94160" y="257400"/>
                <a:ext cx="8286840" cy="55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/>
              <p14:cNvContentPartPr/>
              <p14:nvPr/>
            </p14:nvContentPartPr>
            <p14:xfrm>
              <a:off x="6610320" y="298440"/>
              <a:ext cx="1587960" cy="551844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00960" y="289080"/>
                <a:ext cx="1606680" cy="55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/>
              <p14:cNvContentPartPr/>
              <p14:nvPr/>
            </p14:nvContentPartPr>
            <p14:xfrm>
              <a:off x="8280360" y="5187960"/>
              <a:ext cx="1270440" cy="16131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71000" y="5178600"/>
                <a:ext cx="1289160" cy="16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8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6120" y="491580"/>
            <a:ext cx="4597560" cy="3591900"/>
            <a:chOff x="546120" y="491580"/>
            <a:chExt cx="4597560" cy="35919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662850" y="491580"/>
                <a:ext cx="4254840" cy="705240"/>
              </p14:xfrm>
            </p:contentPart>
          </mc:Choice>
          <mc:Fallback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490" y="482220"/>
                  <a:ext cx="42735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/>
                <p14:cNvContentPartPr/>
                <p14:nvPr/>
              </p14:nvContentPartPr>
              <p14:xfrm>
                <a:off x="662850" y="1796342"/>
                <a:ext cx="4057920" cy="781560"/>
              </p14:xfrm>
            </p:contentPart>
          </mc:Choice>
          <mc:Fallback>
            <p:pic>
              <p:nvPicPr>
                <p:cNvPr id="5" name="Ink 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490" y="1786982"/>
                  <a:ext cx="40766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/>
                <p14:cNvContentPartPr/>
                <p14:nvPr/>
              </p14:nvContentPartPr>
              <p14:xfrm>
                <a:off x="546120" y="3162240"/>
                <a:ext cx="4597560" cy="85140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6760" y="3152880"/>
                  <a:ext cx="46162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/>
                <p14:cNvContentPartPr/>
                <p14:nvPr/>
              </p14:nvContentPartPr>
              <p14:xfrm>
                <a:off x="984240" y="2241720"/>
                <a:ext cx="4102560" cy="184176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4880" y="2232360"/>
                  <a:ext cx="4121280" cy="18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612800" y="984240"/>
              <a:ext cx="3067560" cy="3308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3440" y="974880"/>
                <a:ext cx="3086280" cy="3327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7076880" y="122248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2. Gizli katman için yerel </a:t>
            </a:r>
            <a:r>
              <a:rPr lang="tr-TR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gradyenler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172200" y="476280"/>
            <a:ext cx="5118480" cy="2095920"/>
            <a:chOff x="6172200" y="476280"/>
            <a:chExt cx="5118480" cy="20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/>
                <p14:cNvContentPartPr/>
                <p14:nvPr/>
              </p14:nvContentPartPr>
              <p14:xfrm>
                <a:off x="6172200" y="507960"/>
                <a:ext cx="1054440" cy="1715040"/>
              </p14:xfrm>
            </p:contentPart>
          </mc:Choice>
          <mc:Fallback>
            <p:pic>
              <p:nvPicPr>
                <p:cNvPr id="12" name="Ink 1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62840" y="498600"/>
                  <a:ext cx="1073160" cy="17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/>
                <p14:cNvContentPartPr/>
                <p14:nvPr/>
              </p14:nvContentPartPr>
              <p14:xfrm>
                <a:off x="7270920" y="476280"/>
                <a:ext cx="4019760" cy="2095920"/>
              </p14:xfrm>
            </p:contentPart>
          </mc:Choice>
          <mc:Fallback>
            <p:pic>
              <p:nvPicPr>
                <p:cNvPr id="13" name="Ink 1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1560" y="466920"/>
                  <a:ext cx="4038480" cy="211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7391520" y="2228760"/>
              <a:ext cx="1721160" cy="736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82160" y="2219400"/>
                <a:ext cx="1739880" cy="755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036750" y="2977574"/>
            <a:ext cx="563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2. Gizli katmanı için ağırlıkların güncellenmesi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5765760" y="3321000"/>
              <a:ext cx="5893200" cy="14990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56400" y="3311640"/>
                <a:ext cx="5911920" cy="1517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298440" y="4279334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1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 Gizli katman için yerel </a:t>
            </a:r>
            <a:r>
              <a:rPr lang="tr-TR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gradyenler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3930" y="4457520"/>
            <a:ext cx="5093910" cy="2394360"/>
            <a:chOff x="303930" y="4457520"/>
            <a:chExt cx="5093910" cy="23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/>
                <p14:cNvContentPartPr/>
                <p14:nvPr/>
              </p14:nvContentPartPr>
              <p14:xfrm>
                <a:off x="303930" y="4648666"/>
                <a:ext cx="717840" cy="1810440"/>
              </p14:xfrm>
            </p:contentPart>
          </mc:Choice>
          <mc:Fallback>
            <p:pic>
              <p:nvPicPr>
                <p:cNvPr id="19" name="Ink 18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570" y="4639306"/>
                  <a:ext cx="736560" cy="18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/>
                <p14:cNvContentPartPr/>
                <p14:nvPr/>
              </p14:nvContentPartPr>
              <p14:xfrm>
                <a:off x="603360" y="4457520"/>
                <a:ext cx="4794480" cy="2394360"/>
              </p14:xfrm>
            </p:contentPart>
          </mc:Choice>
          <mc:Fallback>
            <p:pic>
              <p:nvPicPr>
                <p:cNvPr id="20" name="Ink 1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000" y="4448160"/>
                  <a:ext cx="4813200" cy="241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6036750" y="4978800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1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 Gizli katman için ağırlıkların güncellenmesi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778360" y="5295960"/>
            <a:ext cx="5379120" cy="1473480"/>
            <a:chOff x="5778360" y="5295960"/>
            <a:chExt cx="5379120" cy="14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/>
                <p14:cNvContentPartPr/>
                <p14:nvPr/>
              </p14:nvContentPartPr>
              <p14:xfrm>
                <a:off x="5778360" y="5518080"/>
                <a:ext cx="978480" cy="572040"/>
              </p14:xfrm>
            </p:contentPart>
          </mc:Choice>
          <mc:Fallback>
            <p:pic>
              <p:nvPicPr>
                <p:cNvPr id="23" name="Ink 22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69000" y="5508720"/>
                  <a:ext cx="9972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/>
                <p14:cNvContentPartPr/>
                <p14:nvPr/>
              </p14:nvContentPartPr>
              <p14:xfrm>
                <a:off x="6826320" y="5295960"/>
                <a:ext cx="4331160" cy="1473480"/>
              </p14:xfrm>
            </p:contentPart>
          </mc:Choice>
          <mc:Fallback>
            <p:pic>
              <p:nvPicPr>
                <p:cNvPr id="24" name="Ink 23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6960" y="5286600"/>
                  <a:ext cx="4349880" cy="149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62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ecem sengor</dc:creator>
  <cp:lastModifiedBy>ecem sengor</cp:lastModifiedBy>
  <cp:revision>26</cp:revision>
  <dcterms:created xsi:type="dcterms:W3CDTF">2020-12-05T13:30:32Z</dcterms:created>
  <dcterms:modified xsi:type="dcterms:W3CDTF">2020-12-05T21:48:00Z</dcterms:modified>
</cp:coreProperties>
</file>