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9"/>
    <p:restoredTop sz="94652"/>
  </p:normalViewPr>
  <p:slideViewPr>
    <p:cSldViewPr snapToGrid="0">
      <p:cViewPr varScale="1">
        <p:scale>
          <a:sx n="47" d="100"/>
          <a:sy n="47" d="100"/>
        </p:scale>
        <p:origin x="232" y="1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FCB91-D024-6443-8205-2366A2B81ED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5199-22FE-5D47-9876-BF8394C0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15199-22FE-5D47-9876-BF8394C0A7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1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12/5/23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8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5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5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12/5/23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3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0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48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12/5/23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6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2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12/5/23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7" r:id="rId6"/>
    <p:sldLayoutId id="2147483822" r:id="rId7"/>
    <p:sldLayoutId id="2147483823" r:id="rId8"/>
    <p:sldLayoutId id="2147483824" r:id="rId9"/>
    <p:sldLayoutId id="2147483826" r:id="rId10"/>
    <p:sldLayoutId id="214748382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F51D7-B698-8B12-A50C-34699A8E1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607" y="3912041"/>
            <a:ext cx="8394306" cy="139605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400" dirty="0"/>
              <a:t>Customer Accounts and Transaction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C5666-561D-10AD-DBF9-4222327F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5308096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By Mesfin Kebede </a:t>
            </a:r>
          </a:p>
        </p:txBody>
      </p:sp>
      <p:pic>
        <p:nvPicPr>
          <p:cNvPr id="6" name="Graphic 5" descr="Bank">
            <a:extLst>
              <a:ext uri="{FF2B5EF4-FFF2-40B4-BE49-F238E27FC236}">
                <a16:creationId xmlns:a16="http://schemas.microsoft.com/office/drawing/2014/main" id="{D81FBE24-1CED-D30B-D9E9-E38B971B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3319" y="821665"/>
            <a:ext cx="2946903" cy="29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8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E1F69-2B38-4047-CACF-BFB6A9582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33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0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29002F-5FD5-7B48-3A43-B5344F508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5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FF556-794D-F6D6-5F4F-CDCEBF6E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Tools &amp;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B332-C58F-3A29-A890-CC00C726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Backend</a:t>
            </a:r>
            <a:r>
              <a:rPr lang="en-US" b="0" i="0" dirty="0">
                <a:effectLst/>
                <a:latin typeface="Söhne"/>
              </a:rPr>
              <a:t>: Suitable backend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Frontend</a:t>
            </a:r>
            <a:r>
              <a:rPr lang="en-US" b="0" i="0" dirty="0">
                <a:effectLst/>
                <a:latin typeface="Söhne"/>
              </a:rPr>
              <a:t>: HTML, CSS, </a:t>
            </a:r>
            <a:r>
              <a:rPr lang="en-US" b="0" i="0" dirty="0" err="1">
                <a:effectLst/>
                <a:latin typeface="Söhne"/>
              </a:rPr>
              <a:t>php</a:t>
            </a:r>
            <a:r>
              <a:rPr lang="en-US" b="0" i="0" dirty="0">
                <a:effectLst/>
                <a:latin typeface="Söhne"/>
              </a:rPr>
              <a:t>, python (libraries/frameworks).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Database</a:t>
            </a:r>
            <a:r>
              <a:rPr lang="en-US" b="0" i="0" dirty="0">
                <a:effectLst/>
                <a:latin typeface="Söhne"/>
              </a:rPr>
              <a:t>: SQLite.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Version Control</a:t>
            </a:r>
            <a:r>
              <a:rPr lang="en-US" b="0" i="0" dirty="0">
                <a:effectLst/>
                <a:latin typeface="Söhne"/>
              </a:rPr>
              <a:t>: Git.</a:t>
            </a:r>
          </a:p>
          <a:p>
            <a:endParaRPr lang="en-US" dirty="0">
              <a:latin typeface="Söhne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Graphic 3" descr="Bank">
            <a:extLst>
              <a:ext uri="{FF2B5EF4-FFF2-40B4-BE49-F238E27FC236}">
                <a16:creationId xmlns:a16="http://schemas.microsoft.com/office/drawing/2014/main" id="{3CD4F615-6614-51D6-782C-E3BCD632C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3049" y="1804297"/>
            <a:ext cx="3249406" cy="32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3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C7DB7-96C3-49BE-5B78-D6323FF7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2C03-B0E7-4E4E-3667-6780C9CE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Develop a comprehensive system that facilitates customer account management, transactions, and employee activities in a banking scenario.</a:t>
            </a:r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2" name="Graphic 21" descr="Bank">
            <a:extLst>
              <a:ext uri="{FF2B5EF4-FFF2-40B4-BE49-F238E27FC236}">
                <a16:creationId xmlns:a16="http://schemas.microsoft.com/office/drawing/2014/main" id="{96F3D342-EB94-02A9-1304-43F16A59A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330C1-1B5A-00C9-BFB3-0D73A6E8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CATS: Account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B8E4-F375-2F5D-7C97-54BDF13F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300" dirty="0">
                <a:latin typeface="Söhne"/>
              </a:rPr>
              <a:t>In the banking system, Customers manage their accounts and perform transactions. Employees assist with account operations, might also act as customers, and oversee bank functions. The Bank/ATM system facilitates autonomous transactions and manages all banking activities, ensuring seamless coordination between customers and employees.</a:t>
            </a:r>
          </a:p>
          <a:p>
            <a:pPr marL="285750" lvl="4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Account Management</a:t>
            </a:r>
          </a:p>
          <a:p>
            <a:pPr marL="285750" lvl="4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Customer Management</a:t>
            </a:r>
          </a:p>
          <a:p>
            <a:pPr marL="285750" lvl="4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Transaction Management</a:t>
            </a:r>
          </a:p>
          <a:p>
            <a:pPr marL="285750" lvl="4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Card Management</a:t>
            </a:r>
          </a:p>
          <a:p>
            <a:pPr marL="285750" lvl="4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Employee and Branch Management</a:t>
            </a:r>
          </a:p>
          <a:p>
            <a:pPr>
              <a:lnSpc>
                <a:spcPct val="130000"/>
              </a:lnSpc>
            </a:pPr>
            <a:endParaRPr lang="en-US" sz="1300" dirty="0"/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A2369277-306C-2911-C3A2-CE8FA0D2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8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bank account&#10;&#10;Description automatically generated">
            <a:extLst>
              <a:ext uri="{FF2B5EF4-FFF2-40B4-BE49-F238E27FC236}">
                <a16:creationId xmlns:a16="http://schemas.microsoft.com/office/drawing/2014/main" id="{8FEEAF62-6DBE-ED6F-16C3-751860A5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23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CEF16-18B8-FF5D-D46F-F3966DE9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090" y="5299970"/>
            <a:ext cx="4899659" cy="1345269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85625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C2095401-B73C-CD2D-1916-052020127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2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D57038-4DA9-68E6-2DB3-9009BBA1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01"/>
            <a:ext cx="12192000" cy="6761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79C4D-9B59-8487-F75C-E88A742D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194570"/>
            <a:ext cx="8770571" cy="1345269"/>
          </a:xfrm>
        </p:spPr>
        <p:txBody>
          <a:bodyPr/>
          <a:lstStyle/>
          <a:p>
            <a:r>
              <a:rPr lang="en-US" dirty="0"/>
              <a:t>Relational Schema </a:t>
            </a:r>
          </a:p>
        </p:txBody>
      </p:sp>
    </p:spTree>
    <p:extLst>
      <p:ext uri="{BB962C8B-B14F-4D97-AF65-F5344CB8AC3E}">
        <p14:creationId xmlns:p14="http://schemas.microsoft.com/office/powerpoint/2010/main" val="135547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D1F268-F6A3-C6AD-E0CE-7B7436798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293" y="643467"/>
            <a:ext cx="96888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B856FB0-9C9E-279C-B0E5-AF30D3827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45" b="1425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3885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134</Words>
  <Application>Microsoft Macintosh PowerPoint</Application>
  <PresentationFormat>Widescreen</PresentationFormat>
  <Paragraphs>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Arial</vt:lpstr>
      <vt:lpstr>Calibri</vt:lpstr>
      <vt:lpstr>Corbel</vt:lpstr>
      <vt:lpstr>Söhne</vt:lpstr>
      <vt:lpstr>SketchLinesVTI</vt:lpstr>
      <vt:lpstr>Customer Accounts and Transaction System</vt:lpstr>
      <vt:lpstr>Tools &amp; Technologies</vt:lpstr>
      <vt:lpstr>Objective</vt:lpstr>
      <vt:lpstr>CATS: Account Management</vt:lpstr>
      <vt:lpstr>Use Case Diagram</vt:lpstr>
      <vt:lpstr>PowerPoint Presentation</vt:lpstr>
      <vt:lpstr>Relational Schema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Accounts and Transaction System</dc:title>
  <dc:creator>Mesfin Kebede</dc:creator>
  <cp:lastModifiedBy>Mesfin Kebede</cp:lastModifiedBy>
  <cp:revision>10</cp:revision>
  <dcterms:created xsi:type="dcterms:W3CDTF">2023-10-17T05:34:54Z</dcterms:created>
  <dcterms:modified xsi:type="dcterms:W3CDTF">2023-12-06T01:06:22Z</dcterms:modified>
</cp:coreProperties>
</file>