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AE01288E-E505-4AE5-972D-D0BD60B73004}" type="datetimeFigureOut">
              <a:rPr lang="id-ID" smtClean="0"/>
              <a:t>05/04/2017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264316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E01288E-E505-4AE5-972D-D0BD60B73004}" type="datetimeFigureOut">
              <a:rPr lang="id-ID" smtClean="0"/>
              <a:t>05/04/2017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61636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E01288E-E505-4AE5-972D-D0BD60B73004}" type="datetimeFigureOut">
              <a:rPr lang="id-ID" smtClean="0"/>
              <a:t>05/04/2017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2446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E01288E-E505-4AE5-972D-D0BD60B73004}" type="datetimeFigureOut">
              <a:rPr lang="id-ID" smtClean="0"/>
              <a:t>05/04/2017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319303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1288E-E505-4AE5-972D-D0BD60B73004}" type="datetimeFigureOut">
              <a:rPr lang="id-ID" smtClean="0"/>
              <a:t>05/04/2017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298389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E01288E-E505-4AE5-972D-D0BD60B73004}" type="datetimeFigureOut">
              <a:rPr lang="id-ID" smtClean="0"/>
              <a:t>05/04/2017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363027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E01288E-E505-4AE5-972D-D0BD60B73004}" type="datetimeFigureOut">
              <a:rPr lang="id-ID" smtClean="0"/>
              <a:t>05/04/2017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221680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E01288E-E505-4AE5-972D-D0BD60B73004}" type="datetimeFigureOut">
              <a:rPr lang="id-ID" smtClean="0"/>
              <a:t>05/04/2017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314020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1288E-E505-4AE5-972D-D0BD60B73004}" type="datetimeFigureOut">
              <a:rPr lang="id-ID" smtClean="0"/>
              <a:t>05/04/2017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304636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1288E-E505-4AE5-972D-D0BD60B73004}" type="datetimeFigureOut">
              <a:rPr lang="id-ID" smtClean="0"/>
              <a:t>05/04/2017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1926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1288E-E505-4AE5-972D-D0BD60B73004}" type="datetimeFigureOut">
              <a:rPr lang="id-ID" smtClean="0"/>
              <a:t>05/04/2017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6655F1-7BAE-4A9E-BC26-69AF8B37D0CF}" type="slidenum">
              <a:rPr lang="id-ID" smtClean="0"/>
              <a:t>‹#›</a:t>
            </a:fld>
            <a:endParaRPr lang="id-ID"/>
          </a:p>
        </p:txBody>
      </p:sp>
    </p:spTree>
    <p:extLst>
      <p:ext uri="{BB962C8B-B14F-4D97-AF65-F5344CB8AC3E}">
        <p14:creationId xmlns:p14="http://schemas.microsoft.com/office/powerpoint/2010/main" val="416138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1288E-E505-4AE5-972D-D0BD60B73004}" type="datetimeFigureOut">
              <a:rPr lang="id-ID" smtClean="0"/>
              <a:t>05/04/2017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655F1-7BAE-4A9E-BC26-69AF8B37D0CF}" type="slidenum">
              <a:rPr lang="id-ID" smtClean="0"/>
              <a:t>‹#›</a:t>
            </a:fld>
            <a:endParaRPr lang="id-ID"/>
          </a:p>
        </p:txBody>
      </p:sp>
    </p:spTree>
    <p:extLst>
      <p:ext uri="{BB962C8B-B14F-4D97-AF65-F5344CB8AC3E}">
        <p14:creationId xmlns:p14="http://schemas.microsoft.com/office/powerpoint/2010/main" val="349920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Implementing and Administering AD FS</a:t>
            </a:r>
            <a:endParaRPr lang="id-ID" dirty="0"/>
          </a:p>
        </p:txBody>
      </p:sp>
    </p:spTree>
    <p:extLst>
      <p:ext uri="{BB962C8B-B14F-4D97-AF65-F5344CB8AC3E}">
        <p14:creationId xmlns:p14="http://schemas.microsoft.com/office/powerpoint/2010/main" val="2461205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Otentifikasi ADFS 2016</a:t>
            </a:r>
            <a:br>
              <a:rPr lang="id-ID" dirty="0" smtClean="0"/>
            </a:br>
            <a:r>
              <a:rPr lang="id-ID" sz="1400" dirty="0" smtClean="0"/>
              <a:t>Aliran otentikasi di mana klien akan mengakses Web Service tingkat menengah dan </a:t>
            </a:r>
            <a:r>
              <a:rPr lang="id-ID" sz="1400" dirty="0" smtClean="0"/>
              <a:t>kemudian</a:t>
            </a:r>
            <a:r>
              <a:rPr lang="id-ID" sz="1400" dirty="0" smtClean="0"/>
              <a:t> layanan web akan bertindak atas nama klien yang telah dikonfirmasi/login untuk mendapatkan token akses.</a:t>
            </a:r>
            <a:endParaRPr lang="id-ID" sz="1400" dirty="0"/>
          </a:p>
        </p:txBody>
      </p:sp>
      <p:pic>
        <p:nvPicPr>
          <p:cNvPr id="1026" name="Picture 2" descr="AD FS OB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9019"/>
            <a:ext cx="4657725" cy="33239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67375" y="1909019"/>
            <a:ext cx="6096000" cy="3323987"/>
          </a:xfrm>
          <a:prstGeom prst="rect">
            <a:avLst/>
          </a:prstGeom>
        </p:spPr>
        <p:txBody>
          <a:bodyPr>
            <a:spAutoFit/>
          </a:bodyPr>
          <a:lstStyle/>
          <a:p>
            <a:pPr marL="342900" indent="-342900">
              <a:buFont typeface="+mj-lt"/>
              <a:buAutoNum type="arabicPeriod"/>
            </a:pPr>
            <a:r>
              <a:rPr lang="id-ID" sz="1400" dirty="0" smtClean="0"/>
              <a:t>Klien  mengontak ADFS dan meminta kode otorisasi</a:t>
            </a:r>
          </a:p>
          <a:p>
            <a:pPr marL="342900" indent="-342900">
              <a:buFont typeface="+mj-lt"/>
              <a:buAutoNum type="arabicPeriod"/>
            </a:pPr>
            <a:r>
              <a:rPr lang="id-ID" sz="1400" dirty="0" smtClean="0"/>
              <a:t>Otorisasi endpoint mengembalikan kode otentikasi ke klien</a:t>
            </a:r>
          </a:p>
          <a:p>
            <a:pPr marL="342900" indent="-342900">
              <a:buFont typeface="+mj-lt"/>
              <a:buAutoNum type="arabicPeriod"/>
            </a:pPr>
            <a:r>
              <a:rPr lang="id-ID" sz="1400" dirty="0" smtClean="0"/>
              <a:t>Klien menggunakan kode otentikasi dan menyajikan token ADFS endpoint untuk meminta akses ke Middle Tier Web Service  sebagai WebAPI</a:t>
            </a:r>
          </a:p>
          <a:p>
            <a:pPr marL="342900" indent="-342900">
              <a:buFont typeface="+mj-lt"/>
              <a:buAutoNum type="arabicPeriod"/>
            </a:pPr>
            <a:r>
              <a:rPr lang="id-ID" sz="1400" dirty="0" smtClean="0"/>
              <a:t>ADFS mengembalikan akses token ke Service Web Tier untuk akses ke Backend WebAPI</a:t>
            </a:r>
          </a:p>
          <a:p>
            <a:pPr marL="342900" indent="-342900">
              <a:buFont typeface="+mj-lt"/>
              <a:buAutoNum type="arabicPeriod"/>
            </a:pPr>
            <a:r>
              <a:rPr lang="id-ID" sz="1400" dirty="0" smtClean="0"/>
              <a:t>Klien menggunakan token akses untuk menggunakan Middle Tier Web Service.</a:t>
            </a:r>
          </a:p>
          <a:p>
            <a:pPr marL="342900" indent="-342900">
              <a:buFont typeface="+mj-lt"/>
              <a:buAutoNum type="arabicPeriod"/>
            </a:pPr>
            <a:r>
              <a:rPr lang="id-ID" sz="1400" dirty="0" smtClean="0"/>
              <a:t>Middle Tier Web Service  menyediakan akses  dan meminta tanda akses  untuk Backend WebAPI  berdasarkan pengguna yang diotentifikai</a:t>
            </a:r>
          </a:p>
          <a:p>
            <a:pPr marL="342900" indent="-342900">
              <a:buFont typeface="+mj-lt"/>
              <a:buAutoNum type="arabicPeriod"/>
            </a:pPr>
            <a:r>
              <a:rPr lang="id-ID" sz="1400" dirty="0" smtClean="0"/>
              <a:t>ADFS mengembalikan token akses untuk backend WebAPI ke Middle Tier Web Service sebagai klien</a:t>
            </a:r>
          </a:p>
          <a:p>
            <a:pPr marL="342900" indent="-342900">
              <a:buFont typeface="+mj-lt"/>
              <a:buAutoNum type="arabicPeriod"/>
            </a:pPr>
            <a:r>
              <a:rPr lang="id-ID" sz="1400" dirty="0" smtClean="0"/>
              <a:t>Middle Tier Web Service menggunakan akses token yang disediakan oleh ADFS pada langkah 7 untuk mengakses WebAPI backend sebagai klien dan melakukan fungsi yang diperlukan</a:t>
            </a:r>
            <a:endParaRPr lang="id-ID" sz="1400" dirty="0"/>
          </a:p>
        </p:txBody>
      </p:sp>
    </p:spTree>
    <p:extLst>
      <p:ext uri="{BB962C8B-B14F-4D97-AF65-F5344CB8AC3E}">
        <p14:creationId xmlns:p14="http://schemas.microsoft.com/office/powerpoint/2010/main" val="2424907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Benefit Meng-SSO banyak aplikasi</a:t>
            </a:r>
            <a:br>
              <a:rPr lang="id-ID" dirty="0" smtClean="0"/>
            </a:br>
            <a:r>
              <a:rPr lang="id-ID" sz="1600" dirty="0" smtClean="0"/>
              <a:t>Single Sign On (SSO) adalah sebuah sistem yang memfasilitasi penanganan user account untuk beberapa server dengan hanya menggunakan satu username dan password saja. Sistem ini memiliki beberapa keuntungan, antara lain :</a:t>
            </a:r>
            <a:br>
              <a:rPr lang="id-ID" sz="1600" dirty="0" smtClean="0"/>
            </a:br>
            <a:endParaRPr lang="id-ID" sz="1600" dirty="0"/>
          </a:p>
        </p:txBody>
      </p:sp>
      <p:sp>
        <p:nvSpPr>
          <p:cNvPr id="3" name="Content Placeholder 2"/>
          <p:cNvSpPr>
            <a:spLocks noGrp="1"/>
          </p:cNvSpPr>
          <p:nvPr>
            <p:ph idx="1"/>
          </p:nvPr>
        </p:nvSpPr>
        <p:spPr/>
        <p:txBody>
          <a:bodyPr/>
          <a:lstStyle/>
          <a:p>
            <a:pPr fontAlgn="base"/>
            <a:r>
              <a:rPr lang="id-ID" sz="1400" dirty="0" smtClean="0"/>
              <a:t>User </a:t>
            </a:r>
            <a:r>
              <a:rPr lang="id-ID" sz="1400" dirty="0"/>
              <a:t>tidak perlu mengingat banyak username dan password.</a:t>
            </a:r>
          </a:p>
          <a:p>
            <a:pPr fontAlgn="base"/>
            <a:r>
              <a:rPr lang="id-ID" sz="1400" dirty="0"/>
              <a:t>Kemudahan pemrosesan data. Jika setiap server memiliki data user masing-masing, maka pemrosesan data user (penambahan, pengurangan, perubahan) harus dilakukan pada setiap server yang ada. Sedangkan dengan menggunakan SSO, cukup hanya melakukan 1 kali pemrosesan.</a:t>
            </a:r>
          </a:p>
          <a:p>
            <a:endParaRPr lang="id-ID" dirty="0"/>
          </a:p>
        </p:txBody>
      </p:sp>
    </p:spTree>
    <p:extLst>
      <p:ext uri="{BB962C8B-B14F-4D97-AF65-F5344CB8AC3E}">
        <p14:creationId xmlns:p14="http://schemas.microsoft.com/office/powerpoint/2010/main" val="166749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Demo SSO Aplication</a:t>
            </a:r>
            <a:endParaRPr lang="id-ID" dirty="0"/>
          </a:p>
        </p:txBody>
      </p:sp>
      <p:sp>
        <p:nvSpPr>
          <p:cNvPr id="3" name="Content Placeholder 2"/>
          <p:cNvSpPr>
            <a:spLocks noGrp="1"/>
          </p:cNvSpPr>
          <p:nvPr>
            <p:ph idx="1"/>
          </p:nvPr>
        </p:nvSpPr>
        <p:spPr/>
        <p:txBody>
          <a:bodyPr>
            <a:normAutofit/>
          </a:bodyPr>
          <a:lstStyle/>
          <a:p>
            <a:r>
              <a:rPr lang="id-ID" sz="1800" dirty="0" smtClean="0"/>
              <a:t>Administration ADFS Application Groups</a:t>
            </a:r>
            <a:br>
              <a:rPr lang="id-ID" sz="1800" dirty="0" smtClean="0"/>
            </a:br>
            <a:r>
              <a:rPr lang="id-ID" sz="1800" dirty="0" smtClean="0"/>
              <a:t>- Add Native Application</a:t>
            </a:r>
            <a:br>
              <a:rPr lang="id-ID" sz="1800" dirty="0" smtClean="0"/>
            </a:br>
            <a:r>
              <a:rPr lang="id-ID" sz="1800" dirty="0" smtClean="0"/>
              <a:t>- Add Web Api Application </a:t>
            </a:r>
          </a:p>
          <a:p>
            <a:r>
              <a:rPr lang="id-ID" sz="1800" dirty="0" smtClean="0"/>
              <a:t>Administration </a:t>
            </a:r>
            <a:r>
              <a:rPr lang="id-ID" sz="1800" dirty="0" smtClean="0"/>
              <a:t>Add Relaying Party Trusts </a:t>
            </a:r>
            <a:br>
              <a:rPr lang="id-ID" sz="1800" dirty="0" smtClean="0"/>
            </a:br>
            <a:r>
              <a:rPr lang="id-ID" sz="1800" dirty="0" smtClean="0"/>
              <a:t>- Add Relaying Party for Application Web MVC</a:t>
            </a:r>
            <a:br>
              <a:rPr lang="id-ID" sz="1800" dirty="0" smtClean="0"/>
            </a:br>
            <a:r>
              <a:rPr lang="id-ID" sz="1800" smtClean="0"/>
              <a:t>- </a:t>
            </a:r>
            <a:r>
              <a:rPr lang="id-ID" sz="1800" smtClean="0"/>
              <a:t>Add Relaying Party for Application Web Form</a:t>
            </a:r>
            <a:endParaRPr lang="id-ID" sz="1800" dirty="0" smtClean="0"/>
          </a:p>
          <a:p>
            <a:r>
              <a:rPr lang="id-ID" sz="1800" dirty="0" smtClean="0"/>
              <a:t>Multiple Aplication SSO</a:t>
            </a:r>
            <a:br>
              <a:rPr lang="id-ID" sz="1800" dirty="0" smtClean="0"/>
            </a:br>
            <a:r>
              <a:rPr lang="id-ID" sz="1800" dirty="0" smtClean="0"/>
              <a:t>- Login SSO</a:t>
            </a:r>
            <a:br>
              <a:rPr lang="id-ID" sz="1800" dirty="0" smtClean="0"/>
            </a:br>
            <a:r>
              <a:rPr lang="id-ID" sz="1800" dirty="0" smtClean="0"/>
              <a:t>- Get Token</a:t>
            </a:r>
            <a:br>
              <a:rPr lang="id-ID" sz="1800" dirty="0" smtClean="0"/>
            </a:br>
            <a:r>
              <a:rPr lang="id-ID" sz="1800" dirty="0" smtClean="0"/>
              <a:t>- Access Api </a:t>
            </a:r>
            <a:endParaRPr lang="id-ID" sz="1600" dirty="0" smtClean="0"/>
          </a:p>
          <a:p>
            <a:endParaRPr lang="id-ID" sz="1600" dirty="0"/>
          </a:p>
          <a:p>
            <a:pPr marL="0" indent="0">
              <a:buNone/>
            </a:pPr>
            <a:r>
              <a:rPr lang="id-ID" sz="1600" b="1" dirty="0" smtClean="0"/>
              <a:t>Download Project</a:t>
            </a:r>
          </a:p>
          <a:p>
            <a:pPr marL="0" indent="0">
              <a:buNone/>
            </a:pPr>
            <a:r>
              <a:rPr lang="id-ID" sz="1600" dirty="0" smtClean="0">
                <a:solidFill>
                  <a:schemeClr val="accent1"/>
                </a:solidFill>
              </a:rPr>
              <a:t>https://github.com/ukeenan/IDMAdfs2016.git</a:t>
            </a:r>
            <a:endParaRPr lang="id-ID" sz="1600" dirty="0">
              <a:solidFill>
                <a:schemeClr val="accent1"/>
              </a:solidFill>
            </a:endParaRPr>
          </a:p>
        </p:txBody>
      </p:sp>
    </p:spTree>
    <p:extLst>
      <p:ext uri="{BB962C8B-B14F-4D97-AF65-F5344CB8AC3E}">
        <p14:creationId xmlns:p14="http://schemas.microsoft.com/office/powerpoint/2010/main" val="1493190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will we do?</a:t>
            </a:r>
            <a:endParaRPr lang="id-ID" dirty="0"/>
          </a:p>
        </p:txBody>
      </p:sp>
      <p:sp>
        <p:nvSpPr>
          <p:cNvPr id="3" name="Content Placeholder 2"/>
          <p:cNvSpPr>
            <a:spLocks noGrp="1"/>
          </p:cNvSpPr>
          <p:nvPr>
            <p:ph idx="1"/>
          </p:nvPr>
        </p:nvSpPr>
        <p:spPr/>
        <p:txBody>
          <a:bodyPr/>
          <a:lstStyle/>
          <a:p>
            <a:r>
              <a:rPr lang="id-ID" sz="1800" dirty="0" smtClean="0"/>
              <a:t>Overview about ADFS</a:t>
            </a:r>
          </a:p>
          <a:p>
            <a:r>
              <a:rPr lang="id-ID" sz="1800" dirty="0" smtClean="0"/>
              <a:t>Benefit using ADFS as SSO Federation</a:t>
            </a:r>
          </a:p>
          <a:p>
            <a:r>
              <a:rPr lang="id-ID" sz="1800" dirty="0" smtClean="0"/>
              <a:t>New Fiture ADFS </a:t>
            </a:r>
            <a:r>
              <a:rPr lang="en-US" sz="1800" dirty="0" smtClean="0"/>
              <a:t>for Windows Server 2016</a:t>
            </a:r>
            <a:endParaRPr lang="id-ID" sz="1800" dirty="0" smtClean="0"/>
          </a:p>
          <a:p>
            <a:r>
              <a:rPr lang="id-ID" sz="1800" dirty="0" smtClean="0"/>
              <a:t>Flow Otentifikasi ADFS 2016</a:t>
            </a:r>
          </a:p>
          <a:p>
            <a:r>
              <a:rPr lang="id-ID" sz="1800" dirty="0" smtClean="0"/>
              <a:t>Benfits SSO for Application</a:t>
            </a:r>
            <a:r>
              <a:rPr lang="en-US" sz="1800" dirty="0" smtClean="0"/>
              <a:t/>
            </a:r>
            <a:br>
              <a:rPr lang="en-US" sz="1800" dirty="0" smtClean="0"/>
            </a:br>
            <a:endParaRPr lang="id-ID" sz="1800" dirty="0" smtClean="0"/>
          </a:p>
          <a:p>
            <a:endParaRPr lang="id-ID" dirty="0" smtClean="0"/>
          </a:p>
          <a:p>
            <a:endParaRPr lang="id-ID" dirty="0"/>
          </a:p>
        </p:txBody>
      </p:sp>
    </p:spTree>
    <p:extLst>
      <p:ext uri="{BB962C8B-B14F-4D97-AF65-F5344CB8AC3E}">
        <p14:creationId xmlns:p14="http://schemas.microsoft.com/office/powerpoint/2010/main" val="3779283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Overview</a:t>
            </a:r>
            <a:endParaRPr lang="id-ID" dirty="0"/>
          </a:p>
        </p:txBody>
      </p:sp>
      <p:sp>
        <p:nvSpPr>
          <p:cNvPr id="3" name="Content Placeholder 2"/>
          <p:cNvSpPr>
            <a:spLocks noGrp="1"/>
          </p:cNvSpPr>
          <p:nvPr>
            <p:ph idx="1"/>
          </p:nvPr>
        </p:nvSpPr>
        <p:spPr/>
        <p:txBody>
          <a:bodyPr>
            <a:normAutofit/>
          </a:bodyPr>
          <a:lstStyle/>
          <a:p>
            <a:r>
              <a:rPr lang="en-US" dirty="0"/>
              <a:t>AD FS is a standards-based </a:t>
            </a:r>
            <a:r>
              <a:rPr lang="en-US" dirty="0" smtClean="0"/>
              <a:t>service</a:t>
            </a:r>
            <a:endParaRPr lang="id-ID" dirty="0" smtClean="0"/>
          </a:p>
          <a:p>
            <a:pPr marL="0" indent="0">
              <a:buNone/>
            </a:pPr>
            <a:r>
              <a:rPr lang="id-ID" sz="1400" b="1" dirty="0" smtClean="0"/>
              <a:t>AD FS </a:t>
            </a:r>
            <a:r>
              <a:rPr lang="id-ID" sz="1400" dirty="0" smtClean="0"/>
              <a:t>adalah layanan berbasis standar yang memungkinkan kita berbagi informasi identitas pengguna antara mitra bisnis/aplikasi terpercaya  secara aman. Secara analogi, ketika pengguna mengakses sebuah aplikasi Web dari salah satu aplikasi yang sudah melakukan federation, Aplikasi tujuan tersebut akan melakukan otentikasi dan memberikan informasi identitas dalam bentuk Identitas "Claims".  ADFS akan memetakan claim pengguna  dan Ketika hasilnya terpercaya.</a:t>
            </a:r>
            <a:r>
              <a:rPr lang="id-ID" sz="1400" dirty="0"/>
              <a:t> </a:t>
            </a:r>
            <a:r>
              <a:rPr lang="id-ID" sz="1400" dirty="0" smtClean="0"/>
              <a:t>Applikasi web akan memberikan keputusan apakah pengguna tersebut diizikan untuk masuk atau tidak berdasarkan informasi claim yang ada.</a:t>
            </a:r>
          </a:p>
          <a:p>
            <a:r>
              <a:rPr lang="en-US" dirty="0"/>
              <a:t> </a:t>
            </a:r>
            <a:r>
              <a:rPr lang="en-US" dirty="0" smtClean="0"/>
              <a:t>WS-Federation</a:t>
            </a:r>
            <a:r>
              <a:rPr lang="id-ID" dirty="0" smtClean="0"/>
              <a:t> and (SAML)</a:t>
            </a:r>
            <a:br>
              <a:rPr lang="id-ID" dirty="0" smtClean="0"/>
            </a:br>
            <a:r>
              <a:rPr lang="id-ID" sz="1400" dirty="0" smtClean="0"/>
              <a:t>AD FS mengimplementasikan standar berbasis protokol WS-Federation dan Security Assertion Markup Language (SAML)</a:t>
            </a:r>
            <a:br>
              <a:rPr lang="id-ID" sz="1400" dirty="0" smtClean="0"/>
            </a:br>
            <a:r>
              <a:rPr lang="id-ID" sz="1400" dirty="0" smtClean="0"/>
              <a:t>- </a:t>
            </a:r>
            <a:r>
              <a:rPr lang="id-ID" sz="1400" b="1" dirty="0" smtClean="0"/>
              <a:t>WS-Federation</a:t>
            </a:r>
            <a:r>
              <a:rPr lang="id-ID" sz="1400" dirty="0" smtClean="0"/>
              <a:t> adalah spesifikasi sebuah standar Federasi Identity,  yang dikembangkan oleh sekelompok perusahaan:  IBM, Microsoft, pada sebuah framework Layanan Web Security, WS-Federation mendefinisikan sebuah model keamanan yang berbeda dalam menengahi sebuah informasi tentang identitas, atribut identitas dan otentikasi.</a:t>
            </a:r>
            <a:br>
              <a:rPr lang="id-ID" sz="1400" dirty="0" smtClean="0"/>
            </a:br>
            <a:r>
              <a:rPr lang="id-ID" sz="1400" dirty="0" smtClean="0"/>
              <a:t>- </a:t>
            </a:r>
            <a:r>
              <a:rPr lang="id-ID" sz="1400" b="1" dirty="0" smtClean="0"/>
              <a:t>SAML</a:t>
            </a:r>
            <a:r>
              <a:rPr lang="id-ID" sz="1400" dirty="0" smtClean="0"/>
              <a:t> standar format data berbasis XML untuk bertukar otentikasi dan otorisasi data antara pihak, khususnya, antara penyedia identitas dan penyedia layanan. SAML adalah produk dari Komite OASIS Keamanan Teknis.</a:t>
            </a:r>
            <a:endParaRPr lang="id-ID" sz="1400" dirty="0" smtClean="0"/>
          </a:p>
          <a:p>
            <a:r>
              <a:rPr lang="id-ID" dirty="0" smtClean="0"/>
              <a:t>Tools Administration (adfs.msc) </a:t>
            </a:r>
            <a:br>
              <a:rPr lang="id-ID" dirty="0" smtClean="0"/>
            </a:br>
            <a:r>
              <a:rPr lang="id-ID" sz="1600" dirty="0" smtClean="0"/>
              <a:t>Tools ini digunakan untuk menambah akun dan sumber daya mitra bisnis/aplikasi, Mapping data Mitra, menambahkan dan mengkonfigurasi akun, mengidentifikasi dan mengkonfigurasi aplikasi Web.</a:t>
            </a:r>
          </a:p>
        </p:txBody>
      </p:sp>
    </p:spTree>
    <p:extLst>
      <p:ext uri="{BB962C8B-B14F-4D97-AF65-F5344CB8AC3E}">
        <p14:creationId xmlns:p14="http://schemas.microsoft.com/office/powerpoint/2010/main" val="39779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Benefits</a:t>
            </a:r>
            <a:endParaRPr lang="id-ID" dirty="0"/>
          </a:p>
        </p:txBody>
      </p:sp>
      <p:sp>
        <p:nvSpPr>
          <p:cNvPr id="3" name="Content Placeholder 2"/>
          <p:cNvSpPr>
            <a:spLocks noGrp="1"/>
          </p:cNvSpPr>
          <p:nvPr>
            <p:ph idx="1"/>
          </p:nvPr>
        </p:nvSpPr>
        <p:spPr/>
        <p:txBody>
          <a:bodyPr>
            <a:normAutofit/>
          </a:bodyPr>
          <a:lstStyle/>
          <a:p>
            <a:r>
              <a:rPr lang="en-US" sz="1800" dirty="0" smtClean="0"/>
              <a:t>Web single sign on (SSO)</a:t>
            </a:r>
            <a:r>
              <a:rPr lang="id-ID" sz="1800" dirty="0" smtClean="0"/>
              <a:t/>
            </a:r>
            <a:br>
              <a:rPr lang="id-ID" sz="1800" dirty="0" smtClean="0"/>
            </a:br>
            <a:r>
              <a:rPr lang="id-ID" sz="1400" dirty="0" smtClean="0"/>
              <a:t>AD FS menyediakan Web SSO untuk mitra federasi di luar organisasi Anda, yang memungkinkan pengguna untuk memiliki pengalaman SSO ketika mereka mengakses aplikasi berbasis web organisasi Anda.</a:t>
            </a:r>
          </a:p>
          <a:p>
            <a:r>
              <a:rPr lang="id-ID" sz="1800" dirty="0"/>
              <a:t>Web </a:t>
            </a:r>
            <a:r>
              <a:rPr lang="id-ID" sz="1800" dirty="0" smtClean="0"/>
              <a:t>Services</a:t>
            </a:r>
            <a:br>
              <a:rPr lang="id-ID" sz="1800" dirty="0" smtClean="0"/>
            </a:br>
            <a:r>
              <a:rPr lang="id-ID" sz="1400" dirty="0" smtClean="0"/>
              <a:t>AD FS menyediakan solusi manajemen identitas federasi yang interoperasi dengan produk keamanan lainnya yang mendukung  Web Services Architecture. AD FS mengikuti WS-Federation spesifikasi (untuk klien pasif, yaitu browser), yang memungkinkan untuk lingkungan yang tidak menggunakan model identitas Windows.</a:t>
            </a:r>
          </a:p>
          <a:p>
            <a:r>
              <a:rPr lang="id-ID" sz="1800" dirty="0" smtClean="0"/>
              <a:t>Patner Management Account</a:t>
            </a:r>
            <a:br>
              <a:rPr lang="id-ID" sz="1800" dirty="0" smtClean="0"/>
            </a:br>
            <a:r>
              <a:rPr lang="id-ID" sz="1400" dirty="0" smtClean="0"/>
              <a:t>Mengirimkan klaim yang mencerminkan </a:t>
            </a:r>
            <a:r>
              <a:rPr lang="id-ID" sz="1400" dirty="0" smtClean="0"/>
              <a:t>identitas  </a:t>
            </a:r>
            <a:r>
              <a:rPr lang="id-ID" sz="1400" dirty="0" smtClean="0"/>
              <a:t>pengguna, kelompok, dan data atribut.   </a:t>
            </a:r>
          </a:p>
          <a:p>
            <a:r>
              <a:rPr lang="id-ID" sz="1800" dirty="0"/>
              <a:t>Claim </a:t>
            </a:r>
            <a:r>
              <a:rPr lang="id-ID" sz="1800" dirty="0" smtClean="0"/>
              <a:t>mapping</a:t>
            </a:r>
            <a:br>
              <a:rPr lang="id-ID" sz="1800" dirty="0" smtClean="0"/>
            </a:br>
            <a:r>
              <a:rPr lang="id-ID" sz="1400" dirty="0" smtClean="0"/>
              <a:t>Claim disini </a:t>
            </a:r>
            <a:r>
              <a:rPr lang="id-ID" sz="1400" dirty="0" smtClean="0"/>
              <a:t>didefinisikan dalam istilah yang informasi data user yang bisa dihami dan dipetakan di AD FS untuk pertukaran informasi antara mitra federasi.</a:t>
            </a:r>
          </a:p>
          <a:p>
            <a:r>
              <a:rPr lang="id-ID" sz="1800" dirty="0"/>
              <a:t>Centralized federated partner </a:t>
            </a:r>
            <a:r>
              <a:rPr lang="id-ID" sz="1800" dirty="0" smtClean="0"/>
              <a:t>management</a:t>
            </a:r>
            <a:br>
              <a:rPr lang="id-ID" sz="1800" dirty="0" smtClean="0"/>
            </a:br>
            <a:r>
              <a:rPr lang="id-ID" sz="1400" dirty="0" smtClean="0"/>
              <a:t>Semua manajemen mitra Federasi dilakukan dengan menggunakan AD FS Microsoft Management Console (MMC) snap-in.</a:t>
            </a:r>
          </a:p>
          <a:p>
            <a:r>
              <a:rPr lang="id-ID" sz="1800" dirty="0"/>
              <a:t>Extensible </a:t>
            </a:r>
            <a:r>
              <a:rPr lang="id-ID" sz="1800" dirty="0" smtClean="0"/>
              <a:t>architecture</a:t>
            </a:r>
            <a:br>
              <a:rPr lang="id-ID" sz="1800" dirty="0" smtClean="0"/>
            </a:br>
            <a:r>
              <a:rPr lang="id-ID" sz="1400" dirty="0" smtClean="0"/>
              <a:t>AD FS menyediakan sebuah arsitektur extensible untuk menambah data claims, misalnya, menambahkan atau memodifikasi klaim menggunakan kustom logika bisnis selama pemrosesan klaim.</a:t>
            </a:r>
            <a:endParaRPr lang="id-ID" sz="1400" dirty="0"/>
          </a:p>
        </p:txBody>
      </p:sp>
    </p:spTree>
    <p:extLst>
      <p:ext uri="{BB962C8B-B14F-4D97-AF65-F5344CB8AC3E}">
        <p14:creationId xmlns:p14="http://schemas.microsoft.com/office/powerpoint/2010/main" val="3510345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What's new in </a:t>
            </a:r>
            <a:r>
              <a:rPr lang="id-ID" sz="3500" b="1" dirty="0" smtClean="0"/>
              <a:t>ADFS </a:t>
            </a:r>
            <a:r>
              <a:rPr lang="en-US" sz="3500" b="1" dirty="0" smtClean="0"/>
              <a:t>for </a:t>
            </a:r>
            <a:r>
              <a:rPr lang="en-US" sz="3500" b="1" dirty="0"/>
              <a:t>Windows Server 2016</a:t>
            </a:r>
            <a:r>
              <a:rPr lang="en-US" dirty="0"/>
              <a:t/>
            </a:r>
            <a:br>
              <a:rPr lang="en-US" dirty="0"/>
            </a:br>
            <a:endParaRPr lang="id-ID" dirty="0"/>
          </a:p>
        </p:txBody>
      </p:sp>
      <p:sp>
        <p:nvSpPr>
          <p:cNvPr id="3" name="Content Placeholder 2"/>
          <p:cNvSpPr>
            <a:spLocks noGrp="1"/>
          </p:cNvSpPr>
          <p:nvPr>
            <p:ph idx="1"/>
          </p:nvPr>
        </p:nvSpPr>
        <p:spPr/>
        <p:txBody>
          <a:bodyPr>
            <a:normAutofit/>
          </a:bodyPr>
          <a:lstStyle/>
          <a:p>
            <a:r>
              <a:rPr lang="en-US" dirty="0" smtClean="0"/>
              <a:t>Eliminate Passwords from the Extranet</a:t>
            </a:r>
            <a:r>
              <a:rPr lang="id-ID" dirty="0" smtClean="0"/>
              <a:t> </a:t>
            </a:r>
          </a:p>
          <a:p>
            <a:r>
              <a:rPr lang="id-ID" dirty="0"/>
              <a:t>Secure Access to Applications</a:t>
            </a:r>
          </a:p>
          <a:p>
            <a:r>
              <a:rPr lang="id-ID" dirty="0"/>
              <a:t>Better Sign in experience</a:t>
            </a:r>
          </a:p>
          <a:p>
            <a:r>
              <a:rPr lang="id-ID" dirty="0"/>
              <a:t>Manageability and Operational Enhancements</a:t>
            </a:r>
          </a:p>
          <a:p>
            <a:endParaRPr lang="en-US" sz="1600" b="1" dirty="0"/>
          </a:p>
          <a:p>
            <a:endParaRPr lang="id-ID" sz="1600" b="1" dirty="0"/>
          </a:p>
        </p:txBody>
      </p:sp>
    </p:spTree>
    <p:extLst>
      <p:ext uri="{BB962C8B-B14F-4D97-AF65-F5344CB8AC3E}">
        <p14:creationId xmlns:p14="http://schemas.microsoft.com/office/powerpoint/2010/main" val="614420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Eliminate Passwords from the Extranet</a:t>
            </a:r>
            <a:r>
              <a:rPr lang="id-ID" sz="2400" b="1" dirty="0" smtClean="0"/>
              <a:t> </a:t>
            </a:r>
            <a:r>
              <a:rPr lang="id-ID" sz="2000" dirty="0" smtClean="0"/>
              <a:t/>
            </a:r>
            <a:br>
              <a:rPr lang="id-ID" sz="2000" dirty="0" smtClean="0"/>
            </a:br>
            <a:r>
              <a:rPr lang="id-ID" sz="1400" dirty="0" smtClean="0"/>
              <a:t>AD FS 2016 memungkinkan tiga pilihan baru untuk login tanpa password, memungkinkan organisasi untuk menghindari risiko pencurian password</a:t>
            </a:r>
            <a:endParaRPr lang="id-ID" sz="1400" dirty="0"/>
          </a:p>
        </p:txBody>
      </p:sp>
      <p:sp>
        <p:nvSpPr>
          <p:cNvPr id="3" name="Content Placeholder 2"/>
          <p:cNvSpPr>
            <a:spLocks noGrp="1"/>
          </p:cNvSpPr>
          <p:nvPr>
            <p:ph idx="1"/>
          </p:nvPr>
        </p:nvSpPr>
        <p:spPr/>
        <p:txBody>
          <a:bodyPr>
            <a:normAutofit/>
          </a:bodyPr>
          <a:lstStyle/>
          <a:p>
            <a:r>
              <a:rPr lang="en-US" sz="1600" b="1" dirty="0"/>
              <a:t>Sign in with Azure Multi-factor </a:t>
            </a:r>
            <a:r>
              <a:rPr lang="en-US" sz="1600" b="1" dirty="0" smtClean="0"/>
              <a:t>Authentication</a:t>
            </a:r>
            <a:r>
              <a:rPr lang="id-ID" sz="1600" dirty="0" smtClean="0"/>
              <a:t/>
            </a:r>
            <a:br>
              <a:rPr lang="id-ID" sz="1600" dirty="0" smtClean="0"/>
            </a:br>
            <a:r>
              <a:rPr lang="id-ID" sz="1400" dirty="0" smtClean="0"/>
              <a:t>AD FS 2016 dibangun berdasarkan otentikasi multi-faktor (MFA) yang memiliki kemampuan FS AD pada Windows Server 2012 R2 dengan memungkinkan login hanya menggunakan kode Azure MFA, tanpa terlebih dahulu memasukkan username dan password.</a:t>
            </a:r>
            <a:r>
              <a:rPr lang="id-ID" sz="1400" dirty="0"/>
              <a:t> </a:t>
            </a:r>
            <a:r>
              <a:rPr lang="id-ID" sz="1400" dirty="0" smtClean="0"/>
              <a:t/>
            </a:r>
            <a:br>
              <a:rPr lang="id-ID" sz="1400" dirty="0" smtClean="0"/>
            </a:br>
            <a:r>
              <a:rPr lang="id-ID" sz="1400" dirty="0" smtClean="0"/>
              <a:t>Dengan Azure MFA sebagai metode otentikasi utama, pengguna diminta untuk memasukan username dan kode OTP dari aplikasi Azure Authenticator. </a:t>
            </a:r>
            <a:br>
              <a:rPr lang="id-ID" sz="1400" dirty="0" smtClean="0"/>
            </a:br>
            <a:r>
              <a:rPr lang="id-ID" sz="1400" dirty="0" smtClean="0"/>
              <a:t>Dengan Azure MFA sebagai metode otentikasi sekunder atau tambahan, pengguna diminta menyediakan autentifikasi primer (menggunakan Windows Integrated Authentication, username dan password, smart card, atau sertifikat perangkat),   prompt untuk teks, suara, atau Azure berdasarkan OTP MFA login. </a:t>
            </a:r>
          </a:p>
          <a:p>
            <a:r>
              <a:rPr lang="en-US" sz="1600" b="1" dirty="0"/>
              <a:t>Password-less Access from Compliant </a:t>
            </a:r>
            <a:r>
              <a:rPr lang="en-US" sz="1600" b="1" dirty="0" smtClean="0"/>
              <a:t>Devices</a:t>
            </a:r>
            <a:r>
              <a:rPr lang="id-ID" sz="1600" b="1" dirty="0" smtClean="0"/>
              <a:t> </a:t>
            </a:r>
            <a:r>
              <a:rPr lang="id-ID" sz="1600" dirty="0" smtClean="0"/>
              <a:t/>
            </a:r>
            <a:br>
              <a:rPr lang="id-ID" sz="1600" dirty="0" smtClean="0"/>
            </a:br>
            <a:r>
              <a:rPr lang="id-ID" sz="1400" dirty="0" smtClean="0"/>
              <a:t>AD FS memberikan  tempat komponen kebijakan akses bersyarat dalam skenario hybrid. Ketika Anda mendaftar perangkat dengan Azure AD untuk akses bersyarat pada sumber daya awan, identitas perangkat dapat digunakan untuk kebijakan AD FS juga.</a:t>
            </a:r>
            <a:endParaRPr lang="en-US" sz="1400" dirty="0"/>
          </a:p>
          <a:p>
            <a:r>
              <a:rPr lang="en-US" sz="1600" b="1" dirty="0"/>
              <a:t>Sign in with Microsoft </a:t>
            </a:r>
            <a:r>
              <a:rPr lang="en-US" sz="1600" b="1" dirty="0" smtClean="0"/>
              <a:t>Passport</a:t>
            </a:r>
            <a:r>
              <a:rPr lang="id-ID" sz="1600" dirty="0" smtClean="0"/>
              <a:t/>
            </a:r>
            <a:br>
              <a:rPr lang="id-ID" sz="1600" dirty="0" smtClean="0"/>
            </a:br>
            <a:r>
              <a:rPr lang="id-ID" sz="1400" dirty="0" smtClean="0"/>
              <a:t>Pada Windows 10 diperkenalkan </a:t>
            </a:r>
            <a:r>
              <a:rPr lang="en-US" sz="1400" b="1" dirty="0" smtClean="0"/>
              <a:t>Windows Hello and Microsoft Passport</a:t>
            </a:r>
            <a:r>
              <a:rPr lang="id-ID" sz="1400" dirty="0" smtClean="0"/>
              <a:t>, yang bisa digunakan untuk menggantikan password pengguna dengan kredensial pengguna perangkat-terikat seperti pengguna (PIN, sikap biometrik seperti sidik jari, atau pengenalan wajah). AD FS 2016 mendukung hal ini pada perangkat Windows, sehingga pengguna dapat masuk ke aplikasi AD FS dari intranet atau extranet tanpa perlu untuk memberikan password.</a:t>
            </a:r>
            <a:endParaRPr lang="en-US" sz="1400" dirty="0"/>
          </a:p>
          <a:p>
            <a:endParaRPr lang="en-US" sz="1600" dirty="0"/>
          </a:p>
          <a:p>
            <a:endParaRPr lang="id-ID" dirty="0"/>
          </a:p>
        </p:txBody>
      </p:sp>
    </p:spTree>
    <p:extLst>
      <p:ext uri="{BB962C8B-B14F-4D97-AF65-F5344CB8AC3E}">
        <p14:creationId xmlns:p14="http://schemas.microsoft.com/office/powerpoint/2010/main" val="449957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000" b="1" dirty="0" smtClean="0"/>
              <a:t>Secure Access to Applications</a:t>
            </a:r>
            <a:br>
              <a:rPr lang="id-ID" sz="3000" b="1" dirty="0" smtClean="0"/>
            </a:br>
            <a:endParaRPr lang="id-ID" sz="3000" b="1" dirty="0"/>
          </a:p>
        </p:txBody>
      </p:sp>
      <p:sp>
        <p:nvSpPr>
          <p:cNvPr id="3" name="Content Placeholder 2"/>
          <p:cNvSpPr>
            <a:spLocks noGrp="1"/>
          </p:cNvSpPr>
          <p:nvPr>
            <p:ph idx="1"/>
          </p:nvPr>
        </p:nvSpPr>
        <p:spPr/>
        <p:txBody>
          <a:bodyPr>
            <a:normAutofit/>
          </a:bodyPr>
          <a:lstStyle/>
          <a:p>
            <a:r>
              <a:rPr lang="id-ID" sz="1600" b="1" dirty="0" smtClean="0"/>
              <a:t>Modern Authentication</a:t>
            </a:r>
            <a:br>
              <a:rPr lang="id-ID" sz="1600" b="1" dirty="0" smtClean="0"/>
            </a:br>
            <a:r>
              <a:rPr lang="id-ID" sz="1600" dirty="0" smtClean="0"/>
              <a:t>AD FS 2016 mendukung </a:t>
            </a:r>
            <a:r>
              <a:rPr lang="id-ID" sz="1600" dirty="0" smtClean="0"/>
              <a:t>modern</a:t>
            </a:r>
            <a:r>
              <a:rPr lang="id-ID" sz="1600" dirty="0" smtClean="0"/>
              <a:t> protokol terbaru yang memberikan pengalaman pengguna yang lebih baik untuk Windows 10 serta iOS versi terbaru dan perangkat Android dan aplikasi web. </a:t>
            </a:r>
            <a:endParaRPr lang="en-US" sz="1600" b="1" dirty="0"/>
          </a:p>
          <a:p>
            <a:r>
              <a:rPr lang="en-US" sz="1600" b="1" dirty="0"/>
              <a:t>Enable sign on with non-AD LDAP </a:t>
            </a:r>
            <a:r>
              <a:rPr lang="en-US" sz="1600" b="1" dirty="0" smtClean="0"/>
              <a:t>directories</a:t>
            </a:r>
            <a:r>
              <a:rPr lang="id-ID" sz="1600" b="1" dirty="0"/>
              <a:t/>
            </a:r>
            <a:br>
              <a:rPr lang="id-ID" sz="1600" b="1" dirty="0"/>
            </a:br>
            <a:r>
              <a:rPr lang="id-ID" sz="1600" dirty="0" smtClean="0"/>
              <a:t>Banyak organisasi memiliki kombinasi Active Directory dengan pihak ketiga. Dengan tambahan dukungan AD FS di, win server 2016 untuk otentikasi pengguna bisa disimpan dalam LDAP direktori v3-compliant .</a:t>
            </a:r>
            <a:endParaRPr lang="en-US" sz="1600" dirty="0"/>
          </a:p>
          <a:p>
            <a:endParaRPr lang="id-ID" sz="1600" dirty="0" smtClean="0"/>
          </a:p>
          <a:p>
            <a:endParaRPr lang="id-ID" sz="1600" dirty="0"/>
          </a:p>
        </p:txBody>
      </p:sp>
    </p:spTree>
    <p:extLst>
      <p:ext uri="{BB962C8B-B14F-4D97-AF65-F5344CB8AC3E}">
        <p14:creationId xmlns:p14="http://schemas.microsoft.com/office/powerpoint/2010/main" val="2317311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000" b="1" dirty="0"/>
              <a:t>Better Sign in experience</a:t>
            </a:r>
            <a:br>
              <a:rPr lang="id-ID" sz="3000" b="1" dirty="0"/>
            </a:br>
            <a:endParaRPr lang="id-ID" sz="3000" b="1" dirty="0"/>
          </a:p>
        </p:txBody>
      </p:sp>
      <p:sp>
        <p:nvSpPr>
          <p:cNvPr id="3" name="Content Placeholder 2"/>
          <p:cNvSpPr>
            <a:spLocks noGrp="1"/>
          </p:cNvSpPr>
          <p:nvPr>
            <p:ph idx="1"/>
          </p:nvPr>
        </p:nvSpPr>
        <p:spPr/>
        <p:txBody>
          <a:bodyPr/>
          <a:lstStyle/>
          <a:p>
            <a:r>
              <a:rPr lang="en-US" sz="1600" b="1" dirty="0"/>
              <a:t>Customize sign in experience for AD FS </a:t>
            </a:r>
            <a:r>
              <a:rPr lang="en-US" sz="1600" b="1" dirty="0" smtClean="0"/>
              <a:t>applications</a:t>
            </a:r>
            <a:r>
              <a:rPr lang="id-ID" sz="1600" b="1" dirty="0" smtClean="0"/>
              <a:t/>
            </a:r>
            <a:br>
              <a:rPr lang="id-ID" sz="1600" b="1" dirty="0" smtClean="0"/>
            </a:br>
            <a:r>
              <a:rPr lang="id-ID" sz="1400" dirty="0" smtClean="0"/>
              <a:t>ADFS 2016 menyesuaikan pengalaman logon yang lebih baik untuk setiap aplikasi SSO, dibanding versi  Win server sebelumnya</a:t>
            </a:r>
            <a:endParaRPr lang="en-US" sz="1400" dirty="0"/>
          </a:p>
          <a:p>
            <a:endParaRPr lang="id-ID" dirty="0"/>
          </a:p>
        </p:txBody>
      </p:sp>
    </p:spTree>
    <p:extLst>
      <p:ext uri="{BB962C8B-B14F-4D97-AF65-F5344CB8AC3E}">
        <p14:creationId xmlns:p14="http://schemas.microsoft.com/office/powerpoint/2010/main" val="4054279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500" dirty="0" smtClean="0"/>
              <a:t>Manageability and Operational Enhancements</a:t>
            </a:r>
            <a:endParaRPr lang="id-ID" sz="3500" dirty="0"/>
          </a:p>
        </p:txBody>
      </p:sp>
      <p:sp>
        <p:nvSpPr>
          <p:cNvPr id="3" name="Content Placeholder 2"/>
          <p:cNvSpPr>
            <a:spLocks noGrp="1"/>
          </p:cNvSpPr>
          <p:nvPr>
            <p:ph idx="1"/>
          </p:nvPr>
        </p:nvSpPr>
        <p:spPr/>
        <p:txBody>
          <a:bodyPr/>
          <a:lstStyle/>
          <a:p>
            <a:r>
              <a:rPr lang="en-US" sz="1600" dirty="0" err="1" smtClean="0"/>
              <a:t>Manajemen</a:t>
            </a:r>
            <a:r>
              <a:rPr lang="en-US" sz="1600" dirty="0" smtClean="0"/>
              <a:t> </a:t>
            </a:r>
            <a:r>
              <a:rPr lang="en-US" sz="1600" dirty="0" err="1" smtClean="0"/>
              <a:t>administrasi</a:t>
            </a:r>
            <a:r>
              <a:rPr lang="en-US" sz="1600" dirty="0" smtClean="0"/>
              <a:t> </a:t>
            </a:r>
            <a:r>
              <a:rPr lang="en-US" sz="1600" dirty="0" err="1" smtClean="0"/>
              <a:t>lebih</a:t>
            </a:r>
            <a:r>
              <a:rPr lang="en-US" sz="1600" dirty="0" smtClean="0"/>
              <a:t> </a:t>
            </a:r>
            <a:r>
              <a:rPr lang="en-US" sz="1600" dirty="0" err="1" smtClean="0"/>
              <a:t>mudah</a:t>
            </a:r>
            <a:r>
              <a:rPr lang="id-ID" sz="1600" dirty="0" smtClean="0"/>
              <a:t> </a:t>
            </a:r>
            <a:endParaRPr lang="en-US" sz="1600" dirty="0" smtClean="0"/>
          </a:p>
          <a:p>
            <a:r>
              <a:rPr lang="en-US" sz="1600" dirty="0" err="1" smtClean="0"/>
              <a:t>Peningkatan</a:t>
            </a:r>
            <a:r>
              <a:rPr lang="en-US" sz="1600" dirty="0" smtClean="0"/>
              <a:t> </a:t>
            </a:r>
            <a:r>
              <a:rPr lang="en-US" sz="1600" dirty="0" err="1" smtClean="0"/>
              <a:t>interoperabilitas</a:t>
            </a:r>
            <a:r>
              <a:rPr lang="en-US" sz="1600" dirty="0" smtClean="0"/>
              <a:t> </a:t>
            </a:r>
            <a:r>
              <a:rPr lang="en-US" sz="1600" dirty="0" err="1" smtClean="0"/>
              <a:t>dengan</a:t>
            </a:r>
            <a:r>
              <a:rPr lang="en-US" sz="1600" dirty="0" smtClean="0"/>
              <a:t> SAML 2.0 </a:t>
            </a:r>
            <a:r>
              <a:rPr lang="en-US" sz="1600" dirty="0" err="1" smtClean="0"/>
              <a:t>untuk</a:t>
            </a:r>
            <a:r>
              <a:rPr lang="en-US" sz="1600" dirty="0" smtClean="0"/>
              <a:t> </a:t>
            </a:r>
            <a:r>
              <a:rPr lang="en-US" sz="1600" dirty="0" err="1" smtClean="0"/>
              <a:t>berpartisipasi</a:t>
            </a:r>
            <a:r>
              <a:rPr lang="en-US" sz="1600" dirty="0" smtClean="0"/>
              <a:t> </a:t>
            </a:r>
            <a:r>
              <a:rPr lang="en-US" sz="1600" dirty="0" err="1" smtClean="0"/>
              <a:t>dalam</a:t>
            </a:r>
            <a:r>
              <a:rPr lang="en-US" sz="1600" dirty="0" smtClean="0"/>
              <a:t> </a:t>
            </a:r>
            <a:r>
              <a:rPr lang="en-US" sz="1600" dirty="0" err="1" smtClean="0"/>
              <a:t>konfederasi</a:t>
            </a:r>
            <a:endParaRPr lang="en-US" sz="1600" dirty="0" smtClean="0"/>
          </a:p>
          <a:p>
            <a:r>
              <a:rPr lang="en-US" sz="1600" dirty="0" err="1" smtClean="0"/>
              <a:t>Manajemen</a:t>
            </a:r>
            <a:r>
              <a:rPr lang="en-US" sz="1600" dirty="0" smtClean="0"/>
              <a:t> password yang </a:t>
            </a:r>
            <a:r>
              <a:rPr lang="en-US" sz="1600" dirty="0" err="1" smtClean="0"/>
              <a:t>disederhanakan</a:t>
            </a:r>
            <a:r>
              <a:rPr lang="en-US" sz="1600" dirty="0" smtClean="0"/>
              <a:t> </a:t>
            </a:r>
            <a:r>
              <a:rPr lang="en-US" sz="1600" dirty="0" err="1" smtClean="0"/>
              <a:t>untuk</a:t>
            </a:r>
            <a:r>
              <a:rPr lang="en-US" sz="1600" dirty="0" smtClean="0"/>
              <a:t> </a:t>
            </a:r>
            <a:r>
              <a:rPr lang="en-US" sz="1600" dirty="0" err="1" smtClean="0"/>
              <a:t>pengguna</a:t>
            </a:r>
            <a:r>
              <a:rPr lang="en-US" sz="1600" dirty="0" smtClean="0"/>
              <a:t> O365 </a:t>
            </a:r>
            <a:r>
              <a:rPr lang="en-US" sz="1600" dirty="0" err="1" smtClean="0"/>
              <a:t>Federasi</a:t>
            </a:r>
            <a:endParaRPr lang="en-US" sz="1600" dirty="0" smtClean="0"/>
          </a:p>
          <a:p>
            <a:r>
              <a:rPr lang="en-US" sz="1600" dirty="0" err="1" smtClean="0"/>
              <a:t>Mudah</a:t>
            </a:r>
            <a:r>
              <a:rPr lang="en-US" sz="1600" dirty="0" smtClean="0"/>
              <a:t> </a:t>
            </a:r>
            <a:r>
              <a:rPr lang="en-US" sz="1600" dirty="0" err="1" smtClean="0"/>
              <a:t>dalam</a:t>
            </a:r>
            <a:r>
              <a:rPr lang="en-US" sz="1600" dirty="0" smtClean="0"/>
              <a:t> </a:t>
            </a:r>
            <a:r>
              <a:rPr lang="en-US" sz="1600" dirty="0" err="1" smtClean="0"/>
              <a:t>Migrasi</a:t>
            </a:r>
            <a:r>
              <a:rPr lang="en-US" sz="1600" dirty="0" smtClean="0"/>
              <a:t> </a:t>
            </a:r>
            <a:r>
              <a:rPr lang="en-US" sz="1600" dirty="0" err="1" smtClean="0"/>
              <a:t>dari</a:t>
            </a:r>
            <a:r>
              <a:rPr lang="en-US" sz="1600" dirty="0" smtClean="0"/>
              <a:t> FS AD </a:t>
            </a:r>
            <a:r>
              <a:rPr lang="en-US" sz="1600" dirty="0" err="1" smtClean="0"/>
              <a:t>pada</a:t>
            </a:r>
            <a:r>
              <a:rPr lang="en-US" sz="1600" dirty="0" smtClean="0"/>
              <a:t> Windows Server 2012 R2 </a:t>
            </a:r>
            <a:r>
              <a:rPr lang="en-US" sz="1600" dirty="0" err="1" smtClean="0"/>
              <a:t>untuk</a:t>
            </a:r>
            <a:r>
              <a:rPr lang="en-US" sz="1600" dirty="0" smtClean="0"/>
              <a:t> AD FS di Windows Server 2016 </a:t>
            </a:r>
            <a:endParaRPr lang="en-US" sz="1600" dirty="0"/>
          </a:p>
          <a:p>
            <a:pPr marL="0" indent="0">
              <a:buNone/>
            </a:pPr>
            <a:endParaRPr lang="id-ID" dirty="0"/>
          </a:p>
        </p:txBody>
      </p:sp>
    </p:spTree>
    <p:extLst>
      <p:ext uri="{BB962C8B-B14F-4D97-AF65-F5344CB8AC3E}">
        <p14:creationId xmlns:p14="http://schemas.microsoft.com/office/powerpoint/2010/main" val="3883967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408</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Implementing and Administering AD FS</vt:lpstr>
      <vt:lpstr>What will we do?</vt:lpstr>
      <vt:lpstr>Overview</vt:lpstr>
      <vt:lpstr>Benefits</vt:lpstr>
      <vt:lpstr>What's new in ADFS for Windows Server 2016 </vt:lpstr>
      <vt:lpstr>Eliminate Passwords from the Extranet  AD FS 2016 memungkinkan tiga pilihan baru untuk login tanpa password, memungkinkan organisasi untuk menghindari risiko pencurian password</vt:lpstr>
      <vt:lpstr>Secure Access to Applications </vt:lpstr>
      <vt:lpstr>Better Sign in experience </vt:lpstr>
      <vt:lpstr>Manageability and Operational Enhancements</vt:lpstr>
      <vt:lpstr>Otentifikasi ADFS 2016 Aliran otentikasi di mana klien akan mengakses Web Service tingkat menengah dan kemudian layanan web akan bertindak atas nama klien yang telah dikonfirmasi/login untuk mendapatkan token akses.</vt:lpstr>
      <vt:lpstr>Benefit Meng-SSO banyak aplikasi Single Sign On (SSO) adalah sebuah sistem yang memfasilitasi penanganan user account untuk beberapa server dengan hanya menggunakan satu username dan password saja. Sistem ini memiliki beberapa keuntungan, antara lain : </vt:lpstr>
      <vt:lpstr>Demo SSO Aplication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and Administering AD FS</dc:title>
  <dc:creator>hadi nug</dc:creator>
  <cp:lastModifiedBy>hadi nug</cp:lastModifiedBy>
  <cp:revision>16</cp:revision>
  <dcterms:created xsi:type="dcterms:W3CDTF">2017-04-05T15:25:41Z</dcterms:created>
  <dcterms:modified xsi:type="dcterms:W3CDTF">2017-04-05T19:27:33Z</dcterms:modified>
</cp:coreProperties>
</file>