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5341-2EDE-43E3-A546-BF275CB5A4DE}" type="datetimeFigureOut">
              <a:rPr lang="en-US" smtClean="0"/>
              <a:t>03/20/25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6217-C623-4FAC-9D73-45C2DC74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2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600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AGAPE</dc:creator>
  <cp:lastModifiedBy>AGAPE</cp:lastModifiedBy>
  <cp:revision>3</cp:revision>
  <dcterms:created xsi:type="dcterms:W3CDTF">2025-03-20T08:43:36Z</dcterms:created>
  <dcterms:modified xsi:type="dcterms:W3CDTF">2025-03-20T10:01:24Z</dcterms:modified>
</cp:coreProperties>
</file>