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61" r:id="rId4"/>
    <p:sldId id="270" r:id="rId5"/>
    <p:sldId id="259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1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06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5AD26-83BB-4BDE-B1F5-0380C2F0ADAC}" type="datetimeFigureOut">
              <a:rPr lang="de-DE" smtClean="0"/>
              <a:t>11.07.24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572A9-683D-4E03-8547-921E68D641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1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CBDE2-62C2-8382-8BDA-A3F449FDE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270F09-3177-73A8-20F9-11F815E87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DEB9E5-DB8F-EC30-5244-99604EB0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1C13-0CE3-EF45-A930-53DDDF481021}" type="datetime1">
              <a:rPr lang="de-DE" smtClean="0"/>
              <a:t>11.07.24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06C239-1771-02FE-102A-1761F7E7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FE87B5-8D6B-CC29-7A0A-9A085698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0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568A3-2EB3-385A-DA3B-9F329417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5AE00C-3DA9-F8EF-BA94-1069FC18D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7D4EC9-B798-EC3C-0A5D-F28FB531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CB8-A656-904E-B693-814978A206B8}" type="datetime1">
              <a:rPr lang="de-DE" smtClean="0"/>
              <a:t>11.07.24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017CE0-C89A-F4C5-1B83-390DA535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8F7B9D-E3E8-F058-CBF4-E54D7B77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0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D0E0E1-3541-2B01-DB98-5C1A5B588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B9E374-666A-7465-C97C-AFEFA2A63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D76D98-B9E2-561B-0E65-0A355564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5E74-B978-254A-8E21-A54560EBD0C0}" type="datetime1">
              <a:rPr lang="de-DE" smtClean="0"/>
              <a:t>11.07.24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E0B7D1-DC68-3341-5B84-F5967A2D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52FC7D-B0E2-D3EF-3D10-F51069C1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5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B9997-49FF-F9CD-109A-85C4EAC3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5DC428-1735-C367-E6CC-34ABDED00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92A11C-EB79-7EBE-2D6F-2382C234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C9EB-4A40-9843-BAA5-F55C3B5B99AB}" type="datetime1">
              <a:rPr lang="de-DE" smtClean="0"/>
              <a:t>11.07.24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5D4E94-D2FC-CC06-AAF8-C9A9503D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24EE88-875F-E97D-C9D9-33BAE96A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1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DEC67-4235-6FB2-E87E-7B40D8A88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56E682-47D8-4129-01B9-69791971A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C72A1C-D23E-ED80-F620-BFFF4A3F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ED71-854E-E94E-AF7D-F24E0C4FDD79}" type="datetime1">
              <a:rPr lang="de-DE" smtClean="0"/>
              <a:t>11.07.24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78FD5D-4431-62E1-38FE-065C1BCA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AAC37A-7224-0653-4046-ADAB73B8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3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ECC1D-B8F6-6265-826C-5A096DFD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C6729B-7DBB-A49D-3D3A-F2F274735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02EFCD-0958-0919-C0C8-5C14E62D5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A1120A-CE14-F1D9-3BB6-FF4155B2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D0CC-755F-C24D-84EC-967F039BB43D}" type="datetime1">
              <a:rPr lang="de-DE" smtClean="0"/>
              <a:t>11.07.24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DF514C-CDB3-D304-8598-9A77512C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256019-7A6D-1BDF-7581-40863CEF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74F8D-83BF-856B-BCFD-032640D1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CB177C-72E9-181C-72BE-BD6A46B50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BF4EE1-8694-A098-E88C-ACC9DC9D0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755A1E-F946-04B8-3869-9657D7F2D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303F1E-19BC-1CC1-CD6A-337DCF98D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39F345-F9D9-AAA8-19B9-65FEF2F3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F123-8EBD-DC41-96D6-2A027C9FA94E}" type="datetime1">
              <a:rPr lang="de-DE" smtClean="0"/>
              <a:t>11.07.24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295987-C4B7-E7C8-B3F5-9FB95883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F18B63-AF45-6FC2-352F-4918E7EE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5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2DD4BC-B45D-4D98-75F4-1233A1E2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ACD4CB-B163-40E6-FE57-27B70BCC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5C51-01C9-6242-AA88-61C9BA88F0CB}" type="datetime1">
              <a:rPr lang="de-DE" smtClean="0"/>
              <a:t>11.07.24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EF8063-F2CC-F2D4-AE08-57CDADAF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CF6BAF-0A57-E715-ADAD-205C3F6E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0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E6FB0E-5945-B95D-AE34-E00C58AE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185E-7F94-4249-B9E1-C66735B81BF2}" type="datetime1">
              <a:rPr lang="de-DE" smtClean="0"/>
              <a:t>11.07.24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8C42AE-8116-7F17-0C3F-CE19A685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2A7097-066F-EE3B-D6DC-FB8AB7D7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3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E770F9-2330-0B25-6581-7847DF378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747E74-1922-8D0F-B912-EB5E9CE80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ED3B5D-D50B-5022-FB05-80146342F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FFA56A-E98D-592C-2E82-3C84CB62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3C89-3E64-144E-B2F7-2E8F59DC00EA}" type="datetime1">
              <a:rPr lang="de-DE" smtClean="0"/>
              <a:t>11.07.24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8D1759-546C-DB05-A796-44EB7F23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3BBC54-B985-5DF9-1A82-D260A63D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0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7A94B-7668-EB42-A105-4F06063C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625745-A2B5-2B77-228B-5A150A443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0DCDCB-C3A8-3E2C-EDDD-8CE760AE7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C026D8-4454-58B7-93AB-7C3369FC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7BA6-5BDC-CC4E-81B3-126F6F54B96F}" type="datetime1">
              <a:rPr lang="de-DE" smtClean="0"/>
              <a:t>11.07.24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30A003-A1E3-A399-5096-A2251C8C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B460A3-0E48-E45E-258D-1CAB70FC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D30FB8-EFAB-9D37-C03D-F838F16D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C2F239-F31A-3059-493D-C60253284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C9B0EA-19C4-2417-2E68-8148F4D05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E5F79B-FBB1-674E-B480-519DD37AC336}" type="datetime1">
              <a:rPr lang="de-DE" smtClean="0"/>
              <a:t>11.07.24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C11F47-35A5-A566-6700-2FA4BCAA0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0F529C-0C21-37C2-0711-BD19F43CF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8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0A630F-6899-E8A2-0812-7C4C62DC2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de-DE" b="0" i="0" dirty="0">
                <a:effectLst/>
                <a:highlight>
                  <a:srgbClr val="FFFFFF"/>
                </a:highlight>
                <a:latin typeface="Google Sans"/>
              </a:rPr>
              <a:t>Volleyball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Google Sans"/>
              </a:rPr>
              <a:t>Nations</a:t>
            </a:r>
            <a:r>
              <a:rPr lang="de-DE" b="0" i="0" dirty="0">
                <a:effectLst/>
                <a:highlight>
                  <a:srgbClr val="FFFFFF"/>
                </a:highlight>
                <a:latin typeface="Google Sans"/>
              </a:rPr>
              <a:t> League 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E398D2-29A6-366C-2008-1869BC77E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de-DE" dirty="0" err="1"/>
              <a:t>Atanasov</a:t>
            </a:r>
            <a:r>
              <a:rPr lang="de-DE" dirty="0"/>
              <a:t> Alexandar</a:t>
            </a:r>
          </a:p>
          <a:p>
            <a:r>
              <a:rPr lang="de-DE" dirty="0" err="1"/>
              <a:t>Meshalkin</a:t>
            </a:r>
            <a:r>
              <a:rPr lang="de-DE" dirty="0"/>
              <a:t> Artur</a:t>
            </a:r>
          </a:p>
        </p:txBody>
      </p:sp>
      <p:pic>
        <p:nvPicPr>
          <p:cNvPr id="4" name="Picture 3" descr="A cropped image of people playing volleyball at the beach">
            <a:extLst>
              <a:ext uri="{FF2B5EF4-FFF2-40B4-BE49-F238E27FC236}">
                <a16:creationId xmlns:a16="http://schemas.microsoft.com/office/drawing/2014/main" id="{591E0C7B-245F-74FE-BF77-748486BD1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70" r="1796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8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F3A5C5-CC7B-EE3A-D816-E1D92F95F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Beispielabfragen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2D164F2-84BD-06A0-1EB2-643559C35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4" y="-1"/>
            <a:ext cx="7854344" cy="6820789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DC4135-24C9-C462-CA38-395D6BF8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84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070655-7749-1169-D954-8D72C84E6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</a:t>
            </a:r>
            <a:r>
              <a:rPr lang="de-DE" b="0" i="0" u="none" strike="noStrike" baseline="0" dirty="0">
                <a:solidFill>
                  <a:schemeClr val="bg1"/>
                </a:solidFill>
              </a:rPr>
              <a:t>ögliche Erweiterungen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360CD1-8DAB-2A32-79FC-71AD059F8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b="1" dirty="0"/>
              <a:t>Teamstatistiken: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Leistungsanalyse von Teams über verschiedene Saisons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Erfolgsquoten und Sieg-Niederlage-Verhältnisse</a:t>
            </a:r>
          </a:p>
          <a:p>
            <a:pPr marL="0" indent="0">
              <a:buNone/>
            </a:pPr>
            <a:r>
              <a:rPr lang="de-DE" sz="2400" b="1" dirty="0"/>
              <a:t>Turniere und Ligen: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Turnier-/</a:t>
            </a:r>
            <a:r>
              <a:rPr lang="de-DE" sz="2400" dirty="0" err="1"/>
              <a:t>Ligename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Spielplan</a:t>
            </a:r>
          </a:p>
          <a:p>
            <a:endParaRPr lang="de-DE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4463AA-117B-CD3D-A307-34667F86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9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5D2148-0DC4-2C7A-ACD6-BFF88ADB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solidFill>
                  <a:srgbClr val="FFFFFF"/>
                </a:solidFill>
              </a:rPr>
              <a:t>Rechteaufteilung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0CC036-9F28-32CD-AD11-EC33F4CD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4CB08F9-853C-2685-6B1D-BCB8459E2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16" y="1833007"/>
            <a:ext cx="8951976" cy="47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93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7F144F-0584-0CF3-4B96-3D9779C3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Probleme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07A89E-B15F-731E-0CC3-49DD48EE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448E239-AF14-1270-C65B-86182F24683B}"/>
              </a:ext>
            </a:extLst>
          </p:cNvPr>
          <p:cNvSpPr txBox="1"/>
          <p:nvPr/>
        </p:nvSpPr>
        <p:spPr>
          <a:xfrm>
            <a:off x="4687613" y="1838459"/>
            <a:ext cx="70376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unbekannte Zeichen beim Einfügen der Daten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automatische ID-Verteilung(Serial)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verschiedene Denkweise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neue Ideen , neue Probleme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81283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C2B116-D7D7-F75F-5521-8DD6B90EE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36770C-9E9D-684D-3B8F-7C3D9885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7976AD5-DB1E-6ADA-D018-ADBBA2F9CDC3}"/>
              </a:ext>
            </a:extLst>
          </p:cNvPr>
          <p:cNvSpPr txBox="1">
            <a:spLocks/>
          </p:cNvSpPr>
          <p:nvPr/>
        </p:nvSpPr>
        <p:spPr>
          <a:xfrm>
            <a:off x="6095277" y="809433"/>
            <a:ext cx="5581650" cy="1295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err="1"/>
              <a:t>Fanerlebnis</a:t>
            </a:r>
            <a:r>
              <a:rPr lang="en-US" sz="3200" dirty="0"/>
              <a:t> </a:t>
            </a:r>
            <a:r>
              <a:rPr lang="en-US" sz="3200" dirty="0" err="1"/>
              <a:t>wird</a:t>
            </a:r>
            <a:r>
              <a:rPr lang="en-US" sz="3200" dirty="0"/>
              <a:t> </a:t>
            </a:r>
            <a:r>
              <a:rPr lang="en-US" sz="3200" dirty="0" err="1"/>
              <a:t>verschlechtert</a:t>
            </a:r>
            <a:r>
              <a:rPr lang="en-US" sz="3200" dirty="0"/>
              <a:t>, </a:t>
            </a:r>
            <a:r>
              <a:rPr lang="en-US" sz="3200" dirty="0" err="1"/>
              <a:t>weil</a:t>
            </a:r>
            <a:r>
              <a:rPr lang="en-US" sz="3200" dirty="0"/>
              <a:t>…</a:t>
            </a:r>
            <a:endParaRPr lang="de-DE" sz="3200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CD3D153-B7FF-E801-E4B3-57306B144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233" y="2914292"/>
            <a:ext cx="5756974" cy="2883450"/>
          </a:xfrm>
        </p:spPr>
        <p:txBody>
          <a:bodyPr anchor="ctr">
            <a:normAutofit/>
          </a:bodyPr>
          <a:lstStyle/>
          <a:p>
            <a:r>
              <a:rPr lang="de-DE" sz="3200" dirty="0"/>
              <a:t>Spielerstats nicht vollständig veröffentlicht werden</a:t>
            </a:r>
          </a:p>
          <a:p>
            <a:endParaRPr lang="de-DE" sz="3200" dirty="0"/>
          </a:p>
          <a:p>
            <a:r>
              <a:rPr lang="de-DE" sz="3200" dirty="0"/>
              <a:t>Spielerstats nicht live aktualisiert werden</a:t>
            </a:r>
          </a:p>
        </p:txBody>
      </p:sp>
    </p:spTree>
    <p:extLst>
      <p:ext uri="{BB962C8B-B14F-4D97-AF65-F5344CB8AC3E}">
        <p14:creationId xmlns:p14="http://schemas.microsoft.com/office/powerpoint/2010/main" val="52366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9CAFFF-2867-9815-7FDE-746DD118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solidFill>
                  <a:srgbClr val="FFFFFF"/>
                </a:solidFill>
              </a:rPr>
              <a:t>Einsatzgebiet</a:t>
            </a:r>
          </a:p>
        </p:txBody>
      </p:sp>
      <p:pic>
        <p:nvPicPr>
          <p:cNvPr id="4" name="Picture 2" descr="Spielmodi | beach-volleyball.de">
            <a:extLst>
              <a:ext uri="{FF2B5EF4-FFF2-40B4-BE49-F238E27FC236}">
                <a16:creationId xmlns:a16="http://schemas.microsoft.com/office/drawing/2014/main" id="{F0BAC94A-A3F8-2203-29E2-DE76ED591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8040" y="1862326"/>
            <a:ext cx="5526796" cy="417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5A9717D-C818-A37E-306C-5E4E34BAD6A0}"/>
              </a:ext>
            </a:extLst>
          </p:cNvPr>
          <p:cNvSpPr txBox="1"/>
          <p:nvPr/>
        </p:nvSpPr>
        <p:spPr>
          <a:xfrm>
            <a:off x="137165" y="3198167"/>
            <a:ext cx="5526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/>
              <a:t>Turnierverwaltung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4A4AE9-4BD3-19C0-E2AC-70BFBE64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10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D51E0E-33A4-DE20-9576-C464BDC5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solidFill>
                  <a:srgbClr val="FFFFFF"/>
                </a:solidFill>
              </a:rPr>
              <a:t>Nutzer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C62B2C-4A2B-A7E9-13E7-BC2E0E4D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Women's volleyball team grateful for record-breaking fan attendance - The  Daily Universe">
            <a:extLst>
              <a:ext uri="{FF2B5EF4-FFF2-40B4-BE49-F238E27FC236}">
                <a16:creationId xmlns:a16="http://schemas.microsoft.com/office/drawing/2014/main" id="{7F236FC5-7BB9-A5F3-E5E7-E156E3BF0C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3673" y="1686495"/>
            <a:ext cx="4341419" cy="411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44B62E9-7491-6ED7-FEB7-D2DC92953C09}"/>
              </a:ext>
            </a:extLst>
          </p:cNvPr>
          <p:cNvSpPr txBox="1"/>
          <p:nvPr/>
        </p:nvSpPr>
        <p:spPr>
          <a:xfrm>
            <a:off x="7438838" y="5955505"/>
            <a:ext cx="513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Fans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788FA12-C8E2-5576-B9E2-5A6FD15FE909}"/>
              </a:ext>
            </a:extLst>
          </p:cNvPr>
          <p:cNvSpPr txBox="1"/>
          <p:nvPr/>
        </p:nvSpPr>
        <p:spPr>
          <a:xfrm>
            <a:off x="3401233" y="5962196"/>
            <a:ext cx="513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Sportwetten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FC139BE-ECCD-015E-D8A9-C287D6AD57F0}"/>
              </a:ext>
            </a:extLst>
          </p:cNvPr>
          <p:cNvSpPr txBox="1"/>
          <p:nvPr/>
        </p:nvSpPr>
        <p:spPr>
          <a:xfrm>
            <a:off x="-836040" y="5955507"/>
            <a:ext cx="513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Mannschaften</a:t>
            </a:r>
          </a:p>
        </p:txBody>
      </p:sp>
      <p:pic>
        <p:nvPicPr>
          <p:cNvPr id="1028" name="Picture 4" descr="Sportwetten – Milliardengeschäft mit Suchtpotenzial - SWR Kultur">
            <a:extLst>
              <a:ext uri="{FF2B5EF4-FFF2-40B4-BE49-F238E27FC236}">
                <a16:creationId xmlns:a16="http://schemas.microsoft.com/office/drawing/2014/main" id="{089B117A-5B6D-76DA-1794-5DA2E41FE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278" y="1686496"/>
            <a:ext cx="3505990" cy="411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AMS Basistemplate">
            <a:extLst>
              <a:ext uri="{FF2B5EF4-FFF2-40B4-BE49-F238E27FC236}">
                <a16:creationId xmlns:a16="http://schemas.microsoft.com/office/drawing/2014/main" id="{A61EEB92-D812-A74D-E5EE-EB0614380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76" y="1751407"/>
            <a:ext cx="4021698" cy="405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33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E3286F-581A-2432-18B3-A5444381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Aufgabenstellung</a:t>
            </a: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AFE553-0F3A-34B5-F333-604E789E7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84" y="2318197"/>
            <a:ext cx="9724031" cy="3683358"/>
          </a:xfrm>
        </p:spPr>
        <p:txBody>
          <a:bodyPr anchor="ctr">
            <a:normAutofit fontScale="85000" lnSpcReduction="10000"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Spielerverwaltung:</a:t>
            </a:r>
            <a:endParaRPr kumimoji="0" lang="de-DE" altLang="de-DE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Hinzufügen, Bearbeiten und Löschen von Spielerinformationen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Abrufen von Spielerstatistiken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Teamverwaltung:</a:t>
            </a:r>
            <a:endParaRPr kumimoji="0" lang="de-DE" altLang="de-DE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Erstellen und Bearbeiten von Teaminformationen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Zuweisen und Verwalten von Spielern in Teams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Spielverwaltung:</a:t>
            </a:r>
            <a:endParaRPr kumimoji="0" lang="de-DE" altLang="de-DE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Planen und Dokumentieren von Spielen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Eingabe und Aktualisierung von Spielergebnissen</a:t>
            </a:r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45A099-6AAD-310D-E91A-34ECAE9C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AF3E64-FCBD-488C-FEBA-C9FFCE533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Er-Modell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C814E8E-03C8-098B-758A-BE12A22168C2}"/>
              </a:ext>
            </a:extLst>
          </p:cNvPr>
          <p:cNvSpPr txBox="1"/>
          <p:nvPr/>
        </p:nvSpPr>
        <p:spPr>
          <a:xfrm>
            <a:off x="3968496" y="6583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1" name="Foliennummernplatzhalter 30">
            <a:extLst>
              <a:ext uri="{FF2B5EF4-FFF2-40B4-BE49-F238E27FC236}">
                <a16:creationId xmlns:a16="http://schemas.microsoft.com/office/drawing/2014/main" id="{DBA74A31-7600-F13E-41DF-89F67D68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934BF03-1200-3184-608F-1F4BBBE65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" y="1574310"/>
            <a:ext cx="12192004" cy="52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3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1D9F14-3A8F-2C09-2713-4DC99058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Datenbankschema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F9FAE9-50FB-CEE5-AB7F-815F70C50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de-DE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0C7F51-B8CB-3FC2-8C48-5F1A2D74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023FE983-8B41-8AB5-C120-2C80E8FD3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" y="1576969"/>
            <a:ext cx="12192000" cy="528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32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1EA3DF-37E4-C10A-2790-530661B3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Erstellung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der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Datenbank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nhaltsplatzhalter 5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26B49142-E946-1CD3-6785-5FF0360CE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622563"/>
            <a:ext cx="7225748" cy="361287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87B9AD-5F23-A807-493A-0A4A31DF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30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334955-C8F2-1711-F5A9-1A814AB4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de-DE" sz="4000">
                <a:solidFill>
                  <a:srgbClr val="FFFFFF"/>
                </a:solidFill>
              </a:rPr>
              <a:t>Einfügen der Daten</a:t>
            </a:r>
            <a:endParaRPr lang="de-DE" sz="4000" dirty="0">
              <a:solidFill>
                <a:srgbClr val="FFFFFF"/>
              </a:solidFill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2A151F8-15C8-744B-97F9-FC4A35341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88" y="1627461"/>
            <a:ext cx="10140696" cy="5230539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DB0F03-D363-988B-78B5-BAC9CE6E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0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137</Words>
  <Application>Microsoft Macintosh PowerPoint</Application>
  <PresentationFormat>Breitbild</PresentationFormat>
  <Paragraphs>54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Google Sans</vt:lpstr>
      <vt:lpstr>Office</vt:lpstr>
      <vt:lpstr>Volleyball Nations League </vt:lpstr>
      <vt:lpstr>Motivation</vt:lpstr>
      <vt:lpstr>Einsatzgebiet</vt:lpstr>
      <vt:lpstr>Nutzer</vt:lpstr>
      <vt:lpstr>Aufgabenstellung</vt:lpstr>
      <vt:lpstr>Er-Modell</vt:lpstr>
      <vt:lpstr>Datenbankschema</vt:lpstr>
      <vt:lpstr>Erstellung der Datenbank</vt:lpstr>
      <vt:lpstr>Einfügen der Daten</vt:lpstr>
      <vt:lpstr>Beispielabfragen</vt:lpstr>
      <vt:lpstr>Mögliche Erweiterungen</vt:lpstr>
      <vt:lpstr>Rechteaufteilung</vt:lpstr>
      <vt:lpstr>Probleme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Volleyball Nations League </dc:title>
  <dc:creator>Artur Meshalkin</dc:creator>
  <cp:lastModifiedBy>Artur Meshalkin</cp:lastModifiedBy>
  <cp:revision>71</cp:revision>
  <dcterms:created xsi:type="dcterms:W3CDTF">2024-07-05T08:56:51Z</dcterms:created>
  <dcterms:modified xsi:type="dcterms:W3CDTF">2024-07-11T09:17:24Z</dcterms:modified>
</cp:coreProperties>
</file>