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5" r:id="rId3"/>
    <p:sldId id="267" r:id="rId4"/>
    <p:sldId id="268" r:id="rId5"/>
    <p:sldId id="278" r:id="rId6"/>
    <p:sldId id="269" r:id="rId7"/>
    <p:sldId id="279" r:id="rId8"/>
    <p:sldId id="271" r:id="rId9"/>
    <p:sldId id="276" r:id="rId10"/>
    <p:sldId id="272" r:id="rId11"/>
    <p:sldId id="277" r:id="rId12"/>
    <p:sldId id="273" r:id="rId13"/>
    <p:sldId id="266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57" autoAdjust="0"/>
    <p:restoredTop sz="94660"/>
  </p:normalViewPr>
  <p:slideViewPr>
    <p:cSldViewPr snapToGrid="0">
      <p:cViewPr>
        <p:scale>
          <a:sx n="150" d="100"/>
          <a:sy n="150" d="100"/>
        </p:scale>
        <p:origin x="-24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1" d="100"/>
          <a:sy n="141" d="100"/>
        </p:scale>
        <p:origin x="11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CFEAC-39A6-44F2-9918-309A4F554256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4FB10-D865-4B55-982B-E87E942CC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6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0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3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4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0540-9FEE-4A61-B859-D16DB509E7FF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구조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7795" y="1690688"/>
            <a:ext cx="5221604" cy="4351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1" y="1690688"/>
            <a:ext cx="6402511" cy="4351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7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SlideLayout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738" t="4470" r="46177" b="23047"/>
          <a:stretch/>
        </p:blipFill>
        <p:spPr>
          <a:xfrm>
            <a:off x="1072662" y="1780041"/>
            <a:ext cx="2247900" cy="2651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1780041"/>
            <a:ext cx="6657975" cy="47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SlideLayout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77733"/>
            <a:ext cx="5181600" cy="224712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44502"/>
            <a:ext cx="5181600" cy="3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 Slide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03" y="1523414"/>
            <a:ext cx="8273200" cy="4011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83" t="10052" r="52246" b="51227"/>
          <a:stretch/>
        </p:blipFill>
        <p:spPr>
          <a:xfrm>
            <a:off x="6619875" y="3726473"/>
            <a:ext cx="4733925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이미지 포맷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정지영상</a:t>
            </a:r>
            <a:endParaRPr lang="en-US" altLang="ko-KR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600" dirty="0" smtClean="0"/>
              <a:t>image1.png, image2.png</a:t>
            </a:r>
            <a:r>
              <a:rPr lang="ko-KR" altLang="en-US" sz="2600" dirty="0" smtClean="0"/>
              <a:t>와 같은 형태로 </a:t>
            </a:r>
            <a:r>
              <a:rPr lang="en-US" altLang="ko-KR" sz="2600" dirty="0" smtClean="0"/>
              <a:t>media </a:t>
            </a:r>
            <a:r>
              <a:rPr lang="ko-KR" altLang="en-US" sz="2600" dirty="0" smtClean="0"/>
              <a:t>폴더에 저장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기본으로 자신의 </a:t>
            </a:r>
            <a:r>
              <a:rPr lang="ko-KR" altLang="en-US" sz="2600" dirty="0" err="1" smtClean="0"/>
              <a:t>확장자와</a:t>
            </a:r>
            <a:r>
              <a:rPr lang="ko-KR" altLang="en-US" sz="2600" dirty="0" smtClean="0"/>
              <a:t> 동일하게 사용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예외 </a:t>
            </a:r>
            <a:r>
              <a:rPr lang="en-US" altLang="ko-KR" sz="2600" dirty="0" smtClean="0"/>
              <a:t>bmp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-&gt; </a:t>
            </a:r>
            <a:r>
              <a:rPr lang="en-US" altLang="ko-KR" sz="2600" dirty="0" err="1" smtClean="0"/>
              <a:t>png</a:t>
            </a:r>
            <a:r>
              <a:rPr lang="en-US" altLang="ko-KR" sz="26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확장자가 다르더라도 슬라이드에 </a:t>
            </a:r>
            <a:r>
              <a:rPr lang="ko-KR" altLang="en-US" sz="2600" dirty="0"/>
              <a:t>들어가는 그림 </a:t>
            </a:r>
            <a:r>
              <a:rPr lang="ko-KR" altLang="en-US" sz="2600" dirty="0" smtClean="0"/>
              <a:t>순서대로 번호</a:t>
            </a:r>
            <a:endParaRPr lang="ko-KR" alt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동영상</a:t>
            </a:r>
            <a:endParaRPr lang="en-US" altLang="ko-KR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600" dirty="0" smtClean="0"/>
              <a:t>media1.mp4</a:t>
            </a:r>
            <a:r>
              <a:rPr lang="ko-KR" altLang="en-US" sz="2600" dirty="0" smtClean="0"/>
              <a:t>와 같은 형태로 </a:t>
            </a:r>
            <a:r>
              <a:rPr lang="en-US" altLang="ko-KR" sz="2600" dirty="0" smtClean="0"/>
              <a:t>media </a:t>
            </a:r>
            <a:r>
              <a:rPr lang="ko-KR" altLang="en-US" sz="2600" dirty="0" smtClean="0"/>
              <a:t>폴더에 저장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동영상의 </a:t>
            </a:r>
            <a:r>
              <a:rPr lang="en-US" altLang="ko-KR" sz="2600" dirty="0" smtClean="0"/>
              <a:t>thumbnail image</a:t>
            </a:r>
            <a:r>
              <a:rPr lang="ko-KR" altLang="en-US" sz="2600" dirty="0" smtClean="0"/>
              <a:t>를 추가로 저장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31481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30387" y="1858780"/>
            <a:ext cx="3762531" cy="3762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2</a:t>
            </a:r>
            <a:endParaRPr lang="ko-KR" alt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8469" y="4959245"/>
            <a:ext cx="238238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Image1.png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748469" y="4959244"/>
            <a:ext cx="238238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Image2.png</a:t>
            </a:r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이미지 포맷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9154" y="1858780"/>
            <a:ext cx="3762531" cy="3762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1</a:t>
            </a:r>
            <a:endParaRPr lang="ko-KR" alt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Phot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52" y="25208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hot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19" y="25208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07236" y="4959244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Image1.png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91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구조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198" y="1825626"/>
            <a:ext cx="5221604" cy="4351336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*.</a:t>
            </a:r>
            <a:r>
              <a:rPr lang="en-US" altLang="ko-KR" dirty="0" err="1" smtClean="0"/>
              <a:t>pptx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대한 압축 구조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[Content_Types].xml</a:t>
            </a:r>
            <a:endParaRPr lang="ko-KR" alt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rels</a:t>
            </a:r>
            <a:r>
              <a:rPr lang="en-US" altLang="ko-KR" dirty="0" smtClean="0"/>
              <a:t>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docProps</a:t>
            </a:r>
            <a:r>
              <a:rPr lang="en-US" altLang="ko-KR" dirty="0" smtClean="0"/>
              <a:t>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ppt</a:t>
            </a:r>
            <a:r>
              <a:rPr lang="en-US" altLang="ko-KR" dirty="0" smtClean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05234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[Content_Types].xml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4677255"/>
            <a:ext cx="10515600" cy="14997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Office Open XML </a:t>
            </a:r>
            <a:r>
              <a:rPr lang="ko-KR" altLang="en-US" dirty="0" smtClean="0"/>
              <a:t>형식 문서의 최상위 폴더에 존재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문서에 포함된 </a:t>
            </a:r>
            <a:r>
              <a:rPr lang="ko-KR" altLang="en-US" dirty="0" smtClean="0"/>
              <a:t>모든 </a:t>
            </a:r>
            <a:r>
              <a:rPr lang="ko-KR" altLang="en-US" dirty="0" smtClean="0"/>
              <a:t>파트를 식별하는 용도로 사용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사용자도 </a:t>
            </a:r>
            <a:r>
              <a:rPr lang="ko-KR" altLang="en-US" dirty="0" smtClean="0"/>
              <a:t>이러한 형식을 통해 파트의 용도와 사용 방법을 파악 가능</a:t>
            </a:r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0284"/>
          <a:stretch/>
        </p:blipFill>
        <p:spPr>
          <a:xfrm>
            <a:off x="838199" y="1874028"/>
            <a:ext cx="10007789" cy="24503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816850" y="3171824"/>
            <a:ext cx="1746250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 smtClean="0"/>
              <a:t>rels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3207507"/>
            <a:ext cx="10515600" cy="29694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/>
              <a:t>두 파트간 연결을 의미 </a:t>
            </a:r>
            <a:r>
              <a:rPr lang="en-US" altLang="ko-KR" sz="1500" dirty="0" smtClean="0"/>
              <a:t>(relations)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/>
              <a:t>관계가 </a:t>
            </a:r>
            <a:r>
              <a:rPr lang="ko-KR" altLang="en-US" sz="1500" dirty="0" smtClean="0"/>
              <a:t>생성되는 대상 </a:t>
            </a:r>
            <a:r>
              <a:rPr lang="ko-KR" altLang="en-US" sz="1500" dirty="0" smtClean="0"/>
              <a:t>파트 </a:t>
            </a:r>
            <a:r>
              <a:rPr lang="ko-KR" altLang="en-US" sz="1500" dirty="0" smtClean="0"/>
              <a:t>하위에 </a:t>
            </a:r>
            <a:r>
              <a:rPr lang="en-US" altLang="ko-KR" sz="1500" dirty="0" smtClean="0"/>
              <a:t>_</a:t>
            </a:r>
            <a:r>
              <a:rPr lang="en-US" altLang="ko-KR" sz="1500" dirty="0" err="1" smtClean="0"/>
              <a:t>rels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 생성</a:t>
            </a:r>
            <a:endParaRPr lang="en-US" altLang="ko-KR" sz="15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/>
              <a:t>_</a:t>
            </a:r>
            <a:r>
              <a:rPr lang="en-US" altLang="ko-KR" sz="1500" dirty="0" err="1" smtClean="0"/>
              <a:t>rels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폴더에는 관계 내용이 저장</a:t>
            </a:r>
            <a:r>
              <a:rPr lang="en-US" altLang="ko-KR" sz="1500" dirty="0" smtClean="0"/>
              <a:t>(.</a:t>
            </a:r>
            <a:r>
              <a:rPr lang="en-US" altLang="ko-KR" sz="1500" dirty="0" err="1" smtClean="0"/>
              <a:t>rels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/>
              <a:t>관계의 </a:t>
            </a:r>
            <a:r>
              <a:rPr lang="ko-KR" altLang="en-US" sz="1500" dirty="0"/>
              <a:t>이름은 원본 파트의 파일 이름에 </a:t>
            </a:r>
            <a:r>
              <a:rPr lang="en-US" altLang="ko-KR" sz="1500" dirty="0"/>
              <a:t>.</a:t>
            </a:r>
            <a:r>
              <a:rPr lang="en-US" altLang="ko-KR" sz="1500" dirty="0" err="1"/>
              <a:t>rels</a:t>
            </a:r>
            <a:r>
              <a:rPr lang="en-US" altLang="ko-KR" sz="1500" dirty="0"/>
              <a:t> </a:t>
            </a:r>
            <a:r>
              <a:rPr lang="ko-KR" altLang="en-US" sz="1500" dirty="0"/>
              <a:t>확장명을 붙이는 방식으로 </a:t>
            </a:r>
            <a:r>
              <a:rPr lang="ko-KR" altLang="en-US" sz="1500" dirty="0" smtClean="0"/>
              <a:t>파생</a:t>
            </a:r>
            <a:endParaRPr lang="en-US" altLang="ko-KR" sz="15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300" dirty="0" smtClean="0"/>
              <a:t>예외적으로 </a:t>
            </a:r>
            <a:r>
              <a:rPr lang="ko-KR" altLang="en-US" sz="1300" dirty="0"/>
              <a:t>문서 파일에 대한 관계 파트의 이름은 </a:t>
            </a:r>
            <a:r>
              <a:rPr lang="en-US" altLang="ko-KR" sz="1300" dirty="0"/>
              <a:t>".</a:t>
            </a:r>
            <a:r>
              <a:rPr lang="en-US" altLang="ko-KR" sz="1300" dirty="0" err="1" smtClean="0"/>
              <a:t>rels</a:t>
            </a:r>
            <a:r>
              <a:rPr lang="en-US" altLang="ko-KR" sz="1300" dirty="0" smtClean="0"/>
              <a:t>“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 smtClean="0"/>
              <a:t>\_</a:t>
            </a:r>
            <a:r>
              <a:rPr lang="en-US" altLang="ko-KR" sz="1300" dirty="0" err="1" smtClean="0"/>
              <a:t>rels</a:t>
            </a:r>
            <a:r>
              <a:rPr lang="en-US" altLang="ko-KR" sz="1300" dirty="0" smtClean="0"/>
              <a:t>		: .</a:t>
            </a:r>
            <a:r>
              <a:rPr lang="en-US" altLang="ko-KR" sz="1300" dirty="0" err="1" smtClean="0"/>
              <a:t>rels</a:t>
            </a:r>
            <a:endParaRPr lang="en-US" altLang="ko-KR" sz="13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 smtClean="0"/>
              <a:t>\</a:t>
            </a:r>
            <a:r>
              <a:rPr lang="en-US" altLang="ko-KR" sz="1300" dirty="0" err="1" smtClean="0"/>
              <a:t>ppt</a:t>
            </a:r>
            <a:r>
              <a:rPr lang="en-US" altLang="ko-KR" sz="1300" dirty="0" smtClean="0"/>
              <a:t>\_</a:t>
            </a:r>
            <a:r>
              <a:rPr lang="en-US" altLang="ko-KR" sz="1300" dirty="0" err="1" smtClean="0"/>
              <a:t>rels</a:t>
            </a:r>
            <a:r>
              <a:rPr lang="en-US" altLang="ko-KR" sz="1300" dirty="0" smtClean="0"/>
              <a:t>		: presentation.xml -&gt; </a:t>
            </a:r>
            <a:r>
              <a:rPr lang="en-US" altLang="ko-KR" sz="1300" dirty="0" err="1" smtClean="0"/>
              <a:t>presentation.xml.rels</a:t>
            </a:r>
            <a:endParaRPr lang="en-US" altLang="ko-KR" sz="13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 smtClean="0"/>
              <a:t>\</a:t>
            </a:r>
            <a:r>
              <a:rPr lang="en-US" altLang="ko-KR" sz="1300" dirty="0" err="1" smtClean="0"/>
              <a:t>ppt</a:t>
            </a:r>
            <a:r>
              <a:rPr lang="en-US" altLang="ko-KR" sz="1300" dirty="0" smtClean="0"/>
              <a:t>\slides\_</a:t>
            </a:r>
            <a:r>
              <a:rPr lang="en-US" altLang="ko-KR" sz="1300" dirty="0" err="1" smtClean="0"/>
              <a:t>rels</a:t>
            </a:r>
            <a:r>
              <a:rPr lang="en-US" altLang="ko-KR" sz="1300" dirty="0"/>
              <a:t>	</a:t>
            </a:r>
            <a:r>
              <a:rPr lang="en-US" altLang="ko-KR" sz="1300" dirty="0" smtClean="0"/>
              <a:t>: slide1.xml -&gt; </a:t>
            </a:r>
            <a:r>
              <a:rPr lang="en-US" altLang="ko-KR" sz="1300" dirty="0" smtClean="0"/>
              <a:t>slide1.xml.rels</a:t>
            </a:r>
            <a:endParaRPr lang="en-US" altLang="ko-KR" sz="13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6103"/>
            <a:ext cx="10515600" cy="1005989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3"/>
          <a:srcRect r="45454"/>
          <a:stretch/>
        </p:blipFill>
        <p:spPr>
          <a:xfrm>
            <a:off x="9143079" y="3207507"/>
            <a:ext cx="2210721" cy="33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9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rels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412"/>
            <a:ext cx="10915650" cy="638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93050" y="2298700"/>
            <a:ext cx="3860800" cy="306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7" y="1940553"/>
            <a:ext cx="3543300" cy="4067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docProps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4640980" y="1940553"/>
            <a:ext cx="6156255" cy="194960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항상 최상위에 위치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문서 속성을 세가지 논리 파트로 구분하여 저장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App.xml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Custom.xml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Core.xml</a:t>
            </a:r>
            <a:endParaRPr lang="en-US" altLang="ko-KR" sz="2000" dirty="0" smtClean="0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27" y="4546880"/>
            <a:ext cx="6801725" cy="1298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471" y="160856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pp.xml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4739" y="4111142"/>
            <a:ext cx="10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core.xml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49350" y="3663468"/>
            <a:ext cx="869950" cy="346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3006420"/>
            <a:ext cx="3949701" cy="2404611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slideMasters</a:t>
            </a:r>
            <a:endParaRPr lang="en-US" altLang="ko-KR" dirty="0"/>
          </a:p>
          <a:p>
            <a:pPr lvl="1"/>
            <a:r>
              <a:rPr lang="ko-KR" altLang="en-US" dirty="0"/>
              <a:t>슬라이드마스터 중 부모 슬라이드마스터에 해당</a:t>
            </a:r>
          </a:p>
          <a:p>
            <a:pPr lvl="1"/>
            <a:r>
              <a:rPr lang="ko-KR" altLang="en-US" dirty="0"/>
              <a:t>슬라이드 마스터에서 파생 된 </a:t>
            </a:r>
            <a:r>
              <a:rPr lang="ko-KR" altLang="en-US" dirty="0" err="1"/>
              <a:t>프리젠테이션의</a:t>
            </a:r>
            <a:r>
              <a:rPr lang="ko-KR" altLang="en-US" dirty="0"/>
              <a:t> 각 슬라이드 표시 형식</a:t>
            </a:r>
            <a:r>
              <a:rPr lang="en-US" altLang="ko-KR" dirty="0"/>
              <a:t>, </a:t>
            </a:r>
            <a:r>
              <a:rPr lang="ko-KR" altLang="en-US" dirty="0"/>
              <a:t>텍스트 및 개체의 마스터 정의를 포함</a:t>
            </a:r>
          </a:p>
          <a:p>
            <a:r>
              <a:rPr lang="en-US" altLang="ko-KR" dirty="0" err="1"/>
              <a:t>slideLayouts</a:t>
            </a:r>
            <a:endParaRPr lang="en-US" altLang="ko-KR" dirty="0"/>
          </a:p>
          <a:p>
            <a:pPr lvl="1"/>
            <a:r>
              <a:rPr lang="ko-KR" altLang="en-US" dirty="0"/>
              <a:t>슬라이드마스터 중 자식 슬라이드마스터에 해당</a:t>
            </a:r>
          </a:p>
          <a:p>
            <a:pPr lvl="1"/>
            <a:r>
              <a:rPr lang="ko-KR" altLang="en-US" dirty="0"/>
              <a:t>슬라이드 템플릿에 대한 정의를 포함</a:t>
            </a:r>
            <a:r>
              <a:rPr lang="en-US" altLang="ko-KR" dirty="0"/>
              <a:t>, </a:t>
            </a:r>
            <a:r>
              <a:rPr lang="ko-KR" altLang="en-US" dirty="0"/>
              <a:t>슬라이드에 그리기 개체의 기본 모양과 위치를 정의</a:t>
            </a:r>
          </a:p>
          <a:p>
            <a:r>
              <a:rPr lang="en-US" altLang="ko-KR" dirty="0"/>
              <a:t>slides </a:t>
            </a:r>
            <a:r>
              <a:rPr lang="ko-KR" altLang="en-US" dirty="0"/>
              <a:t>단일 슬라이드에 대한 내용을 하나의 </a:t>
            </a:r>
            <a:r>
              <a:rPr lang="en-US" altLang="ko-KR" dirty="0"/>
              <a:t>xml </a:t>
            </a:r>
            <a:r>
              <a:rPr lang="ko-KR" altLang="en-US" dirty="0"/>
              <a:t>파일로 표현</a:t>
            </a:r>
          </a:p>
          <a:p>
            <a:r>
              <a:rPr lang="en-US" altLang="ko-KR" dirty="0"/>
              <a:t>theme </a:t>
            </a:r>
            <a:r>
              <a:rPr lang="ko-KR" altLang="en-US" dirty="0"/>
              <a:t>문서의 주제에 대한 자세한 내용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글꼴 및 포맷 방식 등의 정보 포함</a:t>
            </a:r>
          </a:p>
          <a:p>
            <a:r>
              <a:rPr lang="en-US" altLang="ko-KR" dirty="0"/>
              <a:t>media </a:t>
            </a:r>
            <a:r>
              <a:rPr lang="ko-KR" altLang="en-US" dirty="0"/>
              <a:t>슬라이드에 저장된 이미지</a:t>
            </a:r>
            <a:r>
              <a:rPr lang="en-US" altLang="ko-KR" dirty="0"/>
              <a:t>, </a:t>
            </a:r>
            <a:r>
              <a:rPr lang="ko-KR" altLang="en-US" dirty="0"/>
              <a:t>동영상 등에 해당하는 내용이 저장되는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3532"/>
            <a:ext cx="486619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2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SlideMaster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8213" y="1574844"/>
            <a:ext cx="4707151" cy="4864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-2414588"/>
            <a:ext cx="3676650" cy="2238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87" y="1574844"/>
            <a:ext cx="4575175" cy="50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SlideMaster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90" y="1825625"/>
            <a:ext cx="4264420" cy="4351338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-2414588"/>
            <a:ext cx="3676650" cy="2238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87" y="1825625"/>
            <a:ext cx="4650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268</Words>
  <Application>Microsoft Office PowerPoint</Application>
  <PresentationFormat>와이드스크린</PresentationFormat>
  <Paragraphs>60</Paragraphs>
  <Slides>14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패키지 구조</vt:lpstr>
      <vt:lpstr>패키지 구조</vt:lpstr>
      <vt:lpstr>[Content_Types].xml</vt:lpstr>
      <vt:lpstr>.rels</vt:lpstr>
      <vt:lpstr>.rels</vt:lpstr>
      <vt:lpstr>docProps</vt:lpstr>
      <vt:lpstr>ppt</vt:lpstr>
      <vt:lpstr>ppt -SlideMaster</vt:lpstr>
      <vt:lpstr>ppt -SlideMaster</vt:lpstr>
      <vt:lpstr>ppt - SlideLayout</vt:lpstr>
      <vt:lpstr>ppt - SlideLayout</vt:lpstr>
      <vt:lpstr>ppt - Slide</vt:lpstr>
      <vt:lpstr>내장 이미지 포맷</vt:lpstr>
      <vt:lpstr>내장 이미지 포맷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정기훈</dc:creator>
  <cp:lastModifiedBy>정기훈</cp:lastModifiedBy>
  <cp:revision>24</cp:revision>
  <dcterms:created xsi:type="dcterms:W3CDTF">2016-10-31T05:44:13Z</dcterms:created>
  <dcterms:modified xsi:type="dcterms:W3CDTF">2016-11-01T06:53:45Z</dcterms:modified>
</cp:coreProperties>
</file>