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6" Type="http://schemas.openxmlformats.org/officeDocument/2006/relationships/tableStyles" Target="tableStyles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12" Type="http://schemas.openxmlformats.org/officeDocument/2006/relationships/slide" Target="slides/slide6.xml"/><Relationship Id="rId5" Type="http://schemas.openxmlformats.org/officeDocument/2006/relationships/theme" Target="theme/theme1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10" Type="http://schemas.openxmlformats.org/officeDocument/2006/relationships/slideLayout" Target="../slideLayouts/slideLayout10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마크다운 포맷을 활용한 프레젠테이션 조판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Open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기능구현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