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8" r:id="rId4"/>
    <p:sldId id="269" r:id="rId5"/>
    <p:sldId id="271" r:id="rId6"/>
    <p:sldId id="272" r:id="rId7"/>
    <p:sldId id="273" r:id="rId8"/>
    <p:sldId id="266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3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8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0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2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3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4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4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7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0540-9FEE-4A61-B859-D16DB509E7F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FE38-FA6E-48AF-85AC-28EBD3ED5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구조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8198" y="1825626"/>
            <a:ext cx="5221604" cy="4351336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*.</a:t>
            </a:r>
            <a:r>
              <a:rPr lang="en-US" altLang="ko-KR" dirty="0" err="1" smtClean="0"/>
              <a:t>pptx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대한 압축 구조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[Content_Types].xml</a:t>
            </a:r>
            <a:endParaRPr lang="ko-KR" alt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_</a:t>
            </a:r>
            <a:r>
              <a:rPr lang="en-US" altLang="ko-KR" dirty="0" err="1" smtClean="0"/>
              <a:t>rels</a:t>
            </a:r>
            <a:r>
              <a:rPr lang="en-US" altLang="ko-KR" dirty="0" smtClean="0"/>
              <a:t>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docProps</a:t>
            </a:r>
            <a:r>
              <a:rPr lang="en-US" altLang="ko-KR" dirty="0" smtClean="0"/>
              <a:t>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ppt</a:t>
            </a:r>
            <a:r>
              <a:rPr lang="en-US" altLang="ko-KR" dirty="0" smtClean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7417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[Content_Types].xml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4677255"/>
            <a:ext cx="10515600" cy="149970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Office Open XML </a:t>
            </a:r>
            <a:r>
              <a:rPr lang="ko-KR" altLang="en-US" dirty="0" smtClean="0"/>
              <a:t>형식 문서의 </a:t>
            </a:r>
            <a:r>
              <a:rPr lang="ko-KR" altLang="en-US" dirty="0" smtClean="0"/>
              <a:t>최상위 폴더에 </a:t>
            </a:r>
            <a:r>
              <a:rPr lang="ko-KR" altLang="en-US" dirty="0" smtClean="0"/>
              <a:t>존재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문서에 포함된 고유한 형식의 모든 파트를 식별하는 용도로 사용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각 파트는 이 파트에 나열된 형식으로 생성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응용 프로그램이 문서를 </a:t>
            </a:r>
            <a:r>
              <a:rPr lang="ko-KR" altLang="en-US" dirty="0" err="1" smtClean="0"/>
              <a:t>렌더링할</a:t>
            </a:r>
            <a:r>
              <a:rPr lang="ko-KR" altLang="en-US" dirty="0" smtClean="0"/>
              <a:t> 때 파트를 어떻게 사용해야 할지 알 수 있도록 파트의 형식은 식별 가능하도록 작성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또한 사용자도 이러한 형식을 통해 파트의 용도와 사용 방법을 파악 가능</a:t>
            </a:r>
          </a:p>
        </p:txBody>
      </p:sp>
      <p:pic>
        <p:nvPicPr>
          <p:cNvPr id="6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01082" y="1874028"/>
            <a:ext cx="6389836" cy="26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 smtClean="0"/>
              <a:t>rels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3207507"/>
            <a:ext cx="10515600" cy="29694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/>
              <a:t>Office Open XML </a:t>
            </a:r>
            <a:r>
              <a:rPr lang="ko-KR" altLang="en-US" sz="1500" dirty="0" smtClean="0"/>
              <a:t>형식 문서의 </a:t>
            </a:r>
            <a:r>
              <a:rPr lang="en-US" altLang="ko-KR" sz="1500" dirty="0" smtClean="0"/>
              <a:t>_</a:t>
            </a:r>
            <a:r>
              <a:rPr lang="en-US" altLang="ko-KR" sz="1500" dirty="0" err="1" smtClean="0"/>
              <a:t>rels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폴더 하위에 위치</a:t>
            </a:r>
            <a:endParaRPr lang="en-US" altLang="ko-KR" sz="15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/>
              <a:t>관계가 생성되는 대상 파트인 경우 하위에 </a:t>
            </a:r>
            <a:r>
              <a:rPr lang="en-US" altLang="ko-KR" sz="1500" dirty="0" smtClean="0"/>
              <a:t>_</a:t>
            </a:r>
            <a:r>
              <a:rPr lang="en-US" altLang="ko-KR" sz="1500" dirty="0" err="1" smtClean="0"/>
              <a:t>rels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폴더 생성</a:t>
            </a:r>
            <a:endParaRPr lang="en-US" altLang="ko-KR" sz="15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/>
              <a:t>_</a:t>
            </a:r>
            <a:r>
              <a:rPr lang="en-US" altLang="ko-KR" sz="1500" dirty="0" err="1" smtClean="0"/>
              <a:t>rels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폴더에는 관계 내용이 저장</a:t>
            </a:r>
            <a:r>
              <a:rPr lang="en-US" altLang="ko-KR" sz="1500" dirty="0" smtClean="0"/>
              <a:t>(.</a:t>
            </a:r>
            <a:r>
              <a:rPr lang="en-US" altLang="ko-KR" sz="1500" dirty="0" err="1" smtClean="0"/>
              <a:t>rels</a:t>
            </a:r>
            <a:r>
              <a:rPr lang="en-US" altLang="ko-KR" sz="1500" dirty="0" smtClean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/>
              <a:t>관계의 </a:t>
            </a:r>
            <a:r>
              <a:rPr lang="ko-KR" altLang="en-US" sz="1500" dirty="0"/>
              <a:t>이름은 원본 파트의 파일 이름에 </a:t>
            </a:r>
            <a:r>
              <a:rPr lang="en-US" altLang="ko-KR" sz="1500" dirty="0"/>
              <a:t>.</a:t>
            </a:r>
            <a:r>
              <a:rPr lang="en-US" altLang="ko-KR" sz="1500" dirty="0" err="1"/>
              <a:t>rels</a:t>
            </a:r>
            <a:r>
              <a:rPr lang="en-US" altLang="ko-KR" sz="1500" dirty="0"/>
              <a:t> </a:t>
            </a:r>
            <a:r>
              <a:rPr lang="ko-KR" altLang="en-US" sz="1500" dirty="0"/>
              <a:t>확장명을 붙이는 방식으로 </a:t>
            </a:r>
            <a:r>
              <a:rPr lang="ko-KR" altLang="en-US" sz="1500" dirty="0" smtClean="0"/>
              <a:t>파생</a:t>
            </a:r>
            <a:endParaRPr lang="en-US" altLang="ko-KR" sz="15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300" dirty="0" smtClean="0"/>
              <a:t>예외적으로 </a:t>
            </a:r>
            <a:r>
              <a:rPr lang="ko-KR" altLang="en-US" sz="1300" dirty="0"/>
              <a:t>문서 파일에 대한 관계 파트의 이름은 </a:t>
            </a:r>
            <a:r>
              <a:rPr lang="en-US" altLang="ko-KR" sz="1300" dirty="0"/>
              <a:t>".</a:t>
            </a:r>
            <a:r>
              <a:rPr lang="en-US" altLang="ko-KR" sz="1300" dirty="0" err="1" smtClean="0"/>
              <a:t>rels</a:t>
            </a:r>
            <a:r>
              <a:rPr lang="en-US" altLang="ko-KR" sz="1300" dirty="0" smtClean="0"/>
              <a:t>“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300" dirty="0" smtClean="0"/>
              <a:t>\_</a:t>
            </a:r>
            <a:r>
              <a:rPr lang="en-US" altLang="ko-KR" sz="1300" dirty="0" err="1" smtClean="0"/>
              <a:t>rels</a:t>
            </a:r>
            <a:r>
              <a:rPr lang="en-US" altLang="ko-KR" sz="1300" dirty="0" smtClean="0"/>
              <a:t>		: .</a:t>
            </a:r>
            <a:r>
              <a:rPr lang="en-US" altLang="ko-KR" sz="1300" dirty="0" err="1" smtClean="0"/>
              <a:t>rels</a:t>
            </a:r>
            <a:endParaRPr lang="en-US" altLang="ko-KR" sz="13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300" dirty="0" smtClean="0"/>
              <a:t>\</a:t>
            </a:r>
            <a:r>
              <a:rPr lang="en-US" altLang="ko-KR" sz="1300" dirty="0" err="1" smtClean="0"/>
              <a:t>ppt</a:t>
            </a:r>
            <a:r>
              <a:rPr lang="en-US" altLang="ko-KR" sz="1300" dirty="0" smtClean="0"/>
              <a:t>\_</a:t>
            </a:r>
            <a:r>
              <a:rPr lang="en-US" altLang="ko-KR" sz="1300" dirty="0" err="1" smtClean="0"/>
              <a:t>rels</a:t>
            </a:r>
            <a:r>
              <a:rPr lang="en-US" altLang="ko-KR" sz="1300" dirty="0" smtClean="0"/>
              <a:t>		: presentation.xml -&gt; </a:t>
            </a:r>
            <a:r>
              <a:rPr lang="en-US" altLang="ko-KR" sz="1300" dirty="0" err="1" smtClean="0"/>
              <a:t>presentation.xml.rels</a:t>
            </a:r>
            <a:endParaRPr lang="en-US" altLang="ko-KR" sz="13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300" dirty="0" smtClean="0"/>
              <a:t>\</a:t>
            </a:r>
            <a:r>
              <a:rPr lang="en-US" altLang="ko-KR" sz="1300" dirty="0" err="1" smtClean="0"/>
              <a:t>ppt</a:t>
            </a:r>
            <a:r>
              <a:rPr lang="en-US" altLang="ko-KR" sz="1300" dirty="0" smtClean="0"/>
              <a:t>\slides\_</a:t>
            </a:r>
            <a:r>
              <a:rPr lang="en-US" altLang="ko-KR" sz="1300" dirty="0" err="1" smtClean="0"/>
              <a:t>rels</a:t>
            </a:r>
            <a:r>
              <a:rPr lang="en-US" altLang="ko-KR" sz="1300" dirty="0"/>
              <a:t>	</a:t>
            </a:r>
            <a:r>
              <a:rPr lang="en-US" altLang="ko-KR" sz="1300" dirty="0" smtClean="0"/>
              <a:t>: s</a:t>
            </a:r>
            <a:r>
              <a:rPr lang="en-US" altLang="ko-KR" sz="1300" dirty="0" smtClean="0"/>
              <a:t>lide1.xml -&gt; slide1.xml.rel</a:t>
            </a:r>
            <a:endParaRPr lang="en-US" altLang="ko-KR" sz="13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46103"/>
            <a:ext cx="10515600" cy="10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docProps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85482"/>
            <a:ext cx="4912231" cy="5231623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4640980" y="1940553"/>
            <a:ext cx="6156255" cy="19496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문서 속성이 논리 </a:t>
            </a:r>
            <a:r>
              <a:rPr lang="en-US" altLang="ko-KR" sz="2400" dirty="0" smtClean="0"/>
              <a:t>XML </a:t>
            </a:r>
            <a:r>
              <a:rPr lang="ko-KR" altLang="en-US" sz="2400" dirty="0" smtClean="0"/>
              <a:t>파트로 구분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쉽게 액세스 가능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항상 동일한 위치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다른 문서 </a:t>
            </a:r>
            <a:r>
              <a:rPr lang="ko-KR" altLang="en-US" sz="2000" dirty="0" err="1" smtClean="0"/>
              <a:t>콘텐츠와</a:t>
            </a:r>
            <a:r>
              <a:rPr lang="ko-KR" altLang="en-US" sz="2000" dirty="0" smtClean="0"/>
              <a:t> 섞이지 않음</a:t>
            </a:r>
            <a:endParaRPr lang="en-US" altLang="ko-KR" sz="2000" dirty="0" smtClean="0"/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427" y="4546880"/>
            <a:ext cx="6801725" cy="1298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8765" y="215798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pp.xml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4739" y="4111142"/>
            <a:ext cx="10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core.xml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8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SlideMaster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7514" y="1825625"/>
            <a:ext cx="4210972" cy="4351338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90" y="1825625"/>
            <a:ext cx="4264420" cy="4351338"/>
          </a:xfrm>
        </p:spPr>
      </p:pic>
    </p:spTree>
    <p:extLst>
      <p:ext uri="{BB962C8B-B14F-4D97-AF65-F5344CB8AC3E}">
        <p14:creationId xmlns:p14="http://schemas.microsoft.com/office/powerpoint/2010/main" val="25908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SlideLayout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77733"/>
            <a:ext cx="5181600" cy="2247122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44502"/>
            <a:ext cx="5181600" cy="33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- Slide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40960"/>
            <a:ext cx="7498813" cy="4135557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9300"/>
          <a:stretch/>
        </p:blipFill>
        <p:spPr>
          <a:xfrm>
            <a:off x="5045659" y="2540004"/>
            <a:ext cx="6051499" cy="37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이미지 포맷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정지영상</a:t>
            </a:r>
            <a:endParaRPr lang="en-US" altLang="ko-KR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600" dirty="0" smtClean="0"/>
              <a:t>image1.png, image2.png</a:t>
            </a:r>
            <a:r>
              <a:rPr lang="ko-KR" altLang="en-US" sz="2600" dirty="0" smtClean="0"/>
              <a:t>와 같은 형태로 </a:t>
            </a:r>
            <a:r>
              <a:rPr lang="en-US" altLang="ko-KR" sz="2600" dirty="0" smtClean="0"/>
              <a:t>media </a:t>
            </a:r>
            <a:r>
              <a:rPr lang="ko-KR" altLang="en-US" sz="2600" dirty="0" smtClean="0"/>
              <a:t>폴더에 저장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기본으로 자신의 </a:t>
            </a:r>
            <a:r>
              <a:rPr lang="ko-KR" altLang="en-US" sz="2600" dirty="0" err="1" smtClean="0"/>
              <a:t>확장자와</a:t>
            </a:r>
            <a:r>
              <a:rPr lang="ko-KR" altLang="en-US" sz="2600" dirty="0" smtClean="0"/>
              <a:t> 동일하게 사용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예외 </a:t>
            </a:r>
            <a:r>
              <a:rPr lang="en-US" altLang="ko-KR" sz="2600" dirty="0" smtClean="0"/>
              <a:t>bmp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-&gt; </a:t>
            </a:r>
            <a:r>
              <a:rPr lang="en-US" altLang="ko-KR" sz="2600" dirty="0" err="1" smtClean="0"/>
              <a:t>png</a:t>
            </a:r>
            <a:r>
              <a:rPr lang="en-US" altLang="ko-KR" sz="26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확장자가 다르더라도 슬라이드에 </a:t>
            </a:r>
            <a:r>
              <a:rPr lang="ko-KR" altLang="en-US" sz="2600" dirty="0"/>
              <a:t>들어가는 그림 </a:t>
            </a:r>
            <a:r>
              <a:rPr lang="ko-KR" altLang="en-US" sz="2600" dirty="0" smtClean="0"/>
              <a:t>순서대로 번호</a:t>
            </a:r>
            <a:endParaRPr lang="ko-KR" alt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동영상</a:t>
            </a:r>
            <a:endParaRPr lang="en-US" altLang="ko-KR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600" dirty="0" smtClean="0"/>
              <a:t>media1.mp4</a:t>
            </a:r>
            <a:r>
              <a:rPr lang="ko-KR" altLang="en-US" sz="2600" dirty="0" smtClean="0"/>
              <a:t>와 같은 형태로 </a:t>
            </a:r>
            <a:r>
              <a:rPr lang="en-US" altLang="ko-KR" sz="2600" dirty="0" smtClean="0"/>
              <a:t>media </a:t>
            </a:r>
            <a:r>
              <a:rPr lang="ko-KR" altLang="en-US" sz="2600" dirty="0" smtClean="0"/>
              <a:t>폴더에 저장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동영상의 </a:t>
            </a:r>
            <a:r>
              <a:rPr lang="en-US" altLang="ko-KR" sz="2600" dirty="0" smtClean="0"/>
              <a:t>thumbnail image</a:t>
            </a:r>
            <a:r>
              <a:rPr lang="ko-KR" altLang="en-US" sz="2600" dirty="0" smtClean="0"/>
              <a:t>를 추가로 저장</a:t>
            </a: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31481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30387" y="1858780"/>
            <a:ext cx="3762531" cy="3762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2</a:t>
            </a:r>
            <a:endParaRPr lang="ko-KR" alt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8469" y="4959245"/>
            <a:ext cx="238238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Image1.png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748469" y="4959244"/>
            <a:ext cx="238238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Image2.png</a:t>
            </a:r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이미지 포맷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9154" y="1858780"/>
            <a:ext cx="3762531" cy="3762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1</a:t>
            </a:r>
            <a:endParaRPr lang="ko-KR" alt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Photo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52" y="25208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hoto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19" y="25208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07236" y="4959244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Image1.png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91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215</Words>
  <Application>Microsoft Office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패키지 구조</vt:lpstr>
      <vt:lpstr>[Content_Types].xml</vt:lpstr>
      <vt:lpstr>.rels</vt:lpstr>
      <vt:lpstr>docProps</vt:lpstr>
      <vt:lpstr>ppt -SlideMaster</vt:lpstr>
      <vt:lpstr>ppt - SlideLayout</vt:lpstr>
      <vt:lpstr>ppt - Slide</vt:lpstr>
      <vt:lpstr>내장 이미지 포맷</vt:lpstr>
      <vt:lpstr>내장 이미지 포맷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정기훈</dc:creator>
  <cp:lastModifiedBy>정기훈</cp:lastModifiedBy>
  <cp:revision>15</cp:revision>
  <dcterms:created xsi:type="dcterms:W3CDTF">2016-10-31T05:44:13Z</dcterms:created>
  <dcterms:modified xsi:type="dcterms:W3CDTF">2016-10-31T12:50:23Z</dcterms:modified>
</cp:coreProperties>
</file>