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2" Type="http://schemas.openxmlformats.org/officeDocument/2006/relationships/printerSettings" Target="printerSettings/printerSettings1.bin"/><Relationship Id="rId11" Type="http://schemas.openxmlformats.org/officeDocument/2006/relationships/slide" Target="slides/slide5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7" Type="http://schemas.openxmlformats.org/officeDocument/2006/relationships/slide" Target="slides/slide1.xml"/><Relationship Id="rId4" Type="http://schemas.openxmlformats.org/officeDocument/2006/relationships/viewProps" Target="viewProps.xml"/><Relationship Id="rId10" Type="http://schemas.openxmlformats.org/officeDocument/2006/relationships/slide" Target="slides/slide4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2" Type="http://schemas.openxmlformats.org/officeDocument/2006/relationships/slideLayout" Target="../slideLayouts/slideLayout2.xml"/><Relationship Id="rId11" Type="http://schemas.openxmlformats.org/officeDocument/2006/relationships/slideLayout" Target="../slideLayouts/slideLayout11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마크다운 포맷을 활용한 프레젠테이션 조판 시스템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구성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pt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" y="20"/>
            <a:ext cx="3048000" cy="1498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Office Open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MicroSoft에서 추진한 XML기반 국제 표준 문서규격</a:t>
            </a:r>
          </a:p>
          <a:p>
            <a:pPr/>
            <a:r>
              <a:t>자사 office 프로그램에 활용됨</a:t>
            </a:r>
          </a:p>
          <a:p>
            <a:pPr/>
            <a:r>
              <a:t>library</a:t>
            </a:r>
          </a:p>
          <a:p>
            <a:pPr lvl="1"/>
            <a:r>
              <a:t>Openxmllib</a:t>
            </a:r>
            <a:br/>
            <a:r>
              <a:t> python 2.7기반 라이브러리, MS Office 2007,OpenOffice 2.2 지원</a:t>
            </a:r>
          </a:p>
          <a:p>
            <a:pPr lvl="1"/>
            <a:r>
              <a:t>Open XML SDK</a:t>
            </a:r>
            <a:br/>
            <a:r>
              <a:t> MicroSoft에서 공식 제공하는 C#기반 라이브러리, 최신버전 지원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lv1</a:t>
            </a:r>
          </a:p>
          <a:p>
            <a:pPr lvl="1"/>
            <a:r>
              <a:t>lv2</a:t>
            </a:r>
          </a:p>
          <a:p>
            <a:pPr lvl="1"/>
            <a:r>
              <a:t>lv2</a:t>
            </a:r>
          </a:p>
          <a:p>
            <a:pPr lvl="1"/>
            <a:r>
              <a:t>or1</a:t>
            </a:r>
          </a:p>
          <a:p>
            <a:pPr lvl="1"/>
            <a:r>
              <a:t>or2</a:t>
            </a:r>
          </a:p>
          <a:p>
            <a:pPr lvl="1"/>
            <a:r>
              <a:t>or3 </a:t>
            </a:r>
          </a:p>
          <a:p>
            <a:pPr/>
            <a:r>
              <a:t>asd</a:t>
            </a:r>
          </a:p>
          <a:p>
            <a:pPr/>
            <a:r>
              <a:t>123</a:t>
            </a:r>
          </a:p>
          <a:p>
            <a:pPr/>
            <a:r>
              <a:t>123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기능구현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Basic</a:t>
            </a:r>
          </a:p>
          <a:p>
            <a:pPr lvl="1"/>
            <a:r>
              <a:t>제목</a:t>
            </a:r>
          </a:p>
          <a:p>
            <a:pPr lvl="1"/>
            <a:r>
              <a:t>Listing</a:t>
            </a:r>
          </a:p>
          <a:p>
            <a:pPr lvl="1"/>
            <a:r>
              <a:t>Image embed</a:t>
            </a:r>
          </a:p>
          <a:p>
            <a:pPr lvl="1"/>
            <a:r>
              <a:t>Template(.CSS)</a:t>
            </a:r>
          </a:p>
          <a:p>
            <a:pPr/>
            <a:r>
              <a:t>Advance I</a:t>
            </a:r>
          </a:p>
          <a:p>
            <a:pPr lvl="1"/>
            <a:r>
              <a:t>표그리기</a:t>
            </a:r>
          </a:p>
          <a:p>
            <a:pPr lvl="1"/>
            <a:r>
              <a:t>Language Syntax 표현</a:t>
            </a:r>
          </a:p>
          <a:p>
            <a:pPr/>
            <a:r>
              <a:t>Advance II</a:t>
            </a:r>
          </a:p>
          <a:p>
            <a:pPr lvl="1"/>
            <a:r>
              <a:t>Chart 표기</a:t>
            </a:r>
          </a:p>
          <a:p>
            <a:pPr lvl="1"/>
            <a:r>
              <a:t>Video embed</a:t>
            </a:r>
          </a:p>
          <a:p>
            <a:pPr lvl="1"/>
            <a:r>
              <a:t>Slide Animation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기대효과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프레젠테이션의 내용을 온전히 일반 택스트화 할수있다.</a:t>
            </a:r>
          </a:p>
          <a:p>
            <a:pPr lvl="1"/>
            <a:r>
              <a:t>오피스 프로그램 없이도 문서의 내용을 파악가능</a:t>
            </a:r>
          </a:p>
          <a:p>
            <a:pPr lvl="1"/>
            <a:r>
              <a:t>일반적인 기술문서 &lt;-&gt; PPT간 변환이 쉬워짐</a:t>
            </a:r>
          </a:p>
          <a:p>
            <a:pPr lvl="1"/>
            <a:r>
              <a:t>개발에 주로쓰이는 관리시스템(SVN, git..)들과 연동하여 변경사항 추적이 쉬워짐</a:t>
            </a:r>
            <a:br/>
          </a:p>
          <a:p>
            <a:pPr/>
            <a:r>
              <a:t>기존 Markdown 사용자층을 끌어들일수 있을것으로 기대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