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2675" y="3533775"/>
            <a:ext cx="8315325" cy="51625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22138" y="749935"/>
            <a:ext cx="8443722" cy="144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0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5" y="1914525"/>
            <a:ext cx="6696075" cy="6762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95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2048" y="3689032"/>
            <a:ext cx="9883902" cy="154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950" b="1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70" y="3046159"/>
            <a:ext cx="18158459" cy="432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0E0E0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9475"/>
            <a:ext cx="13277849" cy="64484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541375" y="4140708"/>
            <a:ext cx="4587240" cy="38106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27050" marR="1077595" indent="-514984">
              <a:lnSpc>
                <a:spcPct val="118400"/>
              </a:lnSpc>
              <a:spcBef>
                <a:spcPts val="75"/>
              </a:spcBef>
            </a:pPr>
            <a:r>
              <a:rPr dirty="0" sz="3500">
                <a:solidFill>
                  <a:srgbClr val="2D2C2C"/>
                </a:solidFill>
                <a:latin typeface="Tahoma"/>
                <a:cs typeface="Tahoma"/>
              </a:rPr>
              <a:t>S</a:t>
            </a:r>
            <a:r>
              <a:rPr dirty="0" sz="3500" spc="-5">
                <a:solidFill>
                  <a:srgbClr val="2D2C2C"/>
                </a:solidFill>
                <a:latin typeface="Tahoma"/>
                <a:cs typeface="Tahoma"/>
              </a:rPr>
              <a:t>u</a:t>
            </a:r>
            <a:r>
              <a:rPr dirty="0" sz="3500" spc="15">
                <a:solidFill>
                  <a:srgbClr val="2D2C2C"/>
                </a:solidFill>
                <a:latin typeface="Tahoma"/>
                <a:cs typeface="Tahoma"/>
              </a:rPr>
              <a:t>b</a:t>
            </a:r>
            <a:r>
              <a:rPr dirty="0" sz="3500" spc="-15">
                <a:solidFill>
                  <a:srgbClr val="2D2C2C"/>
                </a:solidFill>
                <a:latin typeface="Tahoma"/>
                <a:cs typeface="Tahoma"/>
              </a:rPr>
              <a:t>m</a:t>
            </a:r>
            <a:r>
              <a:rPr dirty="0" sz="3500" spc="25">
                <a:solidFill>
                  <a:srgbClr val="2D2C2C"/>
                </a:solidFill>
                <a:latin typeface="Tahoma"/>
                <a:cs typeface="Tahoma"/>
              </a:rPr>
              <a:t>itte</a:t>
            </a:r>
            <a:r>
              <a:rPr dirty="0" sz="3500" spc="15">
                <a:solidFill>
                  <a:srgbClr val="2D2C2C"/>
                </a:solidFill>
                <a:latin typeface="Tahoma"/>
                <a:cs typeface="Tahoma"/>
              </a:rPr>
              <a:t>d</a:t>
            </a:r>
            <a:r>
              <a:rPr dirty="0" sz="3500" spc="-409">
                <a:solidFill>
                  <a:srgbClr val="2D2C2C"/>
                </a:solidFill>
                <a:latin typeface="Tahoma"/>
                <a:cs typeface="Tahoma"/>
              </a:rPr>
              <a:t> </a:t>
            </a:r>
            <a:r>
              <a:rPr dirty="0" sz="3500" spc="5">
                <a:solidFill>
                  <a:srgbClr val="2D2C2C"/>
                </a:solidFill>
                <a:latin typeface="Tahoma"/>
                <a:cs typeface="Tahoma"/>
              </a:rPr>
              <a:t>by  </a:t>
            </a:r>
            <a:r>
              <a:rPr dirty="0" sz="3500" spc="-85">
                <a:solidFill>
                  <a:srgbClr val="2D2C2C"/>
                </a:solidFill>
                <a:latin typeface="Tahoma"/>
                <a:cs typeface="Tahoma"/>
              </a:rPr>
              <a:t>N</a:t>
            </a:r>
            <a:r>
              <a:rPr dirty="0" sz="3500" spc="-85">
                <a:solidFill>
                  <a:srgbClr val="2D2C2C"/>
                </a:solidFill>
                <a:latin typeface="Tahoma"/>
                <a:cs typeface="Tahoma"/>
              </a:rPr>
              <a:t>.R</a:t>
            </a:r>
            <a:r>
              <a:rPr dirty="0" sz="3500" spc="-40">
                <a:solidFill>
                  <a:srgbClr val="2D2C2C"/>
                </a:solidFill>
                <a:latin typeface="Tahoma"/>
                <a:cs typeface="Tahoma"/>
              </a:rPr>
              <a:t>a</a:t>
            </a:r>
            <a:r>
              <a:rPr dirty="0" sz="3500" spc="-100">
                <a:solidFill>
                  <a:srgbClr val="2D2C2C"/>
                </a:solidFill>
                <a:latin typeface="Tahoma"/>
                <a:cs typeface="Tahoma"/>
              </a:rPr>
              <a:t>v</a:t>
            </a:r>
            <a:r>
              <a:rPr dirty="0" sz="3500" spc="-55">
                <a:solidFill>
                  <a:srgbClr val="2D2C2C"/>
                </a:solidFill>
                <a:latin typeface="Tahoma"/>
                <a:cs typeface="Tahoma"/>
              </a:rPr>
              <a:t>i</a:t>
            </a:r>
            <a:r>
              <a:rPr dirty="0" sz="3500" spc="-45">
                <a:solidFill>
                  <a:srgbClr val="2D2C2C"/>
                </a:solidFill>
                <a:latin typeface="Tahoma"/>
                <a:cs typeface="Tahoma"/>
              </a:rPr>
              <a:t>c</a:t>
            </a:r>
            <a:r>
              <a:rPr dirty="0" sz="3500" spc="-80">
                <a:solidFill>
                  <a:srgbClr val="2D2C2C"/>
                </a:solidFill>
                <a:latin typeface="Tahoma"/>
                <a:cs typeface="Tahoma"/>
              </a:rPr>
              <a:t>h</a:t>
            </a:r>
            <a:r>
              <a:rPr dirty="0" sz="3500" spc="-40">
                <a:solidFill>
                  <a:srgbClr val="2D2C2C"/>
                </a:solidFill>
                <a:latin typeface="Tahoma"/>
                <a:cs typeface="Tahoma"/>
              </a:rPr>
              <a:t>a</a:t>
            </a:r>
            <a:r>
              <a:rPr dirty="0" sz="3500" spc="-80">
                <a:solidFill>
                  <a:srgbClr val="2D2C2C"/>
                </a:solidFill>
                <a:latin typeface="Tahoma"/>
                <a:cs typeface="Tahoma"/>
              </a:rPr>
              <a:t>n</a:t>
            </a:r>
            <a:r>
              <a:rPr dirty="0" sz="3500" spc="-65">
                <a:solidFill>
                  <a:srgbClr val="2D2C2C"/>
                </a:solidFill>
                <a:latin typeface="Tahoma"/>
                <a:cs typeface="Tahoma"/>
              </a:rPr>
              <a:t>d</a:t>
            </a:r>
            <a:r>
              <a:rPr dirty="0" sz="3500" spc="-65">
                <a:solidFill>
                  <a:srgbClr val="2D2C2C"/>
                </a:solidFill>
                <a:latin typeface="Tahoma"/>
                <a:cs typeface="Tahoma"/>
              </a:rPr>
              <a:t>r</a:t>
            </a:r>
            <a:r>
              <a:rPr dirty="0" sz="3500" spc="-114">
                <a:solidFill>
                  <a:srgbClr val="2D2C2C"/>
                </a:solidFill>
                <a:latin typeface="Tahoma"/>
                <a:cs typeface="Tahoma"/>
              </a:rPr>
              <a:t>a</a:t>
            </a:r>
            <a:r>
              <a:rPr dirty="0" sz="3500" spc="10">
                <a:solidFill>
                  <a:srgbClr val="2D2C2C"/>
                </a:solidFill>
                <a:latin typeface="Tahoma"/>
                <a:cs typeface="Tahoma"/>
              </a:rPr>
              <a:t>n  </a:t>
            </a:r>
            <a:r>
              <a:rPr dirty="0" sz="3500" spc="-60">
                <a:solidFill>
                  <a:srgbClr val="2D2C2C"/>
                </a:solidFill>
                <a:latin typeface="Tahoma"/>
                <a:cs typeface="Tahoma"/>
              </a:rPr>
              <a:t>S.Naveen </a:t>
            </a:r>
            <a:r>
              <a:rPr dirty="0" sz="3500" spc="-55">
                <a:solidFill>
                  <a:srgbClr val="2D2C2C"/>
                </a:solidFill>
                <a:latin typeface="Tahoma"/>
                <a:cs typeface="Tahoma"/>
              </a:rPr>
              <a:t> </a:t>
            </a:r>
            <a:r>
              <a:rPr dirty="0" sz="3500" spc="-65">
                <a:solidFill>
                  <a:srgbClr val="2D2C2C"/>
                </a:solidFill>
                <a:latin typeface="Tahoma"/>
                <a:cs typeface="Tahoma"/>
              </a:rPr>
              <a:t>G.V.Ramanan </a:t>
            </a:r>
            <a:r>
              <a:rPr dirty="0" sz="3500" spc="-60">
                <a:solidFill>
                  <a:srgbClr val="2D2C2C"/>
                </a:solidFill>
                <a:latin typeface="Tahoma"/>
                <a:cs typeface="Tahoma"/>
              </a:rPr>
              <a:t> A.Ragul</a:t>
            </a:r>
            <a:endParaRPr sz="3500">
              <a:latin typeface="Tahoma"/>
              <a:cs typeface="Tahoma"/>
            </a:endParaRPr>
          </a:p>
          <a:p>
            <a:pPr marL="527050">
              <a:lnSpc>
                <a:spcPct val="100000"/>
              </a:lnSpc>
              <a:spcBef>
                <a:spcPts val="755"/>
              </a:spcBef>
            </a:pPr>
            <a:r>
              <a:rPr dirty="0" sz="3500" spc="-75">
                <a:solidFill>
                  <a:srgbClr val="2D2C2C"/>
                </a:solidFill>
                <a:latin typeface="Tahoma"/>
                <a:cs typeface="Tahoma"/>
              </a:rPr>
              <a:t>S</a:t>
            </a:r>
            <a:r>
              <a:rPr dirty="0" sz="3500" spc="-90">
                <a:solidFill>
                  <a:srgbClr val="2D2C2C"/>
                </a:solidFill>
                <a:latin typeface="Tahoma"/>
                <a:cs typeface="Tahoma"/>
              </a:rPr>
              <a:t>.</a:t>
            </a:r>
            <a:r>
              <a:rPr dirty="0" sz="3500" spc="-70">
                <a:solidFill>
                  <a:srgbClr val="2D2C2C"/>
                </a:solidFill>
                <a:latin typeface="Tahoma"/>
                <a:cs typeface="Tahoma"/>
              </a:rPr>
              <a:t>M</a:t>
            </a:r>
            <a:r>
              <a:rPr dirty="0" sz="3500" spc="-50">
                <a:solidFill>
                  <a:srgbClr val="2D2C2C"/>
                </a:solidFill>
                <a:latin typeface="Tahoma"/>
                <a:cs typeface="Tahoma"/>
              </a:rPr>
              <a:t>e</a:t>
            </a:r>
            <a:r>
              <a:rPr dirty="0" sz="3500" spc="-70">
                <a:solidFill>
                  <a:srgbClr val="2D2C2C"/>
                </a:solidFill>
                <a:latin typeface="Tahoma"/>
                <a:cs typeface="Tahoma"/>
              </a:rPr>
              <a:t>s</a:t>
            </a:r>
            <a:r>
              <a:rPr dirty="0" sz="3500" spc="-80">
                <a:solidFill>
                  <a:srgbClr val="2D2C2C"/>
                </a:solidFill>
                <a:latin typeface="Tahoma"/>
                <a:cs typeface="Tahoma"/>
              </a:rPr>
              <a:t>h</a:t>
            </a:r>
            <a:r>
              <a:rPr dirty="0" sz="3500" spc="-45">
                <a:solidFill>
                  <a:srgbClr val="2D2C2C"/>
                </a:solidFill>
                <a:latin typeface="Tahoma"/>
                <a:cs typeface="Tahoma"/>
              </a:rPr>
              <a:t>ac</a:t>
            </a:r>
            <a:r>
              <a:rPr dirty="0" sz="3500" spc="15">
                <a:solidFill>
                  <a:srgbClr val="2D2C2C"/>
                </a:solidFill>
                <a:latin typeface="Tahoma"/>
                <a:cs typeface="Tahoma"/>
              </a:rPr>
              <a:t>h</a:t>
            </a:r>
            <a:r>
              <a:rPr dirty="0" sz="3500" spc="-355">
                <a:solidFill>
                  <a:srgbClr val="2D2C2C"/>
                </a:solidFill>
                <a:latin typeface="Tahoma"/>
                <a:cs typeface="Tahoma"/>
              </a:rPr>
              <a:t> </a:t>
            </a:r>
            <a:r>
              <a:rPr dirty="0" sz="3500" spc="-35">
                <a:solidFill>
                  <a:srgbClr val="2D2C2C"/>
                </a:solidFill>
                <a:latin typeface="Tahoma"/>
                <a:cs typeface="Tahoma"/>
              </a:rPr>
              <a:t>I</a:t>
            </a:r>
            <a:r>
              <a:rPr dirty="0" sz="3500" spc="-95">
                <a:solidFill>
                  <a:srgbClr val="2D2C2C"/>
                </a:solidFill>
                <a:latin typeface="Tahoma"/>
                <a:cs typeface="Tahoma"/>
              </a:rPr>
              <a:t>mm</a:t>
            </a:r>
            <a:r>
              <a:rPr dirty="0" sz="3500" spc="-45">
                <a:solidFill>
                  <a:srgbClr val="2D2C2C"/>
                </a:solidFill>
                <a:latin typeface="Tahoma"/>
                <a:cs typeface="Tahoma"/>
              </a:rPr>
              <a:t>a</a:t>
            </a:r>
            <a:r>
              <a:rPr dirty="0" sz="3500" spc="-80">
                <a:solidFill>
                  <a:srgbClr val="2D2C2C"/>
                </a:solidFill>
                <a:latin typeface="Tahoma"/>
                <a:cs typeface="Tahoma"/>
              </a:rPr>
              <a:t>nu</a:t>
            </a:r>
            <a:r>
              <a:rPr dirty="0" sz="3500" spc="-45">
                <a:solidFill>
                  <a:srgbClr val="2D2C2C"/>
                </a:solidFill>
                <a:latin typeface="Tahoma"/>
                <a:cs typeface="Tahoma"/>
              </a:rPr>
              <a:t>a</a:t>
            </a:r>
            <a:r>
              <a:rPr dirty="0" sz="3500" spc="5">
                <a:solidFill>
                  <a:srgbClr val="2D2C2C"/>
                </a:solidFill>
                <a:latin typeface="Tahoma"/>
                <a:cs typeface="Tahoma"/>
              </a:rPr>
              <a:t>l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27729" y="161671"/>
            <a:ext cx="10831195" cy="2948940"/>
          </a:xfrm>
          <a:prstGeom prst="rect"/>
        </p:spPr>
        <p:txBody>
          <a:bodyPr wrap="square" lIns="0" tIns="146685" rIns="0" bIns="0" rtlCol="0" vert="horz">
            <a:spAutoFit/>
          </a:bodyPr>
          <a:lstStyle/>
          <a:p>
            <a:pPr marL="2213610" marR="5080" indent="-2201545">
              <a:lnSpc>
                <a:spcPts val="11030"/>
              </a:lnSpc>
              <a:spcBef>
                <a:spcPts val="1155"/>
              </a:spcBef>
            </a:pPr>
            <a:r>
              <a:rPr dirty="0" spc="10">
                <a:solidFill>
                  <a:srgbClr val="2D2C2C"/>
                </a:solidFill>
                <a:latin typeface="Trebuchet MS"/>
                <a:cs typeface="Trebuchet MS"/>
              </a:rPr>
              <a:t>S</a:t>
            </a:r>
            <a:r>
              <a:rPr dirty="0" spc="-25">
                <a:solidFill>
                  <a:srgbClr val="2D2C2C"/>
                </a:solidFill>
                <a:latin typeface="Trebuchet MS"/>
                <a:cs typeface="Trebuchet MS"/>
              </a:rPr>
              <a:t>e</a:t>
            </a:r>
            <a:r>
              <a:rPr dirty="0" spc="10">
                <a:solidFill>
                  <a:srgbClr val="2D2C2C"/>
                </a:solidFill>
                <a:latin typeface="Trebuchet MS"/>
                <a:cs typeface="Trebuchet MS"/>
              </a:rPr>
              <a:t>rv</a:t>
            </a:r>
            <a:r>
              <a:rPr dirty="0" spc="-25">
                <a:solidFill>
                  <a:srgbClr val="2D2C2C"/>
                </a:solidFill>
                <a:latin typeface="Trebuchet MS"/>
                <a:cs typeface="Trebuchet MS"/>
              </a:rPr>
              <a:t>e</a:t>
            </a:r>
            <a:r>
              <a:rPr dirty="0" spc="5">
                <a:solidFill>
                  <a:srgbClr val="2D2C2C"/>
                </a:solidFill>
                <a:latin typeface="Trebuchet MS"/>
                <a:cs typeface="Trebuchet MS"/>
              </a:rPr>
              <a:t>rl</a:t>
            </a:r>
            <a:r>
              <a:rPr dirty="0" spc="-35">
                <a:solidFill>
                  <a:srgbClr val="2D2C2C"/>
                </a:solidFill>
                <a:latin typeface="Trebuchet MS"/>
                <a:cs typeface="Trebuchet MS"/>
              </a:rPr>
              <a:t>e</a:t>
            </a:r>
            <a:r>
              <a:rPr dirty="0" spc="15">
                <a:solidFill>
                  <a:srgbClr val="2D2C2C"/>
                </a:solidFill>
                <a:latin typeface="Trebuchet MS"/>
                <a:cs typeface="Trebuchet MS"/>
              </a:rPr>
              <a:t>ss</a:t>
            </a:r>
            <a:r>
              <a:rPr dirty="0" spc="-540">
                <a:solidFill>
                  <a:srgbClr val="2D2C2C"/>
                </a:solidFill>
                <a:latin typeface="Trebuchet MS"/>
                <a:cs typeface="Trebuchet MS"/>
              </a:rPr>
              <a:t> </a:t>
            </a:r>
            <a:r>
              <a:rPr dirty="0" spc="-150">
                <a:solidFill>
                  <a:srgbClr val="2D2C2C"/>
                </a:solidFill>
                <a:latin typeface="Trebuchet MS"/>
                <a:cs typeface="Trebuchet MS"/>
              </a:rPr>
              <a:t>I</a:t>
            </a:r>
            <a:r>
              <a:rPr dirty="0" spc="-155">
                <a:solidFill>
                  <a:srgbClr val="2D2C2C"/>
                </a:solidFill>
                <a:latin typeface="Trebuchet MS"/>
                <a:cs typeface="Trebuchet MS"/>
              </a:rPr>
              <a:t>o</a:t>
            </a:r>
            <a:r>
              <a:rPr dirty="0" spc="10">
                <a:solidFill>
                  <a:srgbClr val="2D2C2C"/>
                </a:solidFill>
                <a:latin typeface="Trebuchet MS"/>
                <a:cs typeface="Trebuchet MS"/>
              </a:rPr>
              <a:t>t</a:t>
            </a:r>
            <a:r>
              <a:rPr dirty="0" spc="-735">
                <a:solidFill>
                  <a:srgbClr val="2D2C2C"/>
                </a:solidFill>
                <a:latin typeface="Trebuchet MS"/>
                <a:cs typeface="Trebuchet MS"/>
              </a:rPr>
              <a:t> </a:t>
            </a:r>
            <a:r>
              <a:rPr dirty="0" spc="-100">
                <a:solidFill>
                  <a:srgbClr val="2D2C2C"/>
                </a:solidFill>
                <a:latin typeface="Trebuchet MS"/>
                <a:cs typeface="Trebuchet MS"/>
              </a:rPr>
              <a:t>D</a:t>
            </a:r>
            <a:r>
              <a:rPr dirty="0" spc="-55">
                <a:solidFill>
                  <a:srgbClr val="2D2C2C"/>
                </a:solidFill>
                <a:latin typeface="Trebuchet MS"/>
                <a:cs typeface="Trebuchet MS"/>
              </a:rPr>
              <a:t>a</a:t>
            </a:r>
            <a:r>
              <a:rPr dirty="0" spc="-45">
                <a:solidFill>
                  <a:srgbClr val="2D2C2C"/>
                </a:solidFill>
                <a:latin typeface="Trebuchet MS"/>
                <a:cs typeface="Trebuchet MS"/>
              </a:rPr>
              <a:t>t</a:t>
            </a:r>
            <a:r>
              <a:rPr dirty="0" spc="10">
                <a:solidFill>
                  <a:srgbClr val="2D2C2C"/>
                </a:solidFill>
                <a:latin typeface="Trebuchet MS"/>
                <a:cs typeface="Trebuchet MS"/>
              </a:rPr>
              <a:t>a  </a:t>
            </a:r>
            <a:r>
              <a:rPr dirty="0" spc="65">
                <a:solidFill>
                  <a:srgbClr val="2D2C2C"/>
                </a:solidFill>
                <a:latin typeface="Trebuchet MS"/>
                <a:cs typeface="Trebuchet MS"/>
              </a:rPr>
              <a:t>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3267075"/>
            <a:ext cx="8562975" cy="5267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0101" y="204406"/>
            <a:ext cx="9026525" cy="2211070"/>
          </a:xfrm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708785" marR="5080" indent="-1696720">
              <a:lnSpc>
                <a:spcPts val="8560"/>
              </a:lnSpc>
              <a:spcBef>
                <a:spcPts val="285"/>
              </a:spcBef>
            </a:pPr>
            <a:r>
              <a:rPr dirty="0" sz="7200" spc="-180">
                <a:latin typeface="Trebuchet MS"/>
                <a:cs typeface="Trebuchet MS"/>
              </a:rPr>
              <a:t>P</a:t>
            </a:r>
            <a:r>
              <a:rPr dirty="0" sz="7200" spc="-155">
                <a:latin typeface="Trebuchet MS"/>
                <a:cs typeface="Trebuchet MS"/>
              </a:rPr>
              <a:t>r</a:t>
            </a:r>
            <a:r>
              <a:rPr dirty="0" sz="7200" spc="-180">
                <a:latin typeface="Trebuchet MS"/>
                <a:cs typeface="Trebuchet MS"/>
              </a:rPr>
              <a:t>o</a:t>
            </a:r>
            <a:r>
              <a:rPr dirty="0" sz="7200" spc="-145">
                <a:latin typeface="Trebuchet MS"/>
                <a:cs typeface="Trebuchet MS"/>
              </a:rPr>
              <a:t>b</a:t>
            </a:r>
            <a:r>
              <a:rPr dirty="0" sz="7200" spc="-175">
                <a:latin typeface="Trebuchet MS"/>
                <a:cs typeface="Trebuchet MS"/>
              </a:rPr>
              <a:t>l</a:t>
            </a:r>
            <a:r>
              <a:rPr dirty="0" sz="7200" spc="-165">
                <a:latin typeface="Trebuchet MS"/>
                <a:cs typeface="Trebuchet MS"/>
              </a:rPr>
              <a:t>e</a:t>
            </a:r>
            <a:r>
              <a:rPr dirty="0" sz="7200" spc="5">
                <a:latin typeface="Trebuchet MS"/>
                <a:cs typeface="Trebuchet MS"/>
              </a:rPr>
              <a:t>m</a:t>
            </a:r>
            <a:r>
              <a:rPr dirty="0" sz="7200" spc="-260">
                <a:latin typeface="Trebuchet MS"/>
                <a:cs typeface="Trebuchet MS"/>
              </a:rPr>
              <a:t> </a:t>
            </a:r>
            <a:r>
              <a:rPr dirty="0" sz="7200" spc="-165">
                <a:latin typeface="Trebuchet MS"/>
                <a:cs typeface="Trebuchet MS"/>
              </a:rPr>
              <a:t>S</a:t>
            </a:r>
            <a:r>
              <a:rPr dirty="0" sz="7200" spc="-155">
                <a:latin typeface="Trebuchet MS"/>
                <a:cs typeface="Trebuchet MS"/>
              </a:rPr>
              <a:t>t</a:t>
            </a:r>
            <a:r>
              <a:rPr dirty="0" sz="7200" spc="-165">
                <a:latin typeface="Trebuchet MS"/>
                <a:cs typeface="Trebuchet MS"/>
              </a:rPr>
              <a:t>a</a:t>
            </a:r>
            <a:r>
              <a:rPr dirty="0" sz="7200" spc="-155">
                <a:latin typeface="Trebuchet MS"/>
                <a:cs typeface="Trebuchet MS"/>
              </a:rPr>
              <a:t>t</a:t>
            </a:r>
            <a:r>
              <a:rPr dirty="0" sz="7200" spc="-165">
                <a:latin typeface="Trebuchet MS"/>
                <a:cs typeface="Trebuchet MS"/>
              </a:rPr>
              <a:t>e</a:t>
            </a:r>
            <a:r>
              <a:rPr dirty="0" sz="7200" spc="-114">
                <a:latin typeface="Trebuchet MS"/>
                <a:cs typeface="Trebuchet MS"/>
              </a:rPr>
              <a:t>m</a:t>
            </a:r>
            <a:r>
              <a:rPr dirty="0" sz="7200" spc="-165">
                <a:latin typeface="Trebuchet MS"/>
                <a:cs typeface="Trebuchet MS"/>
              </a:rPr>
              <a:t>e</a:t>
            </a:r>
            <a:r>
              <a:rPr dirty="0" sz="7200" spc="-125">
                <a:latin typeface="Trebuchet MS"/>
                <a:cs typeface="Trebuchet MS"/>
              </a:rPr>
              <a:t>n</a:t>
            </a:r>
            <a:r>
              <a:rPr dirty="0" sz="7200">
                <a:latin typeface="Trebuchet MS"/>
                <a:cs typeface="Trebuchet MS"/>
              </a:rPr>
              <a:t>t</a:t>
            </a:r>
            <a:r>
              <a:rPr dirty="0" sz="7200" spc="-605">
                <a:latin typeface="Trebuchet MS"/>
                <a:cs typeface="Trebuchet MS"/>
              </a:rPr>
              <a:t> </a:t>
            </a:r>
            <a:r>
              <a:rPr dirty="0" sz="7200" spc="-30">
                <a:latin typeface="Trebuchet MS"/>
                <a:cs typeface="Trebuchet MS"/>
              </a:rPr>
              <a:t>o</a:t>
            </a:r>
            <a:r>
              <a:rPr dirty="0" sz="7200">
                <a:latin typeface="Trebuchet MS"/>
                <a:cs typeface="Trebuchet MS"/>
              </a:rPr>
              <a:t>f  </a:t>
            </a:r>
            <a:r>
              <a:rPr dirty="0" sz="7200" spc="-5">
                <a:latin typeface="Trebuchet MS"/>
                <a:cs typeface="Trebuchet MS"/>
              </a:rPr>
              <a:t>S</a:t>
            </a:r>
            <a:r>
              <a:rPr dirty="0" sz="7200" spc="-25">
                <a:latin typeface="Trebuchet MS"/>
                <a:cs typeface="Trebuchet MS"/>
              </a:rPr>
              <a:t>e</a:t>
            </a:r>
            <a:r>
              <a:rPr dirty="0" sz="7200" spc="-5">
                <a:latin typeface="Trebuchet MS"/>
                <a:cs typeface="Trebuchet MS"/>
              </a:rPr>
              <a:t>r</a:t>
            </a:r>
            <a:r>
              <a:rPr dirty="0" sz="7200" spc="15">
                <a:latin typeface="Trebuchet MS"/>
                <a:cs typeface="Trebuchet MS"/>
              </a:rPr>
              <a:t>v</a:t>
            </a:r>
            <a:r>
              <a:rPr dirty="0" sz="7200">
                <a:latin typeface="Trebuchet MS"/>
                <a:cs typeface="Trebuchet MS"/>
              </a:rPr>
              <a:t>er</a:t>
            </a:r>
            <a:r>
              <a:rPr dirty="0" sz="7200" spc="-45">
                <a:latin typeface="Trebuchet MS"/>
                <a:cs typeface="Trebuchet MS"/>
              </a:rPr>
              <a:t>l</a:t>
            </a:r>
            <a:r>
              <a:rPr dirty="0" sz="7200">
                <a:latin typeface="Trebuchet MS"/>
                <a:cs typeface="Trebuchet MS"/>
              </a:rPr>
              <a:t>e</a:t>
            </a:r>
            <a:r>
              <a:rPr dirty="0" sz="7200" spc="-45">
                <a:latin typeface="Trebuchet MS"/>
                <a:cs typeface="Trebuchet MS"/>
              </a:rPr>
              <a:t>s</a:t>
            </a:r>
            <a:r>
              <a:rPr dirty="0" sz="7200">
                <a:latin typeface="Trebuchet MS"/>
                <a:cs typeface="Trebuchet MS"/>
              </a:rPr>
              <a:t>s</a:t>
            </a:r>
            <a:r>
              <a:rPr dirty="0" sz="7200" spc="-700">
                <a:latin typeface="Trebuchet MS"/>
                <a:cs typeface="Trebuchet MS"/>
              </a:rPr>
              <a:t> </a:t>
            </a:r>
            <a:r>
              <a:rPr dirty="0" sz="7200" spc="10">
                <a:latin typeface="Trebuchet MS"/>
                <a:cs typeface="Trebuchet MS"/>
              </a:rPr>
              <a:t>I</a:t>
            </a:r>
            <a:r>
              <a:rPr dirty="0" sz="7200" spc="-30">
                <a:latin typeface="Trebuchet MS"/>
                <a:cs typeface="Trebuchet MS"/>
              </a:rPr>
              <a:t>o</a:t>
            </a:r>
            <a:r>
              <a:rPr dirty="0" sz="7200">
                <a:latin typeface="Trebuchet MS"/>
                <a:cs typeface="Trebuchet MS"/>
              </a:rPr>
              <a:t>t</a:t>
            </a:r>
            <a:endParaRPr sz="7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3448050"/>
            <a:ext cx="85723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6115051"/>
            <a:ext cx="85723" cy="8572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35440" marR="83185" indent="762000">
              <a:lnSpc>
                <a:spcPct val="116799"/>
              </a:lnSpc>
              <a:spcBef>
                <a:spcPts val="100"/>
              </a:spcBef>
              <a:tabLst>
                <a:tab pos="12332970" algn="l"/>
                <a:tab pos="13181330" algn="l"/>
                <a:tab pos="13886180" algn="l"/>
              </a:tabLst>
            </a:pPr>
            <a:r>
              <a:rPr dirty="0" spc="55"/>
              <a:t>Transforming	</a:t>
            </a:r>
            <a:r>
              <a:rPr dirty="0" spc="-5"/>
              <a:t>your	</a:t>
            </a:r>
            <a:r>
              <a:rPr dirty="0" spc="30"/>
              <a:t>home</a:t>
            </a:r>
            <a:r>
              <a:rPr dirty="0" spc="310"/>
              <a:t> </a:t>
            </a:r>
            <a:r>
              <a:rPr dirty="0" spc="45"/>
              <a:t>into</a:t>
            </a:r>
            <a:r>
              <a:rPr dirty="0" spc="220"/>
              <a:t> </a:t>
            </a:r>
            <a:r>
              <a:rPr dirty="0"/>
              <a:t>a</a:t>
            </a:r>
            <a:r>
              <a:rPr dirty="0" spc="165"/>
              <a:t> </a:t>
            </a:r>
            <a:r>
              <a:rPr dirty="0" spc="60"/>
              <a:t>smart</a:t>
            </a:r>
            <a:r>
              <a:rPr dirty="0" spc="295"/>
              <a:t> </a:t>
            </a:r>
            <a:r>
              <a:rPr dirty="0" spc="-20"/>
              <a:t>living</a:t>
            </a:r>
            <a:r>
              <a:rPr dirty="0" spc="140"/>
              <a:t> </a:t>
            </a:r>
            <a:r>
              <a:rPr dirty="0" spc="-5"/>
              <a:t>space </a:t>
            </a:r>
            <a:r>
              <a:rPr dirty="0" spc="-735"/>
              <a:t> </a:t>
            </a:r>
            <a:r>
              <a:rPr dirty="0" spc="60"/>
              <a:t>using</a:t>
            </a:r>
            <a:r>
              <a:rPr dirty="0" spc="-60"/>
              <a:t> </a:t>
            </a:r>
            <a:r>
              <a:rPr dirty="0" spc="70"/>
              <a:t>IBM</a:t>
            </a:r>
            <a:r>
              <a:rPr dirty="0" spc="270"/>
              <a:t> </a:t>
            </a:r>
            <a:r>
              <a:rPr dirty="0" spc="45"/>
              <a:t>Cloud</a:t>
            </a:r>
            <a:r>
              <a:rPr dirty="0" spc="320"/>
              <a:t> </a:t>
            </a:r>
            <a:r>
              <a:rPr dirty="0" spc="50"/>
              <a:t>Functions	</a:t>
            </a:r>
            <a:r>
              <a:rPr dirty="0" spc="-10"/>
              <a:t>for</a:t>
            </a:r>
            <a:r>
              <a:rPr dirty="0" spc="345"/>
              <a:t> </a:t>
            </a:r>
            <a:r>
              <a:rPr dirty="0" spc="60"/>
              <a:t>IoT</a:t>
            </a:r>
            <a:r>
              <a:rPr dirty="0" spc="265"/>
              <a:t> </a:t>
            </a:r>
            <a:r>
              <a:rPr dirty="0" spc="110"/>
              <a:t>data</a:t>
            </a:r>
            <a:r>
              <a:rPr dirty="0" spc="175"/>
              <a:t> </a:t>
            </a:r>
            <a:r>
              <a:rPr dirty="0" spc="-20"/>
              <a:t>processing.</a:t>
            </a:r>
          </a:p>
          <a:p>
            <a:pPr marL="9235440" marR="648970">
              <a:lnSpc>
                <a:spcPct val="116799"/>
              </a:lnSpc>
              <a:spcBef>
                <a:spcPts val="220"/>
              </a:spcBef>
            </a:pPr>
            <a:r>
              <a:rPr dirty="0" spc="30"/>
              <a:t>Collect </a:t>
            </a:r>
            <a:r>
              <a:rPr dirty="0" spc="110"/>
              <a:t>data </a:t>
            </a:r>
            <a:r>
              <a:rPr dirty="0" spc="5"/>
              <a:t>from</a:t>
            </a:r>
            <a:r>
              <a:rPr dirty="0" spc="10"/>
              <a:t> </a:t>
            </a:r>
            <a:r>
              <a:rPr dirty="0" spc="60"/>
              <a:t>smart </a:t>
            </a:r>
            <a:r>
              <a:rPr dirty="0" spc="-40"/>
              <a:t>devices</a:t>
            </a:r>
            <a:r>
              <a:rPr dirty="0" spc="-35"/>
              <a:t> </a:t>
            </a:r>
            <a:r>
              <a:rPr dirty="0" spc="-5"/>
              <a:t>like </a:t>
            </a:r>
            <a:r>
              <a:rPr dirty="0" spc="55"/>
              <a:t>thermostats, </a:t>
            </a:r>
            <a:r>
              <a:rPr dirty="0" spc="60"/>
              <a:t> </a:t>
            </a:r>
            <a:r>
              <a:rPr dirty="0" spc="90"/>
              <a:t>motion</a:t>
            </a:r>
            <a:r>
              <a:rPr dirty="0" spc="160"/>
              <a:t> </a:t>
            </a:r>
            <a:r>
              <a:rPr dirty="0" spc="55"/>
              <a:t>sensors,</a:t>
            </a:r>
            <a:r>
              <a:rPr dirty="0" spc="-55"/>
              <a:t> </a:t>
            </a:r>
            <a:r>
              <a:rPr dirty="0" spc="100"/>
              <a:t>and</a:t>
            </a:r>
            <a:r>
              <a:rPr dirty="0" spc="160"/>
              <a:t> </a:t>
            </a:r>
            <a:r>
              <a:rPr dirty="0" spc="50"/>
              <a:t>cameras,</a:t>
            </a:r>
            <a:r>
              <a:rPr dirty="0" spc="170"/>
              <a:t> </a:t>
            </a:r>
            <a:r>
              <a:rPr dirty="0" spc="100"/>
              <a:t>and</a:t>
            </a:r>
            <a:r>
              <a:rPr dirty="0" spc="160"/>
              <a:t> </a:t>
            </a:r>
            <a:r>
              <a:rPr dirty="0" spc="35"/>
              <a:t>process</a:t>
            </a:r>
            <a:r>
              <a:rPr dirty="0" spc="120"/>
              <a:t> </a:t>
            </a:r>
            <a:r>
              <a:rPr dirty="0" spc="30"/>
              <a:t>it</a:t>
            </a:r>
            <a:r>
              <a:rPr dirty="0" spc="65"/>
              <a:t> </a:t>
            </a:r>
            <a:r>
              <a:rPr dirty="0" spc="30"/>
              <a:t>in</a:t>
            </a:r>
            <a:r>
              <a:rPr dirty="0" spc="80"/>
              <a:t> </a:t>
            </a:r>
            <a:r>
              <a:rPr dirty="0" spc="-20"/>
              <a:t>real- </a:t>
            </a:r>
            <a:r>
              <a:rPr dirty="0" spc="-735"/>
              <a:t> </a:t>
            </a:r>
            <a:r>
              <a:rPr dirty="0" spc="40"/>
              <a:t>time.</a:t>
            </a:r>
          </a:p>
          <a:p>
            <a:pPr marL="9997440">
              <a:lnSpc>
                <a:spcPct val="100000"/>
              </a:lnSpc>
              <a:spcBef>
                <a:spcPts val="605"/>
              </a:spcBef>
              <a:tabLst>
                <a:tab pos="13142594" algn="l"/>
              </a:tabLst>
            </a:pPr>
            <a:r>
              <a:rPr dirty="0" spc="114"/>
              <a:t>Automate</a:t>
            </a:r>
            <a:r>
              <a:rPr dirty="0" spc="45"/>
              <a:t> </a:t>
            </a:r>
            <a:r>
              <a:rPr dirty="0" spc="40"/>
              <a:t>routines	</a:t>
            </a:r>
            <a:r>
              <a:rPr dirty="0" spc="-10"/>
              <a:t>for</a:t>
            </a:r>
            <a:r>
              <a:rPr dirty="0" spc="335"/>
              <a:t> </a:t>
            </a:r>
            <a:r>
              <a:rPr dirty="0" spc="-25"/>
              <a:t>energy</a:t>
            </a:r>
            <a:r>
              <a:rPr dirty="0" spc="204"/>
              <a:t> </a:t>
            </a:r>
            <a:r>
              <a:rPr dirty="0" spc="-30"/>
              <a:t>efficiency</a:t>
            </a:r>
            <a:r>
              <a:rPr dirty="0" spc="355"/>
              <a:t> </a:t>
            </a:r>
            <a:r>
              <a:rPr dirty="0" spc="100"/>
              <a:t>and</a:t>
            </a:r>
            <a:r>
              <a:rPr dirty="0" spc="145"/>
              <a:t> </a:t>
            </a:r>
            <a:r>
              <a:rPr dirty="0" spc="30"/>
              <a:t>home</a:t>
            </a:r>
          </a:p>
          <a:p>
            <a:pPr marL="9235440" marR="5080">
              <a:lnSpc>
                <a:spcPct val="116700"/>
              </a:lnSpc>
              <a:tabLst>
                <a:tab pos="16173450" algn="l"/>
              </a:tabLst>
            </a:pPr>
            <a:r>
              <a:rPr dirty="0" spc="30"/>
              <a:t>security.</a:t>
            </a:r>
            <a:r>
              <a:rPr dirty="0" spc="90"/>
              <a:t> </a:t>
            </a:r>
            <a:r>
              <a:rPr dirty="0" spc="30"/>
              <a:t>Store</a:t>
            </a:r>
            <a:r>
              <a:rPr dirty="0" spc="250"/>
              <a:t> </a:t>
            </a:r>
            <a:r>
              <a:rPr dirty="0" spc="100"/>
              <a:t>and</a:t>
            </a:r>
            <a:r>
              <a:rPr dirty="0" spc="155"/>
              <a:t> </a:t>
            </a:r>
            <a:r>
              <a:rPr dirty="0" spc="35"/>
              <a:t>analyze</a:t>
            </a:r>
            <a:r>
              <a:rPr dirty="0" spc="185"/>
              <a:t> </a:t>
            </a:r>
            <a:r>
              <a:rPr dirty="0" spc="110"/>
              <a:t>data</a:t>
            </a:r>
            <a:r>
              <a:rPr dirty="0" spc="175"/>
              <a:t> </a:t>
            </a:r>
            <a:r>
              <a:rPr dirty="0" spc="30"/>
              <a:t>in</a:t>
            </a:r>
            <a:r>
              <a:rPr dirty="0" spc="75"/>
              <a:t> </a:t>
            </a:r>
            <a:r>
              <a:rPr dirty="0" spc="70"/>
              <a:t>IBM</a:t>
            </a:r>
            <a:r>
              <a:rPr dirty="0" spc="260"/>
              <a:t> </a:t>
            </a:r>
            <a:r>
              <a:rPr dirty="0" spc="40"/>
              <a:t>Cloud</a:t>
            </a:r>
            <a:r>
              <a:rPr dirty="0" spc="315"/>
              <a:t> </a:t>
            </a:r>
            <a:r>
              <a:rPr dirty="0" spc="40"/>
              <a:t>Object </a:t>
            </a:r>
            <a:r>
              <a:rPr dirty="0" spc="45"/>
              <a:t> Storage</a:t>
            </a:r>
            <a:r>
              <a:rPr dirty="0" spc="265"/>
              <a:t> </a:t>
            </a:r>
            <a:r>
              <a:rPr dirty="0" spc="70"/>
              <a:t>to</a:t>
            </a:r>
            <a:r>
              <a:rPr dirty="0" spc="155"/>
              <a:t> </a:t>
            </a:r>
            <a:r>
              <a:rPr dirty="0" spc="55"/>
              <a:t>gain</a:t>
            </a:r>
            <a:r>
              <a:rPr dirty="0" spc="90"/>
              <a:t> </a:t>
            </a:r>
            <a:r>
              <a:rPr dirty="0" spc="55"/>
              <a:t>valuable</a:t>
            </a:r>
            <a:r>
              <a:rPr dirty="0" spc="114"/>
              <a:t> </a:t>
            </a:r>
            <a:r>
              <a:rPr dirty="0" spc="60"/>
              <a:t>insights </a:t>
            </a:r>
            <a:r>
              <a:rPr dirty="0" spc="45"/>
              <a:t>into</a:t>
            </a:r>
            <a:r>
              <a:rPr dirty="0" spc="85"/>
              <a:t> </a:t>
            </a:r>
            <a:r>
              <a:rPr dirty="0" spc="-5"/>
              <a:t>your	</a:t>
            </a:r>
            <a:r>
              <a:rPr dirty="0" spc="60"/>
              <a:t>smart</a:t>
            </a:r>
            <a:r>
              <a:rPr dirty="0" spc="140"/>
              <a:t> </a:t>
            </a:r>
            <a:r>
              <a:rPr dirty="0" spc="30"/>
              <a:t>home.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5650" y="2819400"/>
            <a:ext cx="73723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0703" y="65341"/>
            <a:ext cx="8306434" cy="12039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700" spc="-55"/>
              <a:t>P</a:t>
            </a:r>
            <a:r>
              <a:rPr dirty="0" sz="7700" spc="-55"/>
              <a:t>r</a:t>
            </a:r>
            <a:r>
              <a:rPr dirty="0" sz="7700" spc="-25"/>
              <a:t>o</a:t>
            </a:r>
            <a:r>
              <a:rPr dirty="0" sz="7700" spc="-90"/>
              <a:t>b</a:t>
            </a:r>
            <a:r>
              <a:rPr dirty="0" sz="7700" spc="-45"/>
              <a:t>l</a:t>
            </a:r>
            <a:r>
              <a:rPr dirty="0" sz="7700" spc="-55"/>
              <a:t>e</a:t>
            </a:r>
            <a:r>
              <a:rPr dirty="0" sz="7700" spc="25"/>
              <a:t>m</a:t>
            </a:r>
            <a:r>
              <a:rPr dirty="0" sz="7700" spc="-480"/>
              <a:t> </a:t>
            </a:r>
            <a:r>
              <a:rPr dirty="0" sz="7700" spc="-250"/>
              <a:t>a</a:t>
            </a:r>
            <a:r>
              <a:rPr dirty="0" sz="7700" spc="-310"/>
              <a:t>n</a:t>
            </a:r>
            <a:r>
              <a:rPr dirty="0" sz="7700" spc="15"/>
              <a:t>d</a:t>
            </a:r>
            <a:r>
              <a:rPr dirty="0" sz="7700" spc="-370"/>
              <a:t> </a:t>
            </a:r>
            <a:r>
              <a:rPr dirty="0" sz="7700" spc="-15"/>
              <a:t>D</a:t>
            </a:r>
            <a:r>
              <a:rPr dirty="0" sz="7700" spc="10"/>
              <a:t>es</a:t>
            </a:r>
            <a:r>
              <a:rPr dirty="0" sz="7700" spc="25"/>
              <a:t>i</a:t>
            </a:r>
            <a:r>
              <a:rPr dirty="0" sz="7700" spc="35"/>
              <a:t>g</a:t>
            </a:r>
            <a:r>
              <a:rPr dirty="0" sz="7700" spc="15"/>
              <a:t>n</a:t>
            </a:r>
            <a:endParaRPr sz="77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425" y="3857625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425" y="5457826"/>
            <a:ext cx="85725" cy="857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425" y="7058026"/>
            <a:ext cx="85725" cy="8572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6421" y="3453319"/>
            <a:ext cx="8822055" cy="4859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01930" indent="381000">
              <a:lnSpc>
                <a:spcPct val="116799"/>
              </a:lnSpc>
              <a:spcBef>
                <a:spcPts val="90"/>
              </a:spcBef>
            </a:pP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The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project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is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transform</a:t>
            </a:r>
            <a:r>
              <a:rPr dirty="0" sz="30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normal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0" b="1">
                <a:solidFill>
                  <a:srgbClr val="0E0E0E"/>
                </a:solidFill>
                <a:latin typeface="Times New Roman"/>
                <a:cs typeface="Times New Roman"/>
              </a:rPr>
              <a:t>home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0E0E0E"/>
                </a:solidFill>
                <a:latin typeface="Times New Roman"/>
                <a:cs typeface="Times New Roman"/>
              </a:rPr>
              <a:t>into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smart </a:t>
            </a:r>
            <a:r>
              <a:rPr dirty="0" sz="3000" spc="-7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living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space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000" spc="-9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IBM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Cloud </a:t>
            </a:r>
            <a:r>
              <a:rPr dirty="0" sz="3000" spc="-90" b="1">
                <a:solidFill>
                  <a:srgbClr val="0E0E0E"/>
                </a:solidFill>
                <a:latin typeface="Times New Roman"/>
                <a:cs typeface="Times New Roman"/>
              </a:rPr>
              <a:t>Functions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for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IoT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data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 processing.</a:t>
            </a:r>
            <a:endParaRPr sz="3000">
              <a:latin typeface="Times New Roman"/>
              <a:cs typeface="Times New Roman"/>
            </a:endParaRPr>
          </a:p>
          <a:p>
            <a:pPr marL="12700" marR="5080" indent="381000">
              <a:lnSpc>
                <a:spcPct val="116799"/>
              </a:lnSpc>
              <a:spcBef>
                <a:spcPts val="229"/>
              </a:spcBef>
            </a:pP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al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1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ll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ec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1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va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25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, 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re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4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2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1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2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gy 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50" b="1">
                <a:solidFill>
                  <a:srgbClr val="0E0E0E"/>
                </a:solidFill>
                <a:latin typeface="Times New Roman"/>
                <a:cs typeface="Times New Roman"/>
              </a:rPr>
              <a:t>ff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6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spc="-3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ec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12700" marR="1222375" indent="476250">
              <a:lnSpc>
                <a:spcPts val="4210"/>
              </a:lnSpc>
              <a:spcBef>
                <a:spcPts val="80"/>
              </a:spcBef>
            </a:pP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229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2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, 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-1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ec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ss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 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er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ag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1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50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age</a:t>
            </a:r>
            <a:r>
              <a:rPr dirty="0" sz="3000" spc="-2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al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29475" y="53721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7399" y="0"/>
                </a:moveTo>
                <a:lnTo>
                  <a:pt x="253" y="15239"/>
                </a:lnTo>
                <a:lnTo>
                  <a:pt x="0" y="20192"/>
                </a:lnTo>
                <a:lnTo>
                  <a:pt x="20193" y="37719"/>
                </a:lnTo>
                <a:lnTo>
                  <a:pt x="37465" y="22351"/>
                </a:lnTo>
                <a:lnTo>
                  <a:pt x="37719" y="17399"/>
                </a:lnTo>
                <a:lnTo>
                  <a:pt x="19939" y="126"/>
                </a:lnTo>
                <a:lnTo>
                  <a:pt x="17399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2447925"/>
            <a:ext cx="8772525" cy="6534150"/>
            <a:chOff x="0" y="2447925"/>
            <a:chExt cx="8772525" cy="6534150"/>
          </a:xfrm>
        </p:grpSpPr>
        <p:sp>
          <p:nvSpPr>
            <p:cNvPr id="4" name="object 4"/>
            <p:cNvSpPr/>
            <p:nvPr/>
          </p:nvSpPr>
          <p:spPr>
            <a:xfrm>
              <a:off x="7239000" y="7610475"/>
              <a:ext cx="38100" cy="47625"/>
            </a:xfrm>
            <a:custGeom>
              <a:avLst/>
              <a:gdLst/>
              <a:ahLst/>
              <a:cxnLst/>
              <a:rect l="l" t="t" r="r" b="b"/>
              <a:pathLst>
                <a:path w="38100" h="47625">
                  <a:moveTo>
                    <a:pt x="18033" y="0"/>
                  </a:moveTo>
                  <a:lnTo>
                    <a:pt x="1143" y="15875"/>
                  </a:lnTo>
                  <a:lnTo>
                    <a:pt x="380" y="18795"/>
                  </a:lnTo>
                  <a:lnTo>
                    <a:pt x="0" y="25018"/>
                  </a:lnTo>
                  <a:lnTo>
                    <a:pt x="14858" y="46736"/>
                  </a:lnTo>
                  <a:lnTo>
                    <a:pt x="19811" y="47117"/>
                  </a:lnTo>
                  <a:lnTo>
                    <a:pt x="34544" y="36830"/>
                  </a:lnTo>
                  <a:lnTo>
                    <a:pt x="36829" y="31242"/>
                  </a:lnTo>
                  <a:lnTo>
                    <a:pt x="37465" y="28320"/>
                  </a:lnTo>
                  <a:lnTo>
                    <a:pt x="37973" y="22098"/>
                  </a:lnTo>
                  <a:lnTo>
                    <a:pt x="22986" y="381"/>
                  </a:lnTo>
                  <a:lnTo>
                    <a:pt x="18033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47925"/>
              <a:ext cx="8772524" cy="65341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5203" y="138366"/>
            <a:ext cx="7319009" cy="1295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300" spc="10"/>
              <a:t>Design</a:t>
            </a:r>
            <a:r>
              <a:rPr dirty="0" sz="8300" spc="-455"/>
              <a:t> </a:t>
            </a:r>
            <a:r>
              <a:rPr dirty="0" sz="8300" spc="-140"/>
              <a:t>Thinking</a:t>
            </a:r>
            <a:endParaRPr sz="83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2733675"/>
            <a:ext cx="85723" cy="85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4333875"/>
            <a:ext cx="85723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5400676"/>
            <a:ext cx="85723" cy="857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6467476"/>
            <a:ext cx="85723" cy="85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8275" y="8067676"/>
            <a:ext cx="85723" cy="8572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288144" y="2333688"/>
            <a:ext cx="8709660" cy="6995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98120">
              <a:lnSpc>
                <a:spcPct val="116799"/>
              </a:lnSpc>
              <a:spcBef>
                <a:spcPts val="100"/>
              </a:spcBef>
            </a:pP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5" b="1">
                <a:solidFill>
                  <a:srgbClr val="0E0E0E"/>
                </a:solidFill>
                <a:latin typeface="Times New Roman"/>
                <a:cs typeface="Times New Roman"/>
              </a:rPr>
              <a:t>Integration: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Identify</a:t>
            </a:r>
            <a:r>
              <a:rPr dirty="0" sz="3000" spc="-1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integrate</a:t>
            </a:r>
            <a:r>
              <a:rPr dirty="0" sz="30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smart</a:t>
            </a:r>
            <a:r>
              <a:rPr dirty="0" sz="30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devices </a:t>
            </a:r>
            <a:r>
              <a:rPr dirty="0" sz="3000" spc="-7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such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as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 thermostats,</a:t>
            </a: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motion</a:t>
            </a:r>
            <a:r>
              <a:rPr dirty="0" sz="3000" spc="-1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sensors,</a:t>
            </a:r>
            <a:r>
              <a:rPr dirty="0" sz="3000" spc="-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5" b="1">
                <a:solidFill>
                  <a:srgbClr val="0E0E0E"/>
                </a:solidFill>
                <a:latin typeface="Times New Roman"/>
                <a:cs typeface="Times New Roman"/>
              </a:rPr>
              <a:t>cameras</a:t>
            </a:r>
            <a:r>
              <a:rPr dirty="0" sz="3000" spc="-11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into </a:t>
            </a:r>
            <a:r>
              <a:rPr dirty="0" sz="3000" spc="-7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2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0" b="1">
                <a:solidFill>
                  <a:srgbClr val="0E0E0E"/>
                </a:solidFill>
                <a:latin typeface="Times New Roman"/>
                <a:cs typeface="Times New Roman"/>
              </a:rPr>
              <a:t>ec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2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spc="2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7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12700" marR="838835">
              <a:lnSpc>
                <a:spcPct val="116799"/>
              </a:lnSpc>
              <a:spcBef>
                <a:spcPts val="225"/>
              </a:spcBef>
            </a:pP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Collection:</a:t>
            </a:r>
            <a:r>
              <a:rPr dirty="0" sz="3000" spc="-1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Set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25" b="1">
                <a:solidFill>
                  <a:srgbClr val="0E0E0E"/>
                </a:solidFill>
                <a:latin typeface="Times New Roman"/>
                <a:cs typeface="Times New Roman"/>
              </a:rPr>
              <a:t>up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collection</a:t>
            </a:r>
            <a:r>
              <a:rPr dirty="0" sz="3000" spc="-1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from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these </a:t>
            </a:r>
            <a:r>
              <a:rPr dirty="0" sz="3000" spc="-7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,</a:t>
            </a:r>
            <a:r>
              <a:rPr dirty="0" sz="3000" spc="-3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il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z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2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12700" marR="1160145">
              <a:lnSpc>
                <a:spcPts val="4200"/>
              </a:lnSpc>
              <a:spcBef>
                <a:spcPts val="240"/>
              </a:spcBef>
            </a:pP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-t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4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3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g:</a:t>
            </a:r>
            <a:r>
              <a:rPr dirty="0" sz="3000" spc="-3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32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re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-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 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processing</a:t>
            </a:r>
            <a:r>
              <a:rPr dirty="0" sz="3000" spc="2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000" spc="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IBM</a:t>
            </a:r>
            <a:r>
              <a:rPr dirty="0" sz="30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Cloud</a:t>
            </a:r>
            <a:r>
              <a:rPr dirty="0" sz="3000" spc="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0E0E0E"/>
                </a:solidFill>
                <a:latin typeface="Times New Roman"/>
                <a:cs typeface="Times New Roman"/>
              </a:rPr>
              <a:t>Functions.</a:t>
            </a:r>
            <a:endParaRPr sz="3000">
              <a:latin typeface="Times New Roman"/>
              <a:cs typeface="Times New Roman"/>
            </a:endParaRPr>
          </a:p>
          <a:p>
            <a:pPr marL="12700" marR="29209">
              <a:lnSpc>
                <a:spcPts val="4200"/>
              </a:lnSpc>
              <a:spcBef>
                <a:spcPts val="10"/>
              </a:spcBef>
            </a:pP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3000" spc="2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000" spc="-2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2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1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10" b="1">
                <a:solidFill>
                  <a:srgbClr val="0E0E0E"/>
                </a:solidFill>
                <a:latin typeface="Times New Roman"/>
                <a:cs typeface="Times New Roman"/>
              </a:rPr>
              <a:t>er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gy  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ff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spc="-2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(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.g.,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j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spc="-60" b="1">
                <a:solidFill>
                  <a:srgbClr val="0E0E0E"/>
                </a:solidFill>
                <a:latin typeface="Times New Roman"/>
                <a:cs typeface="Times New Roman"/>
              </a:rPr>
              <a:t>er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45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19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)</a:t>
            </a:r>
            <a:r>
              <a:rPr dirty="0" sz="30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4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4200"/>
              </a:lnSpc>
              <a:spcBef>
                <a:spcPts val="5"/>
              </a:spcBef>
            </a:pP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security</a:t>
            </a: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(e.g., </a:t>
            </a:r>
            <a:r>
              <a:rPr dirty="0" sz="3000" spc="-90" b="1">
                <a:solidFill>
                  <a:srgbClr val="0E0E0E"/>
                </a:solidFill>
                <a:latin typeface="Times New Roman"/>
                <a:cs typeface="Times New Roman"/>
              </a:rPr>
              <a:t>sending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alerts 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on </a:t>
            </a:r>
            <a:r>
              <a:rPr dirty="0" sz="3000" spc="-90" b="1">
                <a:solidFill>
                  <a:srgbClr val="0E0E0E"/>
                </a:solidFill>
                <a:latin typeface="Times New Roman"/>
                <a:cs typeface="Times New Roman"/>
              </a:rPr>
              <a:t>motion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detection)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age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000" spc="-4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3000" spc="11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spc="-8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3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000" spc="20" b="1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000" spc="-20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7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000" spc="-15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000" spc="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000" spc="-20" b="1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dirty="0" sz="3000" spc="-25" b="1">
                <a:solidFill>
                  <a:srgbClr val="0E0E0E"/>
                </a:solidFill>
                <a:latin typeface="Times New Roman"/>
                <a:cs typeface="Times New Roman"/>
              </a:rPr>
              <a:t>j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ec</a:t>
            </a:r>
            <a:r>
              <a:rPr dirty="0" sz="300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endParaRPr sz="3000">
              <a:latin typeface="Times New Roman"/>
              <a:cs typeface="Times New Roman"/>
            </a:endParaRPr>
          </a:p>
          <a:p>
            <a:pPr marL="12700" marR="808355">
              <a:lnSpc>
                <a:spcPts val="4200"/>
              </a:lnSpc>
            </a:pP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Storage</a:t>
            </a:r>
            <a:r>
              <a:rPr dirty="0" sz="3000" spc="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3000" spc="-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0E0E0E"/>
                </a:solidFill>
                <a:latin typeface="Times New Roman"/>
                <a:cs typeface="Times New Roman"/>
              </a:rPr>
              <a:t>analyze</a:t>
            </a:r>
            <a:r>
              <a:rPr dirty="0" sz="3000" spc="-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it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to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gain</a:t>
            </a:r>
            <a:r>
              <a:rPr dirty="0" sz="3000" spc="-1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0" b="1">
                <a:solidFill>
                  <a:srgbClr val="0E0E0E"/>
                </a:solidFill>
                <a:latin typeface="Times New Roman"/>
                <a:cs typeface="Times New Roman"/>
              </a:rPr>
              <a:t>insights</a:t>
            </a:r>
            <a:r>
              <a:rPr dirty="0" sz="3000" spc="-19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35" b="1">
                <a:solidFill>
                  <a:srgbClr val="0E0E0E"/>
                </a:solidFill>
                <a:latin typeface="Times New Roman"/>
                <a:cs typeface="Times New Roman"/>
              </a:rPr>
              <a:t>into</a:t>
            </a:r>
            <a:r>
              <a:rPr dirty="0" sz="3000" spc="-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energy </a:t>
            </a:r>
            <a:r>
              <a:rPr dirty="0" sz="3000" spc="-7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0" b="1">
                <a:solidFill>
                  <a:srgbClr val="0E0E0E"/>
                </a:solidFill>
                <a:latin typeface="Times New Roman"/>
                <a:cs typeface="Times New Roman"/>
              </a:rPr>
              <a:t>consumption,</a:t>
            </a:r>
            <a:r>
              <a:rPr dirty="0" sz="3000" spc="2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75" b="1">
                <a:solidFill>
                  <a:srgbClr val="0E0E0E"/>
                </a:solidFill>
                <a:latin typeface="Times New Roman"/>
                <a:cs typeface="Times New Roman"/>
              </a:rPr>
              <a:t>security</a:t>
            </a:r>
            <a:r>
              <a:rPr dirty="0" sz="3000" spc="1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0" b="1">
                <a:solidFill>
                  <a:srgbClr val="0E0E0E"/>
                </a:solidFill>
                <a:latin typeface="Times New Roman"/>
                <a:cs typeface="Times New Roman"/>
              </a:rPr>
              <a:t>events,</a:t>
            </a:r>
            <a:r>
              <a:rPr dirty="0" sz="3000" spc="-29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85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3000" spc="-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000" spc="-15" b="1">
                <a:solidFill>
                  <a:srgbClr val="0E0E0E"/>
                </a:solidFill>
                <a:latin typeface="Times New Roman"/>
                <a:cs typeface="Times New Roman"/>
              </a:rPr>
              <a:t>patterns.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43325"/>
            <a:ext cx="10467974" cy="5895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965" y="553402"/>
            <a:ext cx="9934575" cy="28244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1000"/>
              </a:lnSpc>
              <a:spcBef>
                <a:spcPts val="130"/>
              </a:spcBef>
            </a:pPr>
            <a:r>
              <a:rPr dirty="0" sz="9200" spc="-95">
                <a:latin typeface="Trebuchet MS"/>
                <a:cs typeface="Trebuchet MS"/>
              </a:rPr>
              <a:t>I</a:t>
            </a:r>
            <a:r>
              <a:rPr dirty="0" sz="9200" spc="-95">
                <a:latin typeface="Trebuchet MS"/>
                <a:cs typeface="Trebuchet MS"/>
              </a:rPr>
              <a:t>d</a:t>
            </a:r>
            <a:r>
              <a:rPr dirty="0" sz="9200" spc="-40">
                <a:latin typeface="Trebuchet MS"/>
                <a:cs typeface="Trebuchet MS"/>
              </a:rPr>
              <a:t>e</a:t>
            </a:r>
            <a:r>
              <a:rPr dirty="0" sz="9200" spc="15">
                <a:latin typeface="Trebuchet MS"/>
                <a:cs typeface="Trebuchet MS"/>
              </a:rPr>
              <a:t>a</a:t>
            </a:r>
            <a:r>
              <a:rPr dirty="0" sz="9200" spc="-640">
                <a:latin typeface="Trebuchet MS"/>
                <a:cs typeface="Trebuchet MS"/>
              </a:rPr>
              <a:t> </a:t>
            </a:r>
            <a:r>
              <a:rPr dirty="0" sz="9200" spc="-330">
                <a:latin typeface="Trebuchet MS"/>
                <a:cs typeface="Trebuchet MS"/>
              </a:rPr>
              <a:t>f</a:t>
            </a:r>
            <a:r>
              <a:rPr dirty="0" sz="9200" spc="-254">
                <a:latin typeface="Trebuchet MS"/>
                <a:cs typeface="Trebuchet MS"/>
              </a:rPr>
              <a:t>o</a:t>
            </a:r>
            <a:r>
              <a:rPr dirty="0" sz="9200" spc="10">
                <a:latin typeface="Trebuchet MS"/>
                <a:cs typeface="Trebuchet MS"/>
              </a:rPr>
              <a:t>r</a:t>
            </a:r>
            <a:r>
              <a:rPr dirty="0" sz="9200" spc="-720">
                <a:latin typeface="Trebuchet MS"/>
                <a:cs typeface="Trebuchet MS"/>
              </a:rPr>
              <a:t> </a:t>
            </a:r>
            <a:r>
              <a:rPr dirty="0" sz="9200" spc="5">
                <a:latin typeface="Trebuchet MS"/>
                <a:cs typeface="Trebuchet MS"/>
              </a:rPr>
              <a:t>Iot</a:t>
            </a:r>
            <a:endParaRPr sz="9200">
              <a:latin typeface="Trebuchet MS"/>
              <a:cs typeface="Trebuchet MS"/>
            </a:endParaRPr>
          </a:p>
          <a:p>
            <a:pPr marL="3719829">
              <a:lnSpc>
                <a:spcPts val="11000"/>
              </a:lnSpc>
            </a:pPr>
            <a:r>
              <a:rPr dirty="0" sz="9200" spc="-125">
                <a:latin typeface="Trebuchet MS"/>
                <a:cs typeface="Trebuchet MS"/>
              </a:rPr>
              <a:t>A</a:t>
            </a:r>
            <a:r>
              <a:rPr dirty="0" sz="9200" spc="-114">
                <a:latin typeface="Trebuchet MS"/>
                <a:cs typeface="Trebuchet MS"/>
              </a:rPr>
              <a:t>u</a:t>
            </a:r>
            <a:r>
              <a:rPr dirty="0" sz="9200" spc="-125">
                <a:latin typeface="Trebuchet MS"/>
                <a:cs typeface="Trebuchet MS"/>
              </a:rPr>
              <a:t>t</a:t>
            </a:r>
            <a:r>
              <a:rPr dirty="0" sz="9200" spc="-105">
                <a:latin typeface="Trebuchet MS"/>
                <a:cs typeface="Trebuchet MS"/>
              </a:rPr>
              <a:t>o</a:t>
            </a:r>
            <a:r>
              <a:rPr dirty="0" sz="9200" spc="-110">
                <a:latin typeface="Trebuchet MS"/>
                <a:cs typeface="Trebuchet MS"/>
              </a:rPr>
              <a:t>m</a:t>
            </a:r>
            <a:r>
              <a:rPr dirty="0" sz="9200" spc="-105">
                <a:latin typeface="Trebuchet MS"/>
                <a:cs typeface="Trebuchet MS"/>
              </a:rPr>
              <a:t>a</a:t>
            </a:r>
            <a:r>
              <a:rPr dirty="0" sz="9200" spc="-200">
                <a:latin typeface="Trebuchet MS"/>
                <a:cs typeface="Trebuchet MS"/>
              </a:rPr>
              <a:t>t</a:t>
            </a:r>
            <a:r>
              <a:rPr dirty="0" sz="9200" spc="-120">
                <a:latin typeface="Trebuchet MS"/>
                <a:cs typeface="Trebuchet MS"/>
              </a:rPr>
              <a:t>i</a:t>
            </a:r>
            <a:r>
              <a:rPr dirty="0" sz="9200" spc="-180">
                <a:latin typeface="Trebuchet MS"/>
                <a:cs typeface="Trebuchet MS"/>
              </a:rPr>
              <a:t>o</a:t>
            </a:r>
            <a:r>
              <a:rPr dirty="0" sz="9200" spc="15">
                <a:latin typeface="Trebuchet MS"/>
                <a:cs typeface="Trebuchet MS"/>
              </a:rPr>
              <a:t>n</a:t>
            </a:r>
            <a:endParaRPr sz="9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25175" y="5010150"/>
            <a:ext cx="95248" cy="95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6856" y="4589403"/>
            <a:ext cx="7073900" cy="23622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75"/>
              </a:spcBef>
            </a:pPr>
            <a:r>
              <a:rPr dirty="0" sz="3300" spc="-85" b="1">
                <a:solidFill>
                  <a:srgbClr val="0E0E0E"/>
                </a:solidFill>
                <a:latin typeface="Times New Roman"/>
                <a:cs typeface="Times New Roman"/>
              </a:rPr>
              <a:t>Consider integrating</a:t>
            </a:r>
            <a:r>
              <a:rPr dirty="0" sz="3300" spc="-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105" b="1">
                <a:solidFill>
                  <a:srgbClr val="0E0E0E"/>
                </a:solidFill>
                <a:latin typeface="Times New Roman"/>
                <a:cs typeface="Times New Roman"/>
              </a:rPr>
              <a:t>machine </a:t>
            </a:r>
            <a:r>
              <a:rPr dirty="0" sz="3300" spc="-25" b="1">
                <a:solidFill>
                  <a:srgbClr val="0E0E0E"/>
                </a:solidFill>
                <a:latin typeface="Times New Roman"/>
                <a:cs typeface="Times New Roman"/>
              </a:rPr>
              <a:t>learning </a:t>
            </a:r>
            <a:r>
              <a:rPr dirty="0" sz="3300" spc="-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75" b="1">
                <a:solidFill>
                  <a:srgbClr val="0E0E0E"/>
                </a:solidFill>
                <a:latin typeface="Times New Roman"/>
                <a:cs typeface="Times New Roman"/>
              </a:rPr>
              <a:t>models </a:t>
            </a:r>
            <a:r>
              <a:rPr dirty="0" sz="3300" spc="10" b="1">
                <a:solidFill>
                  <a:srgbClr val="0E0E0E"/>
                </a:solidFill>
                <a:latin typeface="Times New Roman"/>
                <a:cs typeface="Times New Roman"/>
              </a:rPr>
              <a:t>to </a:t>
            </a:r>
            <a:r>
              <a:rPr dirty="0" sz="3300" spc="-105" b="1">
                <a:solidFill>
                  <a:srgbClr val="0E0E0E"/>
                </a:solidFill>
                <a:latin typeface="Times New Roman"/>
                <a:cs typeface="Times New Roman"/>
              </a:rPr>
              <a:t>enhance </a:t>
            </a:r>
            <a:r>
              <a:rPr dirty="0" sz="3300" spc="-35" b="1">
                <a:solidFill>
                  <a:srgbClr val="0E0E0E"/>
                </a:solidFill>
                <a:latin typeface="Times New Roman"/>
                <a:cs typeface="Times New Roman"/>
              </a:rPr>
              <a:t>the </a:t>
            </a:r>
            <a:r>
              <a:rPr dirty="0" sz="3300" spc="-85" b="1">
                <a:solidFill>
                  <a:srgbClr val="0E0E0E"/>
                </a:solidFill>
                <a:latin typeface="Times New Roman"/>
                <a:cs typeface="Times New Roman"/>
              </a:rPr>
              <a:t>automation </a:t>
            </a:r>
            <a:r>
              <a:rPr dirty="0" sz="3300" spc="-40" b="1">
                <a:solidFill>
                  <a:srgbClr val="0E0E0E"/>
                </a:solidFill>
                <a:latin typeface="Times New Roman"/>
                <a:cs typeface="Times New Roman"/>
              </a:rPr>
              <a:t>and </a:t>
            </a:r>
            <a:r>
              <a:rPr dirty="0" sz="3300" spc="-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70" b="1">
                <a:solidFill>
                  <a:srgbClr val="0E0E0E"/>
                </a:solidFill>
                <a:latin typeface="Times New Roman"/>
                <a:cs typeface="Times New Roman"/>
              </a:rPr>
              <a:t>decision</a:t>
            </a:r>
            <a:r>
              <a:rPr dirty="0" sz="33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100" b="1">
                <a:solidFill>
                  <a:srgbClr val="0E0E0E"/>
                </a:solidFill>
                <a:latin typeface="Times New Roman"/>
                <a:cs typeface="Times New Roman"/>
              </a:rPr>
              <a:t>making</a:t>
            </a:r>
            <a:r>
              <a:rPr dirty="0" sz="3300" spc="6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70" b="1">
                <a:solidFill>
                  <a:srgbClr val="0E0E0E"/>
                </a:solidFill>
                <a:latin typeface="Times New Roman"/>
                <a:cs typeface="Times New Roman"/>
              </a:rPr>
              <a:t>capabilities</a:t>
            </a:r>
            <a:r>
              <a:rPr dirty="0" sz="3300" spc="1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b="1">
                <a:solidFill>
                  <a:srgbClr val="0E0E0E"/>
                </a:solidFill>
                <a:latin typeface="Times New Roman"/>
                <a:cs typeface="Times New Roman"/>
              </a:rPr>
              <a:t>of</a:t>
            </a:r>
            <a:r>
              <a:rPr dirty="0" sz="330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30" b="1">
                <a:solidFill>
                  <a:srgbClr val="0E0E0E"/>
                </a:solidFill>
                <a:latin typeface="Times New Roman"/>
                <a:cs typeface="Times New Roman"/>
              </a:rPr>
              <a:t>the</a:t>
            </a:r>
            <a:r>
              <a:rPr dirty="0" sz="3300" spc="-1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5" b="1">
                <a:solidFill>
                  <a:srgbClr val="0E0E0E"/>
                </a:solidFill>
                <a:latin typeface="Times New Roman"/>
                <a:cs typeface="Times New Roman"/>
              </a:rPr>
              <a:t>smart </a:t>
            </a:r>
            <a:r>
              <a:rPr dirty="0" sz="3300" spc="-81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300" spc="-25" b="1">
                <a:solidFill>
                  <a:srgbClr val="0E0E0E"/>
                </a:solidFill>
                <a:latin typeface="Times New Roman"/>
                <a:cs typeface="Times New Roman"/>
              </a:rPr>
              <a:t>home.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110"/>
              </a:spcBef>
            </a:pPr>
            <a:r>
              <a:rPr dirty="0" spc="50"/>
              <a:t>Data</a:t>
            </a:r>
            <a:r>
              <a:rPr dirty="0" spc="35"/>
              <a:t> </a:t>
            </a:r>
            <a:r>
              <a:rPr dirty="0" spc="-75"/>
              <a:t>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057776"/>
            <a:ext cx="114300" cy="1142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4862" y="4563237"/>
            <a:ext cx="8999220" cy="202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5775">
              <a:lnSpc>
                <a:spcPct val="115199"/>
              </a:lnSpc>
              <a:spcBef>
                <a:spcPts val="95"/>
              </a:spcBef>
            </a:pPr>
            <a:r>
              <a:rPr dirty="0" sz="3800" spc="-70" b="1">
                <a:solidFill>
                  <a:srgbClr val="0E0E0E"/>
                </a:solidFill>
                <a:latin typeface="Times New Roman"/>
                <a:cs typeface="Times New Roman"/>
              </a:rPr>
              <a:t>Building</a:t>
            </a:r>
            <a:r>
              <a:rPr dirty="0" sz="3800" spc="-3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b="1">
                <a:solidFill>
                  <a:srgbClr val="0E0E0E"/>
                </a:solidFill>
                <a:latin typeface="Times New Roman"/>
                <a:cs typeface="Times New Roman"/>
              </a:rPr>
              <a:t>the</a:t>
            </a:r>
            <a:r>
              <a:rPr dirty="0" sz="3800" spc="-2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75" b="1">
                <a:solidFill>
                  <a:srgbClr val="0E0E0E"/>
                </a:solidFill>
                <a:latin typeface="Times New Roman"/>
                <a:cs typeface="Times New Roman"/>
              </a:rPr>
              <a:t>serverless</a:t>
            </a:r>
            <a:r>
              <a:rPr dirty="0" sz="3800" spc="-2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25" b="1">
                <a:solidFill>
                  <a:srgbClr val="0E0E0E"/>
                </a:solidFill>
                <a:latin typeface="Times New Roman"/>
                <a:cs typeface="Times New Roman"/>
              </a:rPr>
              <a:t>IoT</a:t>
            </a:r>
            <a:r>
              <a:rPr dirty="0" sz="3800" spc="-2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800" spc="-229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60" b="1">
                <a:solidFill>
                  <a:srgbClr val="0E0E0E"/>
                </a:solidFill>
                <a:latin typeface="Times New Roman"/>
                <a:cs typeface="Times New Roman"/>
              </a:rPr>
              <a:t>processing </a:t>
            </a:r>
            <a:r>
              <a:rPr dirty="0" sz="3800" spc="-9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65" b="1">
                <a:solidFill>
                  <a:srgbClr val="0E0E0E"/>
                </a:solidFill>
                <a:latin typeface="Times New Roman"/>
                <a:cs typeface="Times New Roman"/>
              </a:rPr>
              <a:t>solution using </a:t>
            </a:r>
            <a:r>
              <a:rPr dirty="0" sz="3800" spc="40" b="1">
                <a:solidFill>
                  <a:srgbClr val="0E0E0E"/>
                </a:solidFill>
                <a:latin typeface="Times New Roman"/>
                <a:cs typeface="Times New Roman"/>
              </a:rPr>
              <a:t>IBM </a:t>
            </a:r>
            <a:r>
              <a:rPr dirty="0" sz="3800" spc="-65" b="1">
                <a:solidFill>
                  <a:srgbClr val="0E0E0E"/>
                </a:solidFill>
                <a:latin typeface="Times New Roman"/>
                <a:cs typeface="Times New Roman"/>
              </a:rPr>
              <a:t>Cloud </a:t>
            </a:r>
            <a:r>
              <a:rPr dirty="0" sz="3800" spc="-55" b="1">
                <a:solidFill>
                  <a:srgbClr val="0E0E0E"/>
                </a:solidFill>
                <a:latin typeface="Times New Roman"/>
                <a:cs typeface="Times New Roman"/>
              </a:rPr>
              <a:t>Functions </a:t>
            </a:r>
            <a:r>
              <a:rPr dirty="0" sz="3800" spc="15" b="1">
                <a:solidFill>
                  <a:srgbClr val="0E0E0E"/>
                </a:solidFill>
                <a:latin typeface="Times New Roman"/>
                <a:cs typeface="Times New Roman"/>
              </a:rPr>
              <a:t>and </a:t>
            </a:r>
            <a:r>
              <a:rPr dirty="0" sz="3800" spc="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9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800" spc="-4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800" spc="-10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8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800" spc="-4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800" spc="-32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1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800" spc="-1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800" spc="35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800" spc="45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800" spc="-40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800" spc="45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800" spc="5" b="1">
                <a:solidFill>
                  <a:srgbClr val="0E0E0E"/>
                </a:solidFill>
                <a:latin typeface="Times New Roman"/>
                <a:cs typeface="Times New Roman"/>
              </a:rPr>
              <a:t>ti</a:t>
            </a:r>
            <a:r>
              <a:rPr dirty="0" sz="3800" spc="3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800" spc="-1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800" spc="5">
                <a:solidFill>
                  <a:srgbClr val="0E0E0E"/>
                </a:solidFill>
                <a:latin typeface="Times New Roman"/>
                <a:cs typeface="Times New Roman"/>
              </a:rPr>
              <a:t>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52700"/>
            <a:ext cx="12677774" cy="73247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553" y="646366"/>
            <a:ext cx="8048625" cy="1443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300" spc="-114">
                <a:latin typeface="Trebuchet MS"/>
                <a:cs typeface="Trebuchet MS"/>
              </a:rPr>
              <a:t>I</a:t>
            </a:r>
            <a:r>
              <a:rPr dirty="0" sz="9300" spc="-120">
                <a:latin typeface="Trebuchet MS"/>
                <a:cs typeface="Trebuchet MS"/>
              </a:rPr>
              <a:t>m</a:t>
            </a:r>
            <a:r>
              <a:rPr dirty="0" sz="9300" spc="-175">
                <a:latin typeface="Trebuchet MS"/>
                <a:cs typeface="Trebuchet MS"/>
              </a:rPr>
              <a:t>p</a:t>
            </a:r>
            <a:r>
              <a:rPr dirty="0" sz="9300" spc="-125">
                <a:latin typeface="Trebuchet MS"/>
                <a:cs typeface="Trebuchet MS"/>
              </a:rPr>
              <a:t>l</a:t>
            </a:r>
            <a:r>
              <a:rPr dirty="0" sz="9300" spc="-175">
                <a:latin typeface="Trebuchet MS"/>
                <a:cs typeface="Trebuchet MS"/>
              </a:rPr>
              <a:t>e</a:t>
            </a:r>
            <a:r>
              <a:rPr dirty="0" sz="9300" spc="-195">
                <a:latin typeface="Trebuchet MS"/>
                <a:cs typeface="Trebuchet MS"/>
              </a:rPr>
              <a:t>m</a:t>
            </a:r>
            <a:r>
              <a:rPr dirty="0" sz="9300" spc="-175">
                <a:latin typeface="Trebuchet MS"/>
                <a:cs typeface="Trebuchet MS"/>
              </a:rPr>
              <a:t>en</a:t>
            </a:r>
            <a:r>
              <a:rPr dirty="0" sz="9300" spc="-160">
                <a:latin typeface="Trebuchet MS"/>
                <a:cs typeface="Trebuchet MS"/>
              </a:rPr>
              <a:t>a</a:t>
            </a:r>
            <a:r>
              <a:rPr dirty="0" sz="9300" spc="-165">
                <a:latin typeface="Trebuchet MS"/>
                <a:cs typeface="Trebuchet MS"/>
              </a:rPr>
              <a:t>t</a:t>
            </a:r>
            <a:r>
              <a:rPr dirty="0" sz="9300" spc="-229">
                <a:latin typeface="Trebuchet MS"/>
                <a:cs typeface="Trebuchet MS"/>
              </a:rPr>
              <a:t>i</a:t>
            </a:r>
            <a:r>
              <a:rPr dirty="0" sz="9300" spc="-170">
                <a:latin typeface="Trebuchet MS"/>
                <a:cs typeface="Trebuchet MS"/>
              </a:rPr>
              <a:t>o</a:t>
            </a:r>
            <a:r>
              <a:rPr dirty="0" sz="9300">
                <a:latin typeface="Trebuchet MS"/>
                <a:cs typeface="Trebuchet MS"/>
              </a:rPr>
              <a:t>n</a:t>
            </a:r>
            <a:endParaRPr sz="93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01675" y="4152900"/>
            <a:ext cx="114298" cy="114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3868" y="3659060"/>
            <a:ext cx="3771265" cy="4697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95"/>
              </a:spcBef>
            </a:pPr>
            <a:r>
              <a:rPr dirty="0" sz="3800" spc="-5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800" spc="-3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800" spc="-9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800" spc="-70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800" spc="-8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800" spc="-95" b="1">
                <a:solidFill>
                  <a:srgbClr val="0E0E0E"/>
                </a:solidFill>
                <a:latin typeface="Times New Roman"/>
                <a:cs typeface="Times New Roman"/>
              </a:rPr>
              <a:t>nu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800" spc="-32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170" b="1">
                <a:solidFill>
                  <a:srgbClr val="0E0E0E"/>
                </a:solidFill>
                <a:latin typeface="Times New Roman"/>
                <a:cs typeface="Times New Roman"/>
              </a:rPr>
              <a:t>bu</a:t>
            </a:r>
            <a:r>
              <a:rPr dirty="0" sz="3800" spc="-16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800" spc="-235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800" spc="-8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800" spc="-2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800" spc="5" b="1">
                <a:solidFill>
                  <a:srgbClr val="0E0E0E"/>
                </a:solidFill>
                <a:latin typeface="Times New Roman"/>
                <a:cs typeface="Times New Roman"/>
              </a:rPr>
              <a:t>e  </a:t>
            </a:r>
            <a:r>
              <a:rPr dirty="0" sz="3800" spc="-65" b="1">
                <a:solidFill>
                  <a:srgbClr val="0E0E0E"/>
                </a:solidFill>
                <a:latin typeface="Times New Roman"/>
                <a:cs typeface="Times New Roman"/>
              </a:rPr>
              <a:t>solution </a:t>
            </a:r>
            <a:r>
              <a:rPr dirty="0" sz="3800" spc="-5" b="1">
                <a:solidFill>
                  <a:srgbClr val="0E0E0E"/>
                </a:solidFill>
                <a:latin typeface="Times New Roman"/>
                <a:cs typeface="Times New Roman"/>
              </a:rPr>
              <a:t>by </a:t>
            </a:r>
            <a:r>
              <a:rPr dirty="0" sz="38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140" b="1">
                <a:solidFill>
                  <a:srgbClr val="0E0E0E"/>
                </a:solidFill>
                <a:latin typeface="Times New Roman"/>
                <a:cs typeface="Times New Roman"/>
              </a:rPr>
              <a:t>implementing</a:t>
            </a:r>
            <a:r>
              <a:rPr dirty="0" sz="3800" spc="1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5" b="1">
                <a:solidFill>
                  <a:srgbClr val="0E0E0E"/>
                </a:solidFill>
                <a:latin typeface="Times New Roman"/>
                <a:cs typeface="Times New Roman"/>
              </a:rPr>
              <a:t>real- </a:t>
            </a:r>
            <a:r>
              <a:rPr dirty="0" sz="3800" spc="-9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80" b="1">
                <a:solidFill>
                  <a:srgbClr val="0E0E0E"/>
                </a:solidFill>
                <a:latin typeface="Times New Roman"/>
                <a:cs typeface="Times New Roman"/>
              </a:rPr>
              <a:t>time</a:t>
            </a:r>
            <a:r>
              <a:rPr dirty="0" sz="3800" spc="-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10" b="1">
                <a:solidFill>
                  <a:srgbClr val="0E0E0E"/>
                </a:solidFill>
                <a:latin typeface="Times New Roman"/>
                <a:cs typeface="Times New Roman"/>
              </a:rPr>
              <a:t>data </a:t>
            </a:r>
            <a:r>
              <a:rPr dirty="0" sz="3800" spc="1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b="1">
                <a:solidFill>
                  <a:srgbClr val="0E0E0E"/>
                </a:solidFill>
                <a:latin typeface="Times New Roman"/>
                <a:cs typeface="Times New Roman"/>
              </a:rPr>
              <a:t>processing, </a:t>
            </a:r>
            <a:r>
              <a:rPr dirty="0" sz="3800" spc="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800" spc="-60" b="1">
                <a:solidFill>
                  <a:srgbClr val="0E0E0E"/>
                </a:solidFill>
                <a:latin typeface="Times New Roman"/>
                <a:cs typeface="Times New Roman"/>
              </a:rPr>
              <a:t>automation, </a:t>
            </a:r>
            <a:r>
              <a:rPr dirty="0" sz="3800" spc="15" b="1">
                <a:solidFill>
                  <a:srgbClr val="0E0E0E"/>
                </a:solidFill>
                <a:latin typeface="Times New Roman"/>
                <a:cs typeface="Times New Roman"/>
              </a:rPr>
              <a:t>and </a:t>
            </a:r>
            <a:r>
              <a:rPr dirty="0" sz="3800" spc="20" b="1">
                <a:solidFill>
                  <a:srgbClr val="0E0E0E"/>
                </a:solidFill>
                <a:latin typeface="Times New Roman"/>
                <a:cs typeface="Times New Roman"/>
              </a:rPr>
              <a:t> storage.</a:t>
            </a:r>
            <a:endParaRPr sz="3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975" y="2019300"/>
            <a:ext cx="7886700" cy="7991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5109" y="140271"/>
            <a:ext cx="4427855" cy="1535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900" spc="-70">
                <a:latin typeface="Trebuchet MS"/>
                <a:cs typeface="Trebuchet MS"/>
              </a:rPr>
              <a:t>Benifits</a:t>
            </a:r>
            <a:endParaRPr sz="9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5" y="3238500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2075" y="6057901"/>
            <a:ext cx="114300" cy="1142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34489" y="2723452"/>
            <a:ext cx="6986905" cy="567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27000">
              <a:lnSpc>
                <a:spcPct val="117200"/>
              </a:lnSpc>
              <a:spcBef>
                <a:spcPts val="90"/>
              </a:spcBef>
              <a:tabLst>
                <a:tab pos="6521450" algn="l"/>
              </a:tabLst>
            </a:pPr>
            <a:r>
              <a:rPr dirty="0" sz="3950" spc="55" b="1">
                <a:solidFill>
                  <a:srgbClr val="0E0E0E"/>
                </a:solidFill>
                <a:latin typeface="Times New Roman"/>
                <a:cs typeface="Times New Roman"/>
              </a:rPr>
              <a:t>F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-10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950" spc="40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ll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950" spc="-3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950" spc="-10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950" spc="-220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950" spc="40" b="1">
                <a:solidFill>
                  <a:srgbClr val="0E0E0E"/>
                </a:solidFill>
                <a:latin typeface="Times New Roman"/>
                <a:cs typeface="Times New Roman"/>
              </a:rPr>
              <a:t>ar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li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v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-17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950" spc="-204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3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950" spc="45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950" spc="4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s  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crea</a:t>
            </a:r>
            <a:r>
              <a:rPr dirty="0" sz="3950" spc="-4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950" spc="-2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25" b="1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y</a:t>
            </a:r>
            <a:r>
              <a:rPr dirty="0" sz="3950" spc="-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8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950" spc="-4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-180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dirty="0" sz="3950" spc="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3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55" b="1">
                <a:solidFill>
                  <a:srgbClr val="0E0E0E"/>
                </a:solidFill>
                <a:latin typeface="Times New Roman"/>
                <a:cs typeface="Times New Roman"/>
              </a:rPr>
              <a:t>B</a:t>
            </a:r>
            <a:r>
              <a:rPr dirty="0" sz="3950" spc="25" b="1">
                <a:solidFill>
                  <a:srgbClr val="0E0E0E"/>
                </a:solidFill>
                <a:latin typeface="Times New Roman"/>
                <a:cs typeface="Times New Roman"/>
              </a:rPr>
              <a:t>M</a:t>
            </a:r>
            <a:r>
              <a:rPr dirty="0" sz="3950" spc="-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40" b="1">
                <a:solidFill>
                  <a:srgbClr val="0E0E0E"/>
                </a:solidFill>
                <a:latin typeface="Times New Roman"/>
                <a:cs typeface="Times New Roman"/>
              </a:rPr>
              <a:t>c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950" spc="-100" b="1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d  </a:t>
            </a:r>
            <a:r>
              <a:rPr dirty="0" sz="3950" spc="-75" b="1">
                <a:solidFill>
                  <a:srgbClr val="0E0E0E"/>
                </a:solidFill>
                <a:latin typeface="Times New Roman"/>
                <a:cs typeface="Times New Roman"/>
              </a:rPr>
              <a:t>Function </a:t>
            </a:r>
            <a:r>
              <a:rPr dirty="0" sz="3950" b="1">
                <a:solidFill>
                  <a:srgbClr val="0E0E0E"/>
                </a:solidFill>
                <a:latin typeface="Times New Roman"/>
                <a:cs typeface="Times New Roman"/>
              </a:rPr>
              <a:t>for </a:t>
            </a:r>
            <a:r>
              <a:rPr dirty="0" sz="3950" spc="-135" b="1">
                <a:solidFill>
                  <a:srgbClr val="0E0E0E"/>
                </a:solidFill>
                <a:latin typeface="Times New Roman"/>
                <a:cs typeface="Times New Roman"/>
              </a:rPr>
              <a:t>build </a:t>
            </a:r>
            <a:r>
              <a:rPr dirty="0" sz="3950" spc="15" b="1">
                <a:solidFill>
                  <a:srgbClr val="0E0E0E"/>
                </a:solidFill>
                <a:latin typeface="Times New Roman"/>
                <a:cs typeface="Times New Roman"/>
              </a:rPr>
              <a:t>a 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Iot </a:t>
            </a:r>
            <a:r>
              <a:rPr dirty="0" sz="3950" spc="15" b="1">
                <a:solidFill>
                  <a:srgbClr val="0E0E0E"/>
                </a:solidFill>
                <a:latin typeface="Times New Roman"/>
                <a:cs typeface="Times New Roman"/>
              </a:rPr>
              <a:t>data 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processing</a:t>
            </a:r>
            <a:endParaRPr sz="3950">
              <a:latin typeface="Times New Roman"/>
              <a:cs typeface="Times New Roman"/>
            </a:endParaRPr>
          </a:p>
          <a:p>
            <a:pPr marL="12700" marR="5080">
              <a:lnSpc>
                <a:spcPct val="117200"/>
              </a:lnSpc>
              <a:spcBef>
                <a:spcPts val="75"/>
              </a:spcBef>
            </a:pPr>
            <a:r>
              <a:rPr dirty="0" sz="3950" spc="25" b="1">
                <a:solidFill>
                  <a:srgbClr val="0E0E0E"/>
                </a:solidFill>
                <a:latin typeface="Times New Roman"/>
                <a:cs typeface="Times New Roman"/>
              </a:rPr>
              <a:t>W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40" b="1">
                <a:solidFill>
                  <a:srgbClr val="0E0E0E"/>
                </a:solidFill>
                <a:latin typeface="Times New Roman"/>
                <a:cs typeface="Times New Roman"/>
              </a:rPr>
              <a:t>ca</a:t>
            </a:r>
            <a:r>
              <a:rPr dirty="0" sz="3950" spc="15" b="1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dirty="0" sz="3950" spc="-1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05" b="1">
                <a:solidFill>
                  <a:srgbClr val="0E0E0E"/>
                </a:solidFill>
                <a:latin typeface="Times New Roman"/>
                <a:cs typeface="Times New Roman"/>
              </a:rPr>
              <a:t>o</a:t>
            </a:r>
            <a:r>
              <a:rPr dirty="0" sz="3950" spc="-100" b="1">
                <a:solidFill>
                  <a:srgbClr val="0E0E0E"/>
                </a:solidFill>
                <a:latin typeface="Times New Roman"/>
                <a:cs typeface="Times New Roman"/>
              </a:rPr>
              <a:t>p</a:t>
            </a:r>
            <a:r>
              <a:rPr dirty="0" sz="3950" spc="-35" b="1">
                <a:solidFill>
                  <a:srgbClr val="0E0E0E"/>
                </a:solidFill>
                <a:latin typeface="Times New Roman"/>
                <a:cs typeface="Times New Roman"/>
              </a:rPr>
              <a:t>r</a:t>
            </a:r>
            <a:r>
              <a:rPr dirty="0" sz="3950" spc="-25" b="1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dirty="0" sz="3950" spc="-4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spc="-20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0E0E0E"/>
                </a:solidFill>
                <a:latin typeface="Times New Roman"/>
                <a:cs typeface="Times New Roman"/>
              </a:rPr>
              <a:t>t</a:t>
            </a:r>
            <a:r>
              <a:rPr dirty="0" sz="3950" spc="-100" b="1">
                <a:solidFill>
                  <a:srgbClr val="0E0E0E"/>
                </a:solidFill>
                <a:latin typeface="Times New Roman"/>
                <a:cs typeface="Times New Roman"/>
              </a:rPr>
              <a:t>h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dirty="0" sz="3950" spc="-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00" b="1">
                <a:solidFill>
                  <a:srgbClr val="0E0E0E"/>
                </a:solidFill>
                <a:latin typeface="Times New Roman"/>
                <a:cs typeface="Times New Roman"/>
              </a:rPr>
              <a:t>d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ev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-30" b="1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dirty="0" sz="3950" spc="-3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dirty="0" sz="3950" spc="10" b="1">
                <a:solidFill>
                  <a:srgbClr val="0E0E0E"/>
                </a:solidFill>
                <a:latin typeface="Times New Roman"/>
                <a:cs typeface="Times New Roman"/>
              </a:rPr>
              <a:t>n  </a:t>
            </a:r>
            <a:r>
              <a:rPr dirty="0" sz="3950" spc="-75" b="1">
                <a:solidFill>
                  <a:srgbClr val="0E0E0E"/>
                </a:solidFill>
                <a:latin typeface="Times New Roman"/>
                <a:cs typeface="Times New Roman"/>
              </a:rPr>
              <a:t>outside</a:t>
            </a:r>
            <a:r>
              <a:rPr dirty="0" sz="3950" spc="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0" b="1">
                <a:solidFill>
                  <a:srgbClr val="0E0E0E"/>
                </a:solidFill>
                <a:latin typeface="Times New Roman"/>
                <a:cs typeface="Times New Roman"/>
              </a:rPr>
              <a:t>of</a:t>
            </a:r>
            <a:r>
              <a:rPr dirty="0" sz="3950" spc="-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20" b="1">
                <a:solidFill>
                  <a:srgbClr val="0E0E0E"/>
                </a:solidFill>
                <a:latin typeface="Times New Roman"/>
                <a:cs typeface="Times New Roman"/>
              </a:rPr>
              <a:t>the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60" b="1">
                <a:solidFill>
                  <a:srgbClr val="0E0E0E"/>
                </a:solidFill>
                <a:latin typeface="Times New Roman"/>
                <a:cs typeface="Times New Roman"/>
              </a:rPr>
              <a:t>home</a:t>
            </a:r>
            <a:r>
              <a:rPr dirty="0" sz="3950" spc="17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25" b="1">
                <a:solidFill>
                  <a:srgbClr val="0E0E0E"/>
                </a:solidFill>
                <a:latin typeface="Times New Roman"/>
                <a:cs typeface="Times New Roman"/>
              </a:rPr>
              <a:t>so</a:t>
            </a:r>
            <a:r>
              <a:rPr dirty="0" sz="3950" spc="-6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15" b="1">
                <a:solidFill>
                  <a:srgbClr val="0E0E0E"/>
                </a:solidFill>
                <a:latin typeface="Times New Roman"/>
                <a:cs typeface="Times New Roman"/>
              </a:rPr>
              <a:t>its</a:t>
            </a:r>
            <a:r>
              <a:rPr dirty="0" sz="3950" spc="-13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70" b="1">
                <a:solidFill>
                  <a:srgbClr val="0E0E0E"/>
                </a:solidFill>
                <a:latin typeface="Times New Roman"/>
                <a:cs typeface="Times New Roman"/>
              </a:rPr>
              <a:t>helps</a:t>
            </a:r>
            <a:r>
              <a:rPr dirty="0" sz="3950" spc="-1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20" b="1">
                <a:solidFill>
                  <a:srgbClr val="0E0E0E"/>
                </a:solidFill>
                <a:latin typeface="Times New Roman"/>
                <a:cs typeface="Times New Roman"/>
              </a:rPr>
              <a:t>to </a:t>
            </a:r>
            <a:r>
              <a:rPr dirty="0" sz="3950" spc="-969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25" b="1">
                <a:solidFill>
                  <a:srgbClr val="0E0E0E"/>
                </a:solidFill>
                <a:latin typeface="Times New Roman"/>
                <a:cs typeface="Times New Roman"/>
              </a:rPr>
              <a:t>reduce</a:t>
            </a:r>
            <a:r>
              <a:rPr dirty="0" sz="3950" spc="-5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eletricity</a:t>
            </a:r>
            <a:r>
              <a:rPr dirty="0" sz="3950" spc="-18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50" b="1">
                <a:solidFill>
                  <a:srgbClr val="0E0E0E"/>
                </a:solidFill>
                <a:latin typeface="Times New Roman"/>
                <a:cs typeface="Times New Roman"/>
              </a:rPr>
              <a:t>charge</a:t>
            </a:r>
            <a:r>
              <a:rPr dirty="0" sz="3950" spc="-35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114" b="1">
                <a:solidFill>
                  <a:srgbClr val="0E0E0E"/>
                </a:solidFill>
                <a:latin typeface="Times New Roman"/>
                <a:cs typeface="Times New Roman"/>
              </a:rPr>
              <a:t>and</a:t>
            </a:r>
            <a:r>
              <a:rPr dirty="0" sz="3950" spc="-4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50" b="1">
                <a:solidFill>
                  <a:srgbClr val="0E0E0E"/>
                </a:solidFill>
                <a:latin typeface="Times New Roman"/>
                <a:cs typeface="Times New Roman"/>
              </a:rPr>
              <a:t>some </a:t>
            </a:r>
            <a:r>
              <a:rPr dirty="0" sz="3950" spc="-97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-70" b="1">
                <a:solidFill>
                  <a:srgbClr val="0E0E0E"/>
                </a:solidFill>
                <a:latin typeface="Times New Roman"/>
                <a:cs typeface="Times New Roman"/>
              </a:rPr>
              <a:t>other</a:t>
            </a:r>
            <a:r>
              <a:rPr dirty="0" sz="3950" spc="-13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950" spc="5" b="1">
                <a:solidFill>
                  <a:srgbClr val="0E0E0E"/>
                </a:solidFill>
                <a:latin typeface="Times New Roman"/>
                <a:cs typeface="Times New Roman"/>
              </a:rPr>
              <a:t>issuse.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922905">
              <a:lnSpc>
                <a:spcPct val="100000"/>
              </a:lnSpc>
              <a:spcBef>
                <a:spcPts val="130"/>
              </a:spcBef>
            </a:pPr>
            <a:r>
              <a:rPr dirty="0" spc="-215"/>
              <a:t>Thank</a:t>
            </a:r>
            <a:r>
              <a:rPr dirty="0" spc="-210"/>
              <a:t> </a:t>
            </a:r>
            <a:r>
              <a:rPr dirty="0" spc="5"/>
              <a:t>You...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2023-10-01T12:00:35Z</dcterms:created>
  <dcterms:modified xsi:type="dcterms:W3CDTF">2023-10-01T12:00:35Z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2023-10-01T00:00:00Z</vt:filetime>
  </property>
  <property fmtid="{D5CDD505-2E9C-101B-9397-08002B2CF9AE}" pid="3" name="LastSaved">
    <vt:filetime>2023-10-01T00:00:00Z</vt:filetime>
  </property>
</Properties>
</file>