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48" r:id="rId1"/>
  </p:sldMasterIdLst>
  <p:notesMasterIdLst>
    <p:notesMasterId r:id="rId20"/>
  </p:notesMasterIdLst>
  <p:handoutMasterIdLst>
    <p:handoutMasterId r:id="rId21"/>
  </p:handoutMasterIdLst>
  <p:sldIdLst>
    <p:sldId id="256" r:id="rId2"/>
    <p:sldId id="257" r:id="rId3"/>
    <p:sldId id="259" r:id="rId4"/>
    <p:sldId id="261" r:id="rId5"/>
    <p:sldId id="262" r:id="rId6"/>
    <p:sldId id="267" r:id="rId7"/>
    <p:sldId id="265" r:id="rId8"/>
    <p:sldId id="264" r:id="rId9"/>
    <p:sldId id="268" r:id="rId10"/>
    <p:sldId id="266" r:id="rId11"/>
    <p:sldId id="269" r:id="rId12"/>
    <p:sldId id="270" r:id="rId13"/>
    <p:sldId id="273" r:id="rId14"/>
    <p:sldId id="271" r:id="rId15"/>
    <p:sldId id="272" r:id="rId16"/>
    <p:sldId id="274" r:id="rId17"/>
    <p:sldId id="275" r:id="rId18"/>
    <p:sldId id="263" r:id="rId19"/>
  </p:sldIdLst>
  <p:sldSz cx="12192000" cy="6858000"/>
  <p:notesSz cx="6858000" cy="9144000"/>
  <p:defaultTextStyle>
    <a:defPPr algn="r" rtl="1">
      <a:defRPr lang="ar-M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بلا نمط، بلا شبكة">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3184" autoAdjust="0"/>
  </p:normalViewPr>
  <p:slideViewPr>
    <p:cSldViewPr snapToGrid="0">
      <p:cViewPr varScale="1">
        <p:scale>
          <a:sx n="52" d="100"/>
          <a:sy n="52" d="100"/>
        </p:scale>
        <p:origin x="739" y="58"/>
      </p:cViewPr>
      <p:guideLst/>
    </p:cSldViewPr>
  </p:slideViewPr>
  <p:notesTextViewPr>
    <p:cViewPr>
      <p:scale>
        <a:sx n="1" d="1"/>
        <a:sy n="1" d="1"/>
      </p:scale>
      <p:origin x="0" y="0"/>
    </p:cViewPr>
  </p:notesTextViewPr>
  <p:notesViewPr>
    <p:cSldViewPr snapToGrid="0">
      <p:cViewPr varScale="1">
        <p:scale>
          <a:sx n="79" d="100"/>
          <a:sy n="79" d="100"/>
        </p:scale>
        <p:origin x="4392"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a:extLst>
              <a:ext uri="{FF2B5EF4-FFF2-40B4-BE49-F238E27FC236}">
                <a16:creationId xmlns:a16="http://schemas.microsoft.com/office/drawing/2014/main" id="{5659A35A-B45A-471D-8798-A1F634660991}"/>
              </a:ext>
            </a:extLst>
          </p:cNvPr>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3" name="عنصر نائب للتاريخ 2">
            <a:extLst>
              <a:ext uri="{FF2B5EF4-FFF2-40B4-BE49-F238E27FC236}">
                <a16:creationId xmlns:a16="http://schemas.microsoft.com/office/drawing/2014/main" id="{86CDBCFF-DB1C-4148-AE10-0009F0ABF666}"/>
              </a:ext>
            </a:extLst>
          </p:cNvPr>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DFA12225-DC29-49A1-8510-C2FEE83097A4}" type="datetime1">
              <a:rPr lang="ar-SA" smtClean="0">
                <a:latin typeface="Tahoma" panose="020B0604030504040204" pitchFamily="34" charset="0"/>
                <a:ea typeface="Tahoma" panose="020B0604030504040204" pitchFamily="34" charset="0"/>
                <a:cs typeface="Tahoma" panose="020B0604030504040204" pitchFamily="34" charset="0"/>
              </a:rPr>
              <a:t>25/07/45</a:t>
            </a:fld>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لتذييل 3">
            <a:extLst>
              <a:ext uri="{FF2B5EF4-FFF2-40B4-BE49-F238E27FC236}">
                <a16:creationId xmlns:a16="http://schemas.microsoft.com/office/drawing/2014/main" id="{BE624F19-BD09-4F8A-BEC3-5B4EC46FBBB9}"/>
              </a:ext>
            </a:extLst>
          </p:cNvPr>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عنصر نائب لرقم الشريحة 4">
            <a:extLst>
              <a:ext uri="{FF2B5EF4-FFF2-40B4-BE49-F238E27FC236}">
                <a16:creationId xmlns:a16="http://schemas.microsoft.com/office/drawing/2014/main" id="{A76897F4-4C0C-4FAD-84FC-2E6522438930}"/>
              </a:ext>
            </a:extLst>
          </p:cNvPr>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0D4D6EF6-E2EF-452B-A550-B4BEBF67A7A7}" type="slidenum">
              <a:rPr lang="ar-SA" smtClean="0">
                <a:latin typeface="Tahoma" panose="020B0604030504040204" pitchFamily="34" charset="0"/>
                <a:ea typeface="Tahoma" panose="020B0604030504040204" pitchFamily="34" charset="0"/>
                <a:cs typeface="Tahoma" panose="020B0604030504040204" pitchFamily="34" charset="0"/>
              </a:rPr>
              <a:pPr algn="l" rtl="1"/>
              <a:t>‹#›</a:t>
            </a:fld>
            <a:endParaRPr lang="ar-SA">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52484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3" name="عنصر نائب للتاريخ 2"/>
          <p:cNvSpPr>
            <a:spLocks noGrp="1"/>
          </p:cNvSpPr>
          <p:nvPr>
            <p:ph type="dt" idx="1"/>
          </p:nvPr>
        </p:nvSpPr>
        <p:spPr>
          <a:xfrm flipH="1">
            <a:off x="1587"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511717C2-AE37-4A01-B379-EAD1D3235664}" type="datetime1">
              <a:rPr lang="ar-SA" smtClean="0"/>
              <a:t>25/07/45</a:t>
            </a:fld>
            <a:endParaRPr lang="ar-SA" dirty="0"/>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ar-SA" noProof="0"/>
          </a:p>
        </p:txBody>
      </p:sp>
      <p:sp>
        <p:nvSpPr>
          <p:cNvPr id="5" name="عنصر نائب للملاحظا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ar-SA" noProof="0" dirty="0"/>
              <a:t>انقر لتحرير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6" name="عنصر نائب للتذييل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7" name="عنصر نائب لرقم الشريحة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C853816F-A1CF-4485-B308-1B9F14B36EAD}" type="slidenum">
              <a:rPr lang="ar-SA" smtClean="0"/>
              <a:pPr/>
              <a:t>‹#›</a:t>
            </a:fld>
            <a:endParaRPr lang="ar-SA" dirty="0"/>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rtlCol="1"/>
          <a:lstStyle/>
          <a:p>
            <a:pP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rtlCol="1"/>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1</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0007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10</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22998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11</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98420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12</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55437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13</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55869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14</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23723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15</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9854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16</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01247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17</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36119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18</a:t>
            </a:fld>
            <a:endParaRPr lang="ar-SA">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04066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2</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15377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rtlCol="1"/>
          <a:lstStyle/>
          <a:p>
            <a:pP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rtlCol="1"/>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3</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739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4</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15726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5</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03545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6</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2466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7</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39581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rtlCol="1"/>
          <a:lstStyle/>
          <a:p>
            <a:pP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rtlCol="1"/>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8</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2921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C853816F-A1CF-4485-B308-1B9F14B36EAD}" type="slidenum">
              <a:rPr lang="ar-SA" smtClean="0">
                <a:latin typeface="Tahoma" panose="020B0604030504040204" pitchFamily="34" charset="0"/>
                <a:ea typeface="Tahoma" panose="020B0604030504040204" pitchFamily="34" charset="0"/>
                <a:cs typeface="Tahoma" panose="020B0604030504040204" pitchFamily="34" charset="0"/>
              </a:rPr>
              <a:pPr algn="l" rtl="1"/>
              <a:t>9</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63067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العنوان">
    <p:spTree>
      <p:nvGrpSpPr>
        <p:cNvPr id="1" name=""/>
        <p:cNvGrpSpPr/>
        <p:nvPr/>
      </p:nvGrpSpPr>
      <p:grpSpPr>
        <a:xfrm>
          <a:off x="0" y="0"/>
          <a:ext cx="0" cy="0"/>
          <a:chOff x="0" y="0"/>
          <a:chExt cx="0" cy="0"/>
        </a:xfrm>
      </p:grpSpPr>
      <p:sp>
        <p:nvSpPr>
          <p:cNvPr id="2" name="العنوان 1">
            <a:extLst>
              <a:ext uri="{FF2B5EF4-FFF2-40B4-BE49-F238E27FC236}">
                <a16:creationId xmlns:a16="http://schemas.microsoft.com/office/drawing/2014/main" id="{B980C5E7-B1A1-4648-89D2-17B0F1E7F5B3}"/>
              </a:ext>
            </a:extLst>
          </p:cNvPr>
          <p:cNvSpPr>
            <a:spLocks noGrp="1"/>
          </p:cNvSpPr>
          <p:nvPr>
            <p:ph type="ctrTitle" hasCustomPrompt="1"/>
          </p:nvPr>
        </p:nvSpPr>
        <p:spPr>
          <a:xfrm flipH="1">
            <a:off x="1524000" y="1122363"/>
            <a:ext cx="9144000" cy="2387600"/>
          </a:xfrm>
        </p:spPr>
        <p:txBody>
          <a:bodyPr rtlCol="1" anchor="b"/>
          <a:lstStyle>
            <a:lvl1pPr algn="ctr" rtl="1">
              <a:defRPr sz="6000">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العنوان الرئيسي</a:t>
            </a:r>
          </a:p>
        </p:txBody>
      </p:sp>
      <p:sp>
        <p:nvSpPr>
          <p:cNvPr id="3" name="عنوان فرعي 2">
            <a:extLst>
              <a:ext uri="{FF2B5EF4-FFF2-40B4-BE49-F238E27FC236}">
                <a16:creationId xmlns:a16="http://schemas.microsoft.com/office/drawing/2014/main" id="{5D140298-3E00-4E73-B947-697E69282864}"/>
              </a:ext>
            </a:extLst>
          </p:cNvPr>
          <p:cNvSpPr>
            <a:spLocks noGrp="1"/>
          </p:cNvSpPr>
          <p:nvPr>
            <p:ph type="subTitle" idx="1" hasCustomPrompt="1"/>
          </p:nvPr>
        </p:nvSpPr>
        <p:spPr>
          <a:xfrm flipH="1">
            <a:off x="1524000" y="3602038"/>
            <a:ext cx="9144000" cy="1655762"/>
          </a:xfrm>
        </p:spPr>
        <p:txBody>
          <a:bodyPr rtlCol="1"/>
          <a:lstStyle>
            <a:lvl1pPr marL="0" indent="0" algn="ctr" rtl="1">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2000"/>
            </a:lvl2pPr>
            <a:lvl3pPr marL="914400" indent="0" algn="ctr" rtl="1">
              <a:buNone/>
              <a:defRPr sz="1800"/>
            </a:lvl3pPr>
            <a:lvl4pPr marL="1371600" indent="0" algn="ctr" rtl="1">
              <a:buNone/>
              <a:defRPr sz="1600"/>
            </a:lvl4pPr>
            <a:lvl5pPr marL="1828800" indent="0" algn="ctr" rtl="1">
              <a:buNone/>
              <a:defRPr sz="1600"/>
            </a:lvl5pPr>
            <a:lvl6pPr marL="2286000" indent="0" algn="ctr" rtl="1">
              <a:buNone/>
              <a:defRPr sz="1600"/>
            </a:lvl6pPr>
            <a:lvl7pPr marL="2743200" indent="0" algn="ctr" rtl="1">
              <a:buNone/>
              <a:defRPr sz="1600"/>
            </a:lvl7pPr>
            <a:lvl8pPr marL="3200400" indent="0" algn="ctr" rtl="1">
              <a:buNone/>
              <a:defRPr sz="1600"/>
            </a:lvl8pPr>
            <a:lvl9pPr marL="3657600" indent="0" algn="ctr" rtl="1">
              <a:buNone/>
              <a:defRPr sz="1600"/>
            </a:lvl9pPr>
          </a:lstStyle>
          <a:p>
            <a:pPr rtl="1"/>
            <a:r>
              <a:rPr lang="ar-SA" noProof="0"/>
              <a:t>انقر لتحرير نمط العنوان الثانوي الرئيسي</a:t>
            </a:r>
          </a:p>
        </p:txBody>
      </p:sp>
      <p:sp>
        <p:nvSpPr>
          <p:cNvPr id="4" name="عنصر نائب للتاريخ 3">
            <a:extLst>
              <a:ext uri="{FF2B5EF4-FFF2-40B4-BE49-F238E27FC236}">
                <a16:creationId xmlns:a16="http://schemas.microsoft.com/office/drawing/2014/main" id="{A6BB99EB-0E86-4FEA-A9C4-501D4E755A2B}"/>
              </a:ext>
            </a:extLst>
          </p:cNvPr>
          <p:cNvSpPr>
            <a:spLocks noGrp="1"/>
          </p:cNvSpPr>
          <p:nvPr>
            <p:ph type="dt" sz="half" idx="10"/>
          </p:nvPr>
        </p:nvSpPr>
        <p:spPr>
          <a:xfrm flipH="1">
            <a:off x="8610600" y="6356350"/>
            <a:ext cx="27432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40DFCA93-AC4D-4E14-90CF-0D5FBA953C4F}" type="datetime1">
              <a:rPr lang="ar-SA" noProof="0" smtClean="0"/>
              <a:t>25/07/45</a:t>
            </a:fld>
            <a:endParaRPr lang="ar-SA" noProof="0"/>
          </a:p>
        </p:txBody>
      </p:sp>
      <p:sp>
        <p:nvSpPr>
          <p:cNvPr id="5" name="عنصر نائب للتذييل 4">
            <a:extLst>
              <a:ext uri="{FF2B5EF4-FFF2-40B4-BE49-F238E27FC236}">
                <a16:creationId xmlns:a16="http://schemas.microsoft.com/office/drawing/2014/main" id="{6731F536-58DF-4935-AE3B-7A08C03124E4}"/>
              </a:ext>
            </a:extLst>
          </p:cNvPr>
          <p:cNvSpPr>
            <a:spLocks noGrp="1"/>
          </p:cNvSpPr>
          <p:nvPr>
            <p:ph type="ftr" sz="quarter" idx="11"/>
          </p:nvPr>
        </p:nvSpPr>
        <p:spPr>
          <a:xfrm flipH="1">
            <a:off x="4038600" y="6356350"/>
            <a:ext cx="4114800" cy="365125"/>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6" name="عنصر نائب لرقم الشريحة 5">
            <a:extLst>
              <a:ext uri="{FF2B5EF4-FFF2-40B4-BE49-F238E27FC236}">
                <a16:creationId xmlns:a16="http://schemas.microsoft.com/office/drawing/2014/main" id="{FE995127-BE30-42B7-9BE5-B83CC6A2E685}"/>
              </a:ext>
            </a:extLst>
          </p:cNvPr>
          <p:cNvSpPr>
            <a:spLocks noGrp="1"/>
          </p:cNvSpPr>
          <p:nvPr>
            <p:ph type="sldNum" sz="quarter" idx="12"/>
          </p:nvPr>
        </p:nvSpPr>
        <p:spPr>
          <a:xfrm flipH="1">
            <a:off x="838200" y="6356350"/>
            <a:ext cx="274320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ACEC5C30-0B3A-4B13-ADDD-7C63C8AA921B}" type="slidenum">
              <a:rPr lang="ar-SA" noProof="0" smtClean="0"/>
              <a:pPr/>
              <a:t>‹#›</a:t>
            </a:fld>
            <a:endParaRPr lang="ar-SA" noProof="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العنوان والمحتوى">
    <p:spTree>
      <p:nvGrpSpPr>
        <p:cNvPr id="1" name=""/>
        <p:cNvGrpSpPr/>
        <p:nvPr/>
      </p:nvGrpSpPr>
      <p:grpSpPr>
        <a:xfrm>
          <a:off x="0" y="0"/>
          <a:ext cx="0" cy="0"/>
          <a:chOff x="0" y="0"/>
          <a:chExt cx="0" cy="0"/>
        </a:xfrm>
      </p:grpSpPr>
      <p:sp>
        <p:nvSpPr>
          <p:cNvPr id="2" name="العنوان 1">
            <a:extLst>
              <a:ext uri="{FF2B5EF4-FFF2-40B4-BE49-F238E27FC236}">
                <a16:creationId xmlns:a16="http://schemas.microsoft.com/office/drawing/2014/main" id="{C6AAE108-9C7F-4CDC-AD71-B576580A199F}"/>
              </a:ext>
            </a:extLst>
          </p:cNvPr>
          <p:cNvSpPr>
            <a:spLocks noGrp="1"/>
          </p:cNvSpPr>
          <p:nvPr>
            <p:ph type="title" hasCustomPrompt="1"/>
          </p:nvPr>
        </p:nvSpPr>
        <p:spPr>
          <a:xfrm flipH="1">
            <a:off x="838200" y="365125"/>
            <a:ext cx="10515600" cy="1325563"/>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العنوان الرئيسي</a:t>
            </a:r>
          </a:p>
        </p:txBody>
      </p:sp>
      <p:sp>
        <p:nvSpPr>
          <p:cNvPr id="3" name="عنصر نائب للمحتوى 2">
            <a:extLst>
              <a:ext uri="{FF2B5EF4-FFF2-40B4-BE49-F238E27FC236}">
                <a16:creationId xmlns:a16="http://schemas.microsoft.com/office/drawing/2014/main" id="{5A103746-779A-435F-995A-5BF82C86C297}"/>
              </a:ext>
            </a:extLst>
          </p:cNvPr>
          <p:cNvSpPr>
            <a:spLocks noGrp="1"/>
          </p:cNvSpPr>
          <p:nvPr>
            <p:ph idx="1" hasCustomPrompt="1"/>
          </p:nvPr>
        </p:nvSpPr>
        <p:spPr>
          <a:xfrm flipH="1">
            <a:off x="838200" y="1825625"/>
            <a:ext cx="10515600" cy="4351338"/>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تاريخ 3">
            <a:extLst>
              <a:ext uri="{FF2B5EF4-FFF2-40B4-BE49-F238E27FC236}">
                <a16:creationId xmlns:a16="http://schemas.microsoft.com/office/drawing/2014/main" id="{5984E866-B322-455F-AC32-8C164B8CD9C7}"/>
              </a:ext>
            </a:extLst>
          </p:cNvPr>
          <p:cNvSpPr>
            <a:spLocks noGrp="1"/>
          </p:cNvSpPr>
          <p:nvPr>
            <p:ph type="dt" sz="half" idx="10"/>
          </p:nvPr>
        </p:nvSpPr>
        <p:spPr>
          <a:xfrm flipH="1">
            <a:off x="8610600" y="6356350"/>
            <a:ext cx="27432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1064C17F-08A5-4CFC-9900-DE279E163961}" type="datetime1">
              <a:rPr lang="ar-SA" noProof="0" smtClean="0"/>
              <a:t>25/07/45</a:t>
            </a:fld>
            <a:endParaRPr lang="ar-SA" noProof="0"/>
          </a:p>
        </p:txBody>
      </p:sp>
      <p:sp>
        <p:nvSpPr>
          <p:cNvPr id="5" name="عنصر نائب للتذييل 4">
            <a:extLst>
              <a:ext uri="{FF2B5EF4-FFF2-40B4-BE49-F238E27FC236}">
                <a16:creationId xmlns:a16="http://schemas.microsoft.com/office/drawing/2014/main" id="{AC0D61E0-F80F-48E7-A817-F1CECBEE9A37}"/>
              </a:ext>
            </a:extLst>
          </p:cNvPr>
          <p:cNvSpPr>
            <a:spLocks noGrp="1"/>
          </p:cNvSpPr>
          <p:nvPr>
            <p:ph type="ftr" sz="quarter" idx="11"/>
          </p:nvPr>
        </p:nvSpPr>
        <p:spPr>
          <a:xfrm flipH="1">
            <a:off x="4038600" y="6356350"/>
            <a:ext cx="4114800" cy="365125"/>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endParaRPr lang="ar-SA" dirty="0"/>
          </a:p>
        </p:txBody>
      </p:sp>
      <p:sp>
        <p:nvSpPr>
          <p:cNvPr id="6" name="عنصر نائب لرقم الشريحة 5">
            <a:extLst>
              <a:ext uri="{FF2B5EF4-FFF2-40B4-BE49-F238E27FC236}">
                <a16:creationId xmlns:a16="http://schemas.microsoft.com/office/drawing/2014/main" id="{5BF34AFC-4299-43F1-A312-79EF0102CEFF}"/>
              </a:ext>
            </a:extLst>
          </p:cNvPr>
          <p:cNvSpPr>
            <a:spLocks noGrp="1"/>
          </p:cNvSpPr>
          <p:nvPr>
            <p:ph type="sldNum" sz="quarter" idx="12"/>
          </p:nvPr>
        </p:nvSpPr>
        <p:spPr>
          <a:xfrm flipH="1">
            <a:off x="838200" y="6356350"/>
            <a:ext cx="274320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ACEC5C30-0B3A-4B13-ADDD-7C63C8AA921B}" type="slidenum">
              <a:rPr lang="ar-SA" smtClean="0"/>
              <a:pPr/>
              <a:t>‹#›</a:t>
            </a:fld>
            <a:endParaRPr lang="ar-SA" dirty="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العنوان 1">
            <a:extLst>
              <a:ext uri="{FF2B5EF4-FFF2-40B4-BE49-F238E27FC236}">
                <a16:creationId xmlns:a16="http://schemas.microsoft.com/office/drawing/2014/main" id="{6B1E1D3E-E4B6-4EAA-BFB4-25A0557A6CB8}"/>
              </a:ext>
            </a:extLst>
          </p:cNvPr>
          <p:cNvSpPr>
            <a:spLocks noGrp="1"/>
          </p:cNvSpPr>
          <p:nvPr>
            <p:ph type="title" hasCustomPrompt="1"/>
          </p:nvPr>
        </p:nvSpPr>
        <p:spPr>
          <a:xfrm flipH="1">
            <a:off x="844550" y="1709738"/>
            <a:ext cx="10515600" cy="2852737"/>
          </a:xfrm>
        </p:spPr>
        <p:txBody>
          <a:bodyPr rtlCol="1" anchor="b"/>
          <a:lstStyle>
            <a:lvl1pPr algn="r" rtl="1">
              <a:defRPr sz="6000">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العنوان الرئيسي</a:t>
            </a:r>
          </a:p>
        </p:txBody>
      </p:sp>
      <p:sp>
        <p:nvSpPr>
          <p:cNvPr id="3" name="عنصر نائب للنص 2">
            <a:extLst>
              <a:ext uri="{FF2B5EF4-FFF2-40B4-BE49-F238E27FC236}">
                <a16:creationId xmlns:a16="http://schemas.microsoft.com/office/drawing/2014/main" id="{6F7E0856-45A8-4EAD-A9D6-8A993968A1A8}"/>
              </a:ext>
            </a:extLst>
          </p:cNvPr>
          <p:cNvSpPr>
            <a:spLocks noGrp="1"/>
          </p:cNvSpPr>
          <p:nvPr>
            <p:ph type="body" idx="1" hasCustomPrompt="1"/>
          </p:nvPr>
        </p:nvSpPr>
        <p:spPr>
          <a:xfrm flipH="1">
            <a:off x="844550" y="4589463"/>
            <a:ext cx="10515600" cy="1500187"/>
          </a:xfrm>
        </p:spPr>
        <p:txBody>
          <a:bodyPr rtlCol="1"/>
          <a:lstStyle>
            <a:lvl1pPr marL="0" indent="0" algn="r" rtl="1">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a:solidFill>
                  <a:schemeClr val="tx1">
                    <a:tint val="75000"/>
                  </a:schemeClr>
                </a:solidFill>
              </a:defRPr>
            </a:lvl2pPr>
            <a:lvl3pPr marL="914400" indent="0" algn="r" rtl="1">
              <a:buNone/>
              <a:defRPr sz="1800">
                <a:solidFill>
                  <a:schemeClr val="tx1">
                    <a:tint val="75000"/>
                  </a:schemeClr>
                </a:solidFill>
              </a:defRPr>
            </a:lvl3pPr>
            <a:lvl4pPr marL="1371600" indent="0" algn="r" rtl="1">
              <a:buNone/>
              <a:defRPr sz="1600">
                <a:solidFill>
                  <a:schemeClr val="tx1">
                    <a:tint val="75000"/>
                  </a:schemeClr>
                </a:solidFill>
              </a:defRPr>
            </a:lvl4pPr>
            <a:lvl5pPr marL="1828800" indent="0" algn="r" rtl="1">
              <a:buNone/>
              <a:defRPr sz="1600">
                <a:solidFill>
                  <a:schemeClr val="tx1">
                    <a:tint val="75000"/>
                  </a:schemeClr>
                </a:solidFill>
              </a:defRPr>
            </a:lvl5pPr>
            <a:lvl6pPr marL="2286000" indent="0" algn="r" rtl="1">
              <a:buNone/>
              <a:defRPr sz="1600">
                <a:solidFill>
                  <a:schemeClr val="tx1">
                    <a:tint val="75000"/>
                  </a:schemeClr>
                </a:solidFill>
              </a:defRPr>
            </a:lvl6pPr>
            <a:lvl7pPr marL="2743200" indent="0" algn="r" rtl="1">
              <a:buNone/>
              <a:defRPr sz="1600">
                <a:solidFill>
                  <a:schemeClr val="tx1">
                    <a:tint val="75000"/>
                  </a:schemeClr>
                </a:solidFill>
              </a:defRPr>
            </a:lvl7pPr>
            <a:lvl8pPr marL="3200400" indent="0" algn="r" rtl="1">
              <a:buNone/>
              <a:defRPr sz="1600">
                <a:solidFill>
                  <a:schemeClr val="tx1">
                    <a:tint val="75000"/>
                  </a:schemeClr>
                </a:solidFill>
              </a:defRPr>
            </a:lvl8pPr>
            <a:lvl9pPr marL="3657600" indent="0" algn="r" rtl="1">
              <a:buNone/>
              <a:defRPr sz="1600">
                <a:solidFill>
                  <a:schemeClr val="tx1">
                    <a:tint val="75000"/>
                  </a:schemeClr>
                </a:solidFill>
              </a:defRPr>
            </a:lvl9pPr>
          </a:lstStyle>
          <a:p>
            <a:pPr lvl="0" rtl="1"/>
            <a:r>
              <a:rPr lang="ar-SA" noProof="0"/>
              <a:t>انقر لتحرير أنماط النص الرئيسي</a:t>
            </a:r>
          </a:p>
        </p:txBody>
      </p:sp>
      <p:sp>
        <p:nvSpPr>
          <p:cNvPr id="4" name="عنصر نائب للتاريخ 3">
            <a:extLst>
              <a:ext uri="{FF2B5EF4-FFF2-40B4-BE49-F238E27FC236}">
                <a16:creationId xmlns:a16="http://schemas.microsoft.com/office/drawing/2014/main" id="{E90EEBE1-2BAF-4C94-8403-6E8454F9BC46}"/>
              </a:ext>
            </a:extLst>
          </p:cNvPr>
          <p:cNvSpPr>
            <a:spLocks noGrp="1"/>
          </p:cNvSpPr>
          <p:nvPr>
            <p:ph type="dt" sz="half" idx="10"/>
          </p:nvPr>
        </p:nvSpPr>
        <p:spPr>
          <a:xfrm flipH="1">
            <a:off x="8610600" y="6356350"/>
            <a:ext cx="27432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6DA3F0E3-8AE7-4EFF-9DE9-729D0A2217F8}" type="datetime1">
              <a:rPr lang="ar-SA" noProof="0" smtClean="0"/>
              <a:t>25/07/45</a:t>
            </a:fld>
            <a:endParaRPr lang="ar-SA" noProof="0"/>
          </a:p>
        </p:txBody>
      </p:sp>
      <p:sp>
        <p:nvSpPr>
          <p:cNvPr id="5" name="عنصر نائب للتذييل 4">
            <a:extLst>
              <a:ext uri="{FF2B5EF4-FFF2-40B4-BE49-F238E27FC236}">
                <a16:creationId xmlns:a16="http://schemas.microsoft.com/office/drawing/2014/main" id="{F3358F46-E931-4D79-94A5-037AFD07333B}"/>
              </a:ext>
            </a:extLst>
          </p:cNvPr>
          <p:cNvSpPr>
            <a:spLocks noGrp="1"/>
          </p:cNvSpPr>
          <p:nvPr>
            <p:ph type="ftr" sz="quarter" idx="11"/>
          </p:nvPr>
        </p:nvSpPr>
        <p:spPr>
          <a:xfrm flipH="1">
            <a:off x="4038600" y="6356350"/>
            <a:ext cx="4114800" cy="365125"/>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endParaRPr lang="ar-SA" dirty="0"/>
          </a:p>
        </p:txBody>
      </p:sp>
      <p:sp>
        <p:nvSpPr>
          <p:cNvPr id="6" name="عنصر نائب لرقم الشريحة 5">
            <a:extLst>
              <a:ext uri="{FF2B5EF4-FFF2-40B4-BE49-F238E27FC236}">
                <a16:creationId xmlns:a16="http://schemas.microsoft.com/office/drawing/2014/main" id="{E5130D95-EF5F-4A0A-93BD-73AEE2C2FF1B}"/>
              </a:ext>
            </a:extLst>
          </p:cNvPr>
          <p:cNvSpPr>
            <a:spLocks noGrp="1"/>
          </p:cNvSpPr>
          <p:nvPr>
            <p:ph type="sldNum" sz="quarter" idx="12"/>
          </p:nvPr>
        </p:nvSpPr>
        <p:spPr>
          <a:xfrm flipH="1">
            <a:off x="838200" y="6356350"/>
            <a:ext cx="274320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ACEC5C30-0B3A-4B13-ADDD-7C63C8AA921B}" type="slidenum">
              <a:rPr lang="ar-SA" smtClean="0"/>
              <a:pPr/>
              <a:t>‹#›</a:t>
            </a:fld>
            <a:endParaRPr lang="ar-SA" dirty="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العنوان 1">
            <a:extLst>
              <a:ext uri="{FF2B5EF4-FFF2-40B4-BE49-F238E27FC236}">
                <a16:creationId xmlns:a16="http://schemas.microsoft.com/office/drawing/2014/main" id="{21BABEC0-6253-4360-B586-B9D20933DE37}"/>
              </a:ext>
            </a:extLst>
          </p:cNvPr>
          <p:cNvSpPr>
            <a:spLocks noGrp="1"/>
          </p:cNvSpPr>
          <p:nvPr>
            <p:ph type="title" hasCustomPrompt="1"/>
          </p:nvPr>
        </p:nvSpPr>
        <p:spPr>
          <a:xfrm flipH="1">
            <a:off x="838200" y="365125"/>
            <a:ext cx="10515600" cy="1325563"/>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العنوان الرئيسي</a:t>
            </a:r>
          </a:p>
        </p:txBody>
      </p:sp>
      <p:sp>
        <p:nvSpPr>
          <p:cNvPr id="3" name="عنصر نائب للمحتوى 2">
            <a:extLst>
              <a:ext uri="{FF2B5EF4-FFF2-40B4-BE49-F238E27FC236}">
                <a16:creationId xmlns:a16="http://schemas.microsoft.com/office/drawing/2014/main" id="{A946E20B-8661-4C60-84FB-4892E8B48608}"/>
              </a:ext>
            </a:extLst>
          </p:cNvPr>
          <p:cNvSpPr>
            <a:spLocks noGrp="1"/>
          </p:cNvSpPr>
          <p:nvPr>
            <p:ph sz="half" idx="1" hasCustomPrompt="1"/>
          </p:nvPr>
        </p:nvSpPr>
        <p:spPr>
          <a:xfrm flipH="1">
            <a:off x="6172200" y="1825625"/>
            <a:ext cx="5181600" cy="4351338"/>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محتوى 3">
            <a:extLst>
              <a:ext uri="{FF2B5EF4-FFF2-40B4-BE49-F238E27FC236}">
                <a16:creationId xmlns:a16="http://schemas.microsoft.com/office/drawing/2014/main" id="{5132BE45-79E4-479B-BD2F-46CCB0BEE628}"/>
              </a:ext>
            </a:extLst>
          </p:cNvPr>
          <p:cNvSpPr>
            <a:spLocks noGrp="1"/>
          </p:cNvSpPr>
          <p:nvPr>
            <p:ph sz="half" idx="2" hasCustomPrompt="1"/>
          </p:nvPr>
        </p:nvSpPr>
        <p:spPr>
          <a:xfrm flipH="1">
            <a:off x="838200" y="1825625"/>
            <a:ext cx="5181600" cy="4351338"/>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5" name="عنصر نائب للتاريخ 4">
            <a:extLst>
              <a:ext uri="{FF2B5EF4-FFF2-40B4-BE49-F238E27FC236}">
                <a16:creationId xmlns:a16="http://schemas.microsoft.com/office/drawing/2014/main" id="{0589105E-DF25-4F38-BDE2-9B00C2C44FC6}"/>
              </a:ext>
            </a:extLst>
          </p:cNvPr>
          <p:cNvSpPr>
            <a:spLocks noGrp="1"/>
          </p:cNvSpPr>
          <p:nvPr>
            <p:ph type="dt" sz="half" idx="10"/>
          </p:nvPr>
        </p:nvSpPr>
        <p:spPr>
          <a:xfrm flipH="1">
            <a:off x="8610600" y="6356350"/>
            <a:ext cx="27432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9EEDD0A7-6A5A-4B3E-B5C6-C7D57BB71F83}" type="datetime1">
              <a:rPr lang="ar-SA" noProof="0" smtClean="0"/>
              <a:t>25/07/45</a:t>
            </a:fld>
            <a:endParaRPr lang="ar-SA" noProof="0"/>
          </a:p>
        </p:txBody>
      </p:sp>
      <p:sp>
        <p:nvSpPr>
          <p:cNvPr id="6" name="عنصر نائب للتذييل 5">
            <a:extLst>
              <a:ext uri="{FF2B5EF4-FFF2-40B4-BE49-F238E27FC236}">
                <a16:creationId xmlns:a16="http://schemas.microsoft.com/office/drawing/2014/main" id="{B1D9C4A8-7467-4BAD-98A2-0B63CAC19B66}"/>
              </a:ext>
            </a:extLst>
          </p:cNvPr>
          <p:cNvSpPr>
            <a:spLocks noGrp="1"/>
          </p:cNvSpPr>
          <p:nvPr>
            <p:ph type="ftr" sz="quarter" idx="11"/>
          </p:nvPr>
        </p:nvSpPr>
        <p:spPr>
          <a:xfrm flipH="1">
            <a:off x="4038600" y="6356350"/>
            <a:ext cx="4114800" cy="365125"/>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endParaRPr lang="ar-SA" dirty="0"/>
          </a:p>
        </p:txBody>
      </p:sp>
      <p:sp>
        <p:nvSpPr>
          <p:cNvPr id="7" name="عنصر نائب لرقم الشريحة 6">
            <a:extLst>
              <a:ext uri="{FF2B5EF4-FFF2-40B4-BE49-F238E27FC236}">
                <a16:creationId xmlns:a16="http://schemas.microsoft.com/office/drawing/2014/main" id="{8BC5C5C0-08E4-4F7B-9E80-8925539D221B}"/>
              </a:ext>
            </a:extLst>
          </p:cNvPr>
          <p:cNvSpPr>
            <a:spLocks noGrp="1"/>
          </p:cNvSpPr>
          <p:nvPr>
            <p:ph type="sldNum" sz="quarter" idx="12"/>
          </p:nvPr>
        </p:nvSpPr>
        <p:spPr>
          <a:xfrm flipH="1">
            <a:off x="838200" y="6356350"/>
            <a:ext cx="274320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ACEC5C30-0B3A-4B13-ADDD-7C63C8AA921B}" type="slidenum">
              <a:rPr lang="ar-SA" smtClean="0"/>
              <a:pPr/>
              <a:t>‹#›</a:t>
            </a:fld>
            <a:endParaRPr lang="ar-SA" dirty="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العنوان 1">
            <a:extLst>
              <a:ext uri="{FF2B5EF4-FFF2-40B4-BE49-F238E27FC236}">
                <a16:creationId xmlns:a16="http://schemas.microsoft.com/office/drawing/2014/main" id="{A47FF641-A5CC-4263-A394-2112D623A8AD}"/>
              </a:ext>
            </a:extLst>
          </p:cNvPr>
          <p:cNvSpPr>
            <a:spLocks noGrp="1"/>
          </p:cNvSpPr>
          <p:nvPr>
            <p:ph type="title" hasCustomPrompt="1"/>
          </p:nvPr>
        </p:nvSpPr>
        <p:spPr>
          <a:xfrm flipH="1">
            <a:off x="836612" y="365125"/>
            <a:ext cx="10515600" cy="1325563"/>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العنوان الرئيسي</a:t>
            </a:r>
          </a:p>
        </p:txBody>
      </p:sp>
      <p:sp>
        <p:nvSpPr>
          <p:cNvPr id="3" name="عنصر نائب للنص 2">
            <a:extLst>
              <a:ext uri="{FF2B5EF4-FFF2-40B4-BE49-F238E27FC236}">
                <a16:creationId xmlns:a16="http://schemas.microsoft.com/office/drawing/2014/main" id="{B24D6865-C632-473C-AEC8-8D3F71562BE6}"/>
              </a:ext>
            </a:extLst>
          </p:cNvPr>
          <p:cNvSpPr>
            <a:spLocks noGrp="1"/>
          </p:cNvSpPr>
          <p:nvPr>
            <p:ph type="body" idx="1" hasCustomPrompt="1"/>
          </p:nvPr>
        </p:nvSpPr>
        <p:spPr>
          <a:xfrm flipH="1">
            <a:off x="6194425" y="1681163"/>
            <a:ext cx="5157787" cy="823912"/>
          </a:xfrm>
        </p:spPr>
        <p:txBody>
          <a:bodyPr rtlCol="1" anchor="b"/>
          <a:lstStyle>
            <a:lvl1pPr marL="0" indent="0" algn="r" rtl="1">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a:t>انقر لتحرير أنماط النص الرئيسي</a:t>
            </a:r>
          </a:p>
        </p:txBody>
      </p:sp>
      <p:sp>
        <p:nvSpPr>
          <p:cNvPr id="4" name="عنصر نائب للمحتوى 3">
            <a:extLst>
              <a:ext uri="{FF2B5EF4-FFF2-40B4-BE49-F238E27FC236}">
                <a16:creationId xmlns:a16="http://schemas.microsoft.com/office/drawing/2014/main" id="{D9FDBD19-4D33-4F6A-9938-6A04B3888ECC}"/>
              </a:ext>
            </a:extLst>
          </p:cNvPr>
          <p:cNvSpPr>
            <a:spLocks noGrp="1"/>
          </p:cNvSpPr>
          <p:nvPr>
            <p:ph sz="half" idx="2" hasCustomPrompt="1"/>
          </p:nvPr>
        </p:nvSpPr>
        <p:spPr>
          <a:xfrm flipH="1">
            <a:off x="6194425" y="2505075"/>
            <a:ext cx="5157787" cy="3684588"/>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5" name="عنصر نائب للنص 4">
            <a:extLst>
              <a:ext uri="{FF2B5EF4-FFF2-40B4-BE49-F238E27FC236}">
                <a16:creationId xmlns:a16="http://schemas.microsoft.com/office/drawing/2014/main" id="{51697E46-CE4D-480E-A997-2B53B2DF55B2}"/>
              </a:ext>
            </a:extLst>
          </p:cNvPr>
          <p:cNvSpPr>
            <a:spLocks noGrp="1"/>
          </p:cNvSpPr>
          <p:nvPr>
            <p:ph type="body" sz="quarter" idx="3" hasCustomPrompt="1"/>
          </p:nvPr>
        </p:nvSpPr>
        <p:spPr>
          <a:xfrm flipH="1">
            <a:off x="836612" y="1681163"/>
            <a:ext cx="5183188" cy="823912"/>
          </a:xfrm>
        </p:spPr>
        <p:txBody>
          <a:bodyPr rtlCol="1" anchor="b"/>
          <a:lstStyle>
            <a:lvl1pPr marL="0" indent="0" algn="r" rtl="1">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noProof="0"/>
              <a:t>انقر لتحرير أنماط النص الرئيسي</a:t>
            </a:r>
          </a:p>
        </p:txBody>
      </p:sp>
      <p:sp>
        <p:nvSpPr>
          <p:cNvPr id="6" name="عنصر نائب للمحتوى 5">
            <a:extLst>
              <a:ext uri="{FF2B5EF4-FFF2-40B4-BE49-F238E27FC236}">
                <a16:creationId xmlns:a16="http://schemas.microsoft.com/office/drawing/2014/main" id="{8B8B7E36-823F-4FD4-B826-E450A1248008}"/>
              </a:ext>
            </a:extLst>
          </p:cNvPr>
          <p:cNvSpPr>
            <a:spLocks noGrp="1"/>
          </p:cNvSpPr>
          <p:nvPr>
            <p:ph sz="quarter" idx="4" hasCustomPrompt="1"/>
          </p:nvPr>
        </p:nvSpPr>
        <p:spPr>
          <a:xfrm flipH="1">
            <a:off x="836612" y="2505075"/>
            <a:ext cx="5183188" cy="3684588"/>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7" name="عنصر نائب للتاريخ 6">
            <a:extLst>
              <a:ext uri="{FF2B5EF4-FFF2-40B4-BE49-F238E27FC236}">
                <a16:creationId xmlns:a16="http://schemas.microsoft.com/office/drawing/2014/main" id="{8DBB3B14-C886-4F84-9FD5-11C8320E1FED}"/>
              </a:ext>
            </a:extLst>
          </p:cNvPr>
          <p:cNvSpPr>
            <a:spLocks noGrp="1"/>
          </p:cNvSpPr>
          <p:nvPr>
            <p:ph type="dt" sz="half" idx="10"/>
          </p:nvPr>
        </p:nvSpPr>
        <p:spPr>
          <a:xfrm flipH="1">
            <a:off x="8610600" y="6356350"/>
            <a:ext cx="27432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62EF0B0B-0822-4294-A37D-EDD2BBC337E5}" type="datetime1">
              <a:rPr lang="ar-SA" noProof="0" smtClean="0"/>
              <a:t>25/07/45</a:t>
            </a:fld>
            <a:endParaRPr lang="ar-SA" noProof="0"/>
          </a:p>
        </p:txBody>
      </p:sp>
      <p:sp>
        <p:nvSpPr>
          <p:cNvPr id="8" name="عنصر نائب للتذييل 7">
            <a:extLst>
              <a:ext uri="{FF2B5EF4-FFF2-40B4-BE49-F238E27FC236}">
                <a16:creationId xmlns:a16="http://schemas.microsoft.com/office/drawing/2014/main" id="{DF9AF591-4BBF-4BF2-9EF7-F8B114DFA16A}"/>
              </a:ext>
            </a:extLst>
          </p:cNvPr>
          <p:cNvSpPr>
            <a:spLocks noGrp="1"/>
          </p:cNvSpPr>
          <p:nvPr>
            <p:ph type="ftr" sz="quarter" idx="11"/>
          </p:nvPr>
        </p:nvSpPr>
        <p:spPr>
          <a:xfrm flipH="1">
            <a:off x="4038600" y="6356350"/>
            <a:ext cx="4114800" cy="365125"/>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endParaRPr lang="ar-SA" dirty="0"/>
          </a:p>
        </p:txBody>
      </p:sp>
      <p:sp>
        <p:nvSpPr>
          <p:cNvPr id="9" name="عنصر نائب لرقم الشريحة 8">
            <a:extLst>
              <a:ext uri="{FF2B5EF4-FFF2-40B4-BE49-F238E27FC236}">
                <a16:creationId xmlns:a16="http://schemas.microsoft.com/office/drawing/2014/main" id="{352B1A04-B244-4AE3-8997-9B075B105971}"/>
              </a:ext>
            </a:extLst>
          </p:cNvPr>
          <p:cNvSpPr>
            <a:spLocks noGrp="1"/>
          </p:cNvSpPr>
          <p:nvPr>
            <p:ph type="sldNum" sz="quarter" idx="12"/>
          </p:nvPr>
        </p:nvSpPr>
        <p:spPr>
          <a:xfrm flipH="1">
            <a:off x="838200" y="6356350"/>
            <a:ext cx="27432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algn="l"/>
            <a:fld id="{ACEC5C30-0B3A-4B13-ADDD-7C63C8AA921B}" type="slidenum">
              <a:rPr lang="ar-SA" smtClean="0"/>
              <a:pPr algn="l"/>
              <a:t>‹#›</a:t>
            </a:fld>
            <a:endParaRPr lang="ar-SA" dirty="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العنوان فقط">
    <p:spTree>
      <p:nvGrpSpPr>
        <p:cNvPr id="1" name=""/>
        <p:cNvGrpSpPr/>
        <p:nvPr/>
      </p:nvGrpSpPr>
      <p:grpSpPr>
        <a:xfrm>
          <a:off x="0" y="0"/>
          <a:ext cx="0" cy="0"/>
          <a:chOff x="0" y="0"/>
          <a:chExt cx="0" cy="0"/>
        </a:xfrm>
      </p:grpSpPr>
      <p:sp>
        <p:nvSpPr>
          <p:cNvPr id="2" name="العنوان 1">
            <a:extLst>
              <a:ext uri="{FF2B5EF4-FFF2-40B4-BE49-F238E27FC236}">
                <a16:creationId xmlns:a16="http://schemas.microsoft.com/office/drawing/2014/main" id="{105408F1-BB29-4C6F-91C9-653A730BECC6}"/>
              </a:ext>
            </a:extLst>
          </p:cNvPr>
          <p:cNvSpPr>
            <a:spLocks noGrp="1"/>
          </p:cNvSpPr>
          <p:nvPr>
            <p:ph type="title" hasCustomPrompt="1"/>
          </p:nvPr>
        </p:nvSpPr>
        <p:spPr>
          <a:xfrm flipH="1">
            <a:off x="838200" y="365125"/>
            <a:ext cx="10515600" cy="1325563"/>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العنوان الرئيسي</a:t>
            </a:r>
          </a:p>
        </p:txBody>
      </p:sp>
      <p:sp>
        <p:nvSpPr>
          <p:cNvPr id="3" name="عنصر نائب للتاريخ 2">
            <a:extLst>
              <a:ext uri="{FF2B5EF4-FFF2-40B4-BE49-F238E27FC236}">
                <a16:creationId xmlns:a16="http://schemas.microsoft.com/office/drawing/2014/main" id="{2F54FEF9-8D09-4091-BE99-B6264EBD34B3}"/>
              </a:ext>
            </a:extLst>
          </p:cNvPr>
          <p:cNvSpPr>
            <a:spLocks noGrp="1"/>
          </p:cNvSpPr>
          <p:nvPr>
            <p:ph type="dt" sz="half" idx="10"/>
          </p:nvPr>
        </p:nvSpPr>
        <p:spPr>
          <a:xfrm flipH="1">
            <a:off x="8610600" y="6356350"/>
            <a:ext cx="27432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66445B8-7F83-428C-8A61-87DA66E314B6}" type="datetime1">
              <a:rPr lang="ar-SA" noProof="0" smtClean="0"/>
              <a:t>25/07/45</a:t>
            </a:fld>
            <a:endParaRPr lang="ar-SA" noProof="0"/>
          </a:p>
        </p:txBody>
      </p:sp>
      <p:sp>
        <p:nvSpPr>
          <p:cNvPr id="4" name="عنصر نائب للتذييل 3">
            <a:extLst>
              <a:ext uri="{FF2B5EF4-FFF2-40B4-BE49-F238E27FC236}">
                <a16:creationId xmlns:a16="http://schemas.microsoft.com/office/drawing/2014/main" id="{0B5F49AA-83D5-4063-9CDE-AA7763048B63}"/>
              </a:ext>
            </a:extLst>
          </p:cNvPr>
          <p:cNvSpPr>
            <a:spLocks noGrp="1"/>
          </p:cNvSpPr>
          <p:nvPr>
            <p:ph type="ftr" sz="quarter" idx="11"/>
          </p:nvPr>
        </p:nvSpPr>
        <p:spPr>
          <a:xfrm flipH="1">
            <a:off x="4038600" y="6356350"/>
            <a:ext cx="4114800" cy="365125"/>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endParaRPr lang="ar-SA" dirty="0"/>
          </a:p>
        </p:txBody>
      </p:sp>
      <p:sp>
        <p:nvSpPr>
          <p:cNvPr id="5" name="عنصر نائب لرقم الشريحة 4">
            <a:extLst>
              <a:ext uri="{FF2B5EF4-FFF2-40B4-BE49-F238E27FC236}">
                <a16:creationId xmlns:a16="http://schemas.microsoft.com/office/drawing/2014/main" id="{B2A2B27C-3C99-4208-B425-775413C53651}"/>
              </a:ext>
            </a:extLst>
          </p:cNvPr>
          <p:cNvSpPr>
            <a:spLocks noGrp="1"/>
          </p:cNvSpPr>
          <p:nvPr>
            <p:ph type="sldNum" sz="quarter" idx="12"/>
          </p:nvPr>
        </p:nvSpPr>
        <p:spPr>
          <a:xfrm flipH="1">
            <a:off x="838200" y="6356350"/>
            <a:ext cx="274320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ACEC5C30-0B3A-4B13-ADDD-7C63C8AA921B}" type="slidenum">
              <a:rPr lang="ar-SA" smtClean="0"/>
              <a:pPr/>
              <a:t>‹#›</a:t>
            </a:fld>
            <a:endParaRPr lang="ar-SA" dirty="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042A62B2-A6D1-4A6F-8B20-80606F478544}"/>
              </a:ext>
            </a:extLst>
          </p:cNvPr>
          <p:cNvSpPr>
            <a:spLocks noGrp="1"/>
          </p:cNvSpPr>
          <p:nvPr>
            <p:ph type="dt" sz="half" idx="10"/>
          </p:nvPr>
        </p:nvSpPr>
        <p:spPr>
          <a:xfrm flipH="1">
            <a:off x="8610600" y="6356350"/>
            <a:ext cx="27432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01E12AF-BB7E-4CAC-AEFF-2C8FED2E3004}" type="datetime1">
              <a:rPr lang="ar-SA" noProof="0" smtClean="0"/>
              <a:t>25/07/45</a:t>
            </a:fld>
            <a:endParaRPr lang="ar-SA" noProof="0"/>
          </a:p>
        </p:txBody>
      </p:sp>
      <p:sp>
        <p:nvSpPr>
          <p:cNvPr id="3" name="عنصر نائب للتذييل 2">
            <a:extLst>
              <a:ext uri="{FF2B5EF4-FFF2-40B4-BE49-F238E27FC236}">
                <a16:creationId xmlns:a16="http://schemas.microsoft.com/office/drawing/2014/main" id="{C02E4958-7A46-4331-B2D8-2C31D8FCBD73}"/>
              </a:ext>
            </a:extLst>
          </p:cNvPr>
          <p:cNvSpPr>
            <a:spLocks noGrp="1"/>
          </p:cNvSpPr>
          <p:nvPr>
            <p:ph type="ftr" sz="quarter" idx="11"/>
          </p:nvPr>
        </p:nvSpPr>
        <p:spPr>
          <a:xfrm flipH="1">
            <a:off x="4038600" y="6356350"/>
            <a:ext cx="4114800" cy="365125"/>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endParaRPr lang="ar-SA" dirty="0"/>
          </a:p>
        </p:txBody>
      </p:sp>
      <p:sp>
        <p:nvSpPr>
          <p:cNvPr id="4" name="عنصر نائب لرقم الشريحة 3">
            <a:extLst>
              <a:ext uri="{FF2B5EF4-FFF2-40B4-BE49-F238E27FC236}">
                <a16:creationId xmlns:a16="http://schemas.microsoft.com/office/drawing/2014/main" id="{45C8548B-339B-46B2-BF01-1EE3DDC72AAD}"/>
              </a:ext>
            </a:extLst>
          </p:cNvPr>
          <p:cNvSpPr>
            <a:spLocks noGrp="1"/>
          </p:cNvSpPr>
          <p:nvPr>
            <p:ph type="sldNum" sz="quarter" idx="12"/>
          </p:nvPr>
        </p:nvSpPr>
        <p:spPr>
          <a:xfrm flipH="1">
            <a:off x="838200" y="6356350"/>
            <a:ext cx="27432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algn="l"/>
            <a:fld id="{ACEC5C30-0B3A-4B13-ADDD-7C63C8AA921B}" type="slidenum">
              <a:rPr lang="ar-SA" smtClean="0"/>
              <a:pPr algn="l"/>
              <a:t>‹#›</a:t>
            </a:fld>
            <a:endParaRPr lang="ar-SA" dirty="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العنوان 1">
            <a:extLst>
              <a:ext uri="{FF2B5EF4-FFF2-40B4-BE49-F238E27FC236}">
                <a16:creationId xmlns:a16="http://schemas.microsoft.com/office/drawing/2014/main" id="{38EF408F-8083-4F07-9628-074C7AFE41C0}"/>
              </a:ext>
            </a:extLst>
          </p:cNvPr>
          <p:cNvSpPr>
            <a:spLocks noGrp="1"/>
          </p:cNvSpPr>
          <p:nvPr>
            <p:ph type="title" hasCustomPrompt="1"/>
          </p:nvPr>
        </p:nvSpPr>
        <p:spPr>
          <a:xfrm flipH="1">
            <a:off x="7419975" y="457200"/>
            <a:ext cx="3932237" cy="1600200"/>
          </a:xfrm>
        </p:spPr>
        <p:txBody>
          <a:bodyPr rtlCol="1" anchor="b"/>
          <a:lstStyle>
            <a:lvl1pPr algn="r" rtl="1">
              <a:defRPr sz="3200">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العنوان الرئيسي</a:t>
            </a:r>
          </a:p>
        </p:txBody>
      </p:sp>
      <p:sp>
        <p:nvSpPr>
          <p:cNvPr id="3" name="عنصر نائب للمحتوى 2">
            <a:extLst>
              <a:ext uri="{FF2B5EF4-FFF2-40B4-BE49-F238E27FC236}">
                <a16:creationId xmlns:a16="http://schemas.microsoft.com/office/drawing/2014/main" id="{B70477E0-A333-439D-A531-30B39A813465}"/>
              </a:ext>
            </a:extLst>
          </p:cNvPr>
          <p:cNvSpPr>
            <a:spLocks noGrp="1"/>
          </p:cNvSpPr>
          <p:nvPr>
            <p:ph idx="1" hasCustomPrompt="1"/>
          </p:nvPr>
        </p:nvSpPr>
        <p:spPr>
          <a:xfrm flipH="1">
            <a:off x="836612" y="987425"/>
            <a:ext cx="6172200" cy="4873625"/>
          </a:xfrm>
        </p:spPr>
        <p:txBody>
          <a:bodyPr rtlCol="1"/>
          <a:lstStyle>
            <a:lvl1pPr algn="r" rtl="1">
              <a:defRPr sz="3200">
                <a:latin typeface="Tahoma" panose="020B0604030504040204" pitchFamily="34" charset="0"/>
                <a:ea typeface="Tahoma" panose="020B0604030504040204" pitchFamily="34" charset="0"/>
                <a:cs typeface="Tahoma" panose="020B0604030504040204" pitchFamily="34" charset="0"/>
              </a:defRPr>
            </a:lvl1pPr>
            <a:lvl2pPr algn="r" rtl="1">
              <a:defRPr sz="2800">
                <a:latin typeface="Tahoma" panose="020B0604030504040204" pitchFamily="34" charset="0"/>
                <a:ea typeface="Tahoma" panose="020B0604030504040204" pitchFamily="34" charset="0"/>
                <a:cs typeface="Tahoma" panose="020B0604030504040204" pitchFamily="34" charset="0"/>
              </a:defRPr>
            </a:lvl2pPr>
            <a:lvl3pPr algn="r" rtl="1">
              <a:defRPr sz="2400">
                <a:latin typeface="Tahoma" panose="020B0604030504040204" pitchFamily="34" charset="0"/>
                <a:ea typeface="Tahoma" panose="020B0604030504040204" pitchFamily="34" charset="0"/>
                <a:cs typeface="Tahoma" panose="020B0604030504040204" pitchFamily="34" charset="0"/>
              </a:defRPr>
            </a:lvl3pPr>
            <a:lvl4pPr algn="r" rtl="1">
              <a:defRPr sz="2000">
                <a:latin typeface="Tahoma" panose="020B0604030504040204" pitchFamily="34" charset="0"/>
                <a:ea typeface="Tahoma" panose="020B0604030504040204" pitchFamily="34" charset="0"/>
                <a:cs typeface="Tahoma" panose="020B0604030504040204" pitchFamily="34" charset="0"/>
              </a:defRPr>
            </a:lvl4pPr>
            <a:lvl5pPr algn="r" rtl="1">
              <a:defRPr sz="2000">
                <a:latin typeface="Tahoma" panose="020B0604030504040204" pitchFamily="34" charset="0"/>
                <a:ea typeface="Tahoma" panose="020B0604030504040204" pitchFamily="34" charset="0"/>
                <a:cs typeface="Tahoma" panose="020B0604030504040204" pitchFamily="34" charset="0"/>
              </a:defRPr>
            </a:lvl5pPr>
            <a:lvl6pPr algn="r" rtl="1">
              <a:defRPr sz="2000"/>
            </a:lvl6pPr>
            <a:lvl7pPr algn="r" rtl="1">
              <a:defRPr sz="2000"/>
            </a:lvl7pPr>
            <a:lvl8pPr algn="r" rtl="1">
              <a:defRPr sz="2000"/>
            </a:lvl8pPr>
            <a:lvl9pPr algn="r" rtl="1">
              <a:defRPr sz="2000"/>
            </a:lvl9p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نص 3">
            <a:extLst>
              <a:ext uri="{FF2B5EF4-FFF2-40B4-BE49-F238E27FC236}">
                <a16:creationId xmlns:a16="http://schemas.microsoft.com/office/drawing/2014/main" id="{D5D59501-D187-414C-AACE-F838720036CC}"/>
              </a:ext>
            </a:extLst>
          </p:cNvPr>
          <p:cNvSpPr>
            <a:spLocks noGrp="1"/>
          </p:cNvSpPr>
          <p:nvPr>
            <p:ph type="body" sz="half" idx="2" hasCustomPrompt="1"/>
          </p:nvPr>
        </p:nvSpPr>
        <p:spPr>
          <a:xfrm flipH="1">
            <a:off x="7419975" y="2057400"/>
            <a:ext cx="3932237" cy="3811588"/>
          </a:xfrm>
        </p:spPr>
        <p:txBody>
          <a:bodyPr rtlCol="1"/>
          <a:lstStyle>
            <a:lvl1pPr marL="0" indent="0" algn="r" rtl="1">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rtl="1"/>
            <a:r>
              <a:rPr lang="ar-SA" noProof="0"/>
              <a:t>انقر لتحرير أنماط النص الرئيسي</a:t>
            </a:r>
          </a:p>
        </p:txBody>
      </p:sp>
      <p:sp>
        <p:nvSpPr>
          <p:cNvPr id="5" name="عنصر نائب للتاريخ 4">
            <a:extLst>
              <a:ext uri="{FF2B5EF4-FFF2-40B4-BE49-F238E27FC236}">
                <a16:creationId xmlns:a16="http://schemas.microsoft.com/office/drawing/2014/main" id="{1235F890-BB8A-49E1-880A-924FD6FE4026}"/>
              </a:ext>
            </a:extLst>
          </p:cNvPr>
          <p:cNvSpPr>
            <a:spLocks noGrp="1"/>
          </p:cNvSpPr>
          <p:nvPr>
            <p:ph type="dt" sz="half" idx="10"/>
          </p:nvPr>
        </p:nvSpPr>
        <p:spPr>
          <a:xfrm flipH="1">
            <a:off x="8610600" y="6356350"/>
            <a:ext cx="27432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4296039B-F45C-459E-845E-F832161C30C4}" type="datetime1">
              <a:rPr lang="ar-SA" noProof="0" smtClean="0"/>
              <a:t>25/07/45</a:t>
            </a:fld>
            <a:endParaRPr lang="ar-SA" noProof="0"/>
          </a:p>
        </p:txBody>
      </p:sp>
      <p:sp>
        <p:nvSpPr>
          <p:cNvPr id="6" name="عنصر نائب للتذييل 5">
            <a:extLst>
              <a:ext uri="{FF2B5EF4-FFF2-40B4-BE49-F238E27FC236}">
                <a16:creationId xmlns:a16="http://schemas.microsoft.com/office/drawing/2014/main" id="{51CA38FE-429A-41E7-942D-ECCE639D3CA5}"/>
              </a:ext>
            </a:extLst>
          </p:cNvPr>
          <p:cNvSpPr>
            <a:spLocks noGrp="1"/>
          </p:cNvSpPr>
          <p:nvPr>
            <p:ph type="ftr" sz="quarter" idx="11"/>
          </p:nvPr>
        </p:nvSpPr>
        <p:spPr>
          <a:xfrm flipH="1">
            <a:off x="4038600" y="6356350"/>
            <a:ext cx="4114800" cy="365125"/>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endParaRPr lang="ar-SA" dirty="0"/>
          </a:p>
        </p:txBody>
      </p:sp>
      <p:sp>
        <p:nvSpPr>
          <p:cNvPr id="7" name="عنصر نائب لرقم الشريحة 6">
            <a:extLst>
              <a:ext uri="{FF2B5EF4-FFF2-40B4-BE49-F238E27FC236}">
                <a16:creationId xmlns:a16="http://schemas.microsoft.com/office/drawing/2014/main" id="{2401D9BC-0038-4041-AE2C-657BF99D41E9}"/>
              </a:ext>
            </a:extLst>
          </p:cNvPr>
          <p:cNvSpPr>
            <a:spLocks noGrp="1"/>
          </p:cNvSpPr>
          <p:nvPr>
            <p:ph type="sldNum" sz="quarter" idx="12"/>
          </p:nvPr>
        </p:nvSpPr>
        <p:spPr>
          <a:xfrm flipH="1">
            <a:off x="838200" y="6356350"/>
            <a:ext cx="2743200" cy="365125"/>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fld id="{ACEC5C30-0B3A-4B13-ADDD-7C63C8AA921B}" type="slidenum">
              <a:rPr lang="ar-SA" smtClean="0"/>
              <a:pPr/>
              <a:t>‹#›</a:t>
            </a:fld>
            <a:endParaRPr lang="ar-SA" dirty="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العنوان 1">
            <a:extLst>
              <a:ext uri="{FF2B5EF4-FFF2-40B4-BE49-F238E27FC236}">
                <a16:creationId xmlns:a16="http://schemas.microsoft.com/office/drawing/2014/main" id="{87956CFD-7F35-482C-A50F-B3D43ACB0AE3}"/>
              </a:ext>
            </a:extLst>
          </p:cNvPr>
          <p:cNvSpPr>
            <a:spLocks noGrp="1"/>
          </p:cNvSpPr>
          <p:nvPr>
            <p:ph type="title" hasCustomPrompt="1"/>
          </p:nvPr>
        </p:nvSpPr>
        <p:spPr>
          <a:xfrm flipH="1">
            <a:off x="7419975" y="457200"/>
            <a:ext cx="3932237" cy="1600200"/>
          </a:xfrm>
        </p:spPr>
        <p:txBody>
          <a:bodyPr rtlCol="1" anchor="b"/>
          <a:lstStyle>
            <a:lvl1pPr algn="r" rtl="1">
              <a:defRPr sz="3200">
                <a:latin typeface="Tahoma" panose="020B0604030504040204" pitchFamily="34" charset="0"/>
                <a:ea typeface="Tahoma" panose="020B0604030504040204" pitchFamily="34" charset="0"/>
                <a:cs typeface="Tahoma" panose="020B0604030504040204" pitchFamily="34" charset="0"/>
              </a:defRPr>
            </a:lvl1pPr>
          </a:lstStyle>
          <a:p>
            <a:pPr rtl="1"/>
            <a:r>
              <a:rPr lang="ar-SA" noProof="0"/>
              <a:t>انقر لتحرير نمط العنوان الرئيسي</a:t>
            </a:r>
          </a:p>
        </p:txBody>
      </p:sp>
      <p:sp>
        <p:nvSpPr>
          <p:cNvPr id="3" name="عنصر نائب للصورة 2">
            <a:extLst>
              <a:ext uri="{FF2B5EF4-FFF2-40B4-BE49-F238E27FC236}">
                <a16:creationId xmlns:a16="http://schemas.microsoft.com/office/drawing/2014/main" id="{7FD7F3EF-0FE9-46C4-A116-5DA6E26B0D5D}"/>
              </a:ext>
            </a:extLst>
          </p:cNvPr>
          <p:cNvSpPr>
            <a:spLocks noGrp="1"/>
          </p:cNvSpPr>
          <p:nvPr>
            <p:ph type="pic" idx="1"/>
          </p:nvPr>
        </p:nvSpPr>
        <p:spPr>
          <a:xfrm flipH="1">
            <a:off x="836612" y="987425"/>
            <a:ext cx="6172200" cy="4873625"/>
          </a:xfrm>
        </p:spPr>
        <p:txBody>
          <a:bodyPr rtlCol="1"/>
          <a:lstStyle>
            <a:lvl1pPr marL="0" indent="0" algn="r" rtl="1">
              <a:buNone/>
              <a:defRPr sz="32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ar-SA" noProof="0"/>
              <a:t>انقر فوق الأيقونة لإضافة صورة</a:t>
            </a:r>
          </a:p>
        </p:txBody>
      </p:sp>
      <p:sp>
        <p:nvSpPr>
          <p:cNvPr id="4" name="عنصر نائب للنص 3">
            <a:extLst>
              <a:ext uri="{FF2B5EF4-FFF2-40B4-BE49-F238E27FC236}">
                <a16:creationId xmlns:a16="http://schemas.microsoft.com/office/drawing/2014/main" id="{D10B4041-0F17-42D8-AF16-AB099A39FFBD}"/>
              </a:ext>
            </a:extLst>
          </p:cNvPr>
          <p:cNvSpPr>
            <a:spLocks noGrp="1"/>
          </p:cNvSpPr>
          <p:nvPr>
            <p:ph type="body" sz="half" idx="2" hasCustomPrompt="1"/>
          </p:nvPr>
        </p:nvSpPr>
        <p:spPr>
          <a:xfrm flipH="1">
            <a:off x="7419975" y="2057400"/>
            <a:ext cx="3932237" cy="3811588"/>
          </a:xfrm>
        </p:spPr>
        <p:txBody>
          <a:bodyPr rtlCol="1"/>
          <a:lstStyle>
            <a:lvl1pPr marL="0" indent="0" algn="r" rtl="1">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rtl="1"/>
            <a:r>
              <a:rPr lang="ar-SA" noProof="0"/>
              <a:t>انقر لتحرير أنماط النص الرئيسي</a:t>
            </a:r>
          </a:p>
        </p:txBody>
      </p:sp>
      <p:sp>
        <p:nvSpPr>
          <p:cNvPr id="5" name="عنصر نائب للتاريخ 4">
            <a:extLst>
              <a:ext uri="{FF2B5EF4-FFF2-40B4-BE49-F238E27FC236}">
                <a16:creationId xmlns:a16="http://schemas.microsoft.com/office/drawing/2014/main" id="{8BAF67FF-F8F1-4B22-A471-9317ED3A25F0}"/>
              </a:ext>
            </a:extLst>
          </p:cNvPr>
          <p:cNvSpPr>
            <a:spLocks noGrp="1"/>
          </p:cNvSpPr>
          <p:nvPr>
            <p:ph type="dt" sz="half" idx="10"/>
          </p:nvPr>
        </p:nvSpPr>
        <p:spPr>
          <a:xfrm flipH="1">
            <a:off x="8610600" y="6356350"/>
            <a:ext cx="27432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97E36629-055A-424D-8B82-669767FD9441}" type="datetime1">
              <a:rPr lang="ar-SA" noProof="0" smtClean="0"/>
              <a:t>25/07/45</a:t>
            </a:fld>
            <a:endParaRPr lang="ar-SA" noProof="0"/>
          </a:p>
        </p:txBody>
      </p:sp>
      <p:sp>
        <p:nvSpPr>
          <p:cNvPr id="6" name="عنصر نائب للتذييل 5">
            <a:extLst>
              <a:ext uri="{FF2B5EF4-FFF2-40B4-BE49-F238E27FC236}">
                <a16:creationId xmlns:a16="http://schemas.microsoft.com/office/drawing/2014/main" id="{A73D6993-98F8-4234-B24A-02D4DB41CE93}"/>
              </a:ext>
            </a:extLst>
          </p:cNvPr>
          <p:cNvSpPr>
            <a:spLocks noGrp="1"/>
          </p:cNvSpPr>
          <p:nvPr>
            <p:ph type="ftr" sz="quarter" idx="11"/>
          </p:nvPr>
        </p:nvSpPr>
        <p:spPr>
          <a:xfrm flipH="1">
            <a:off x="4038600" y="6356350"/>
            <a:ext cx="4114800" cy="365125"/>
          </a:xfrm>
        </p:spPr>
        <p:txBody>
          <a:bodyPr rtlCol="1"/>
          <a:lstStyle>
            <a:lvl1pPr algn="ctr" rtl="1">
              <a:defRPr>
                <a:latin typeface="Tahoma" panose="020B0604030504040204" pitchFamily="34" charset="0"/>
                <a:ea typeface="Tahoma" panose="020B0604030504040204" pitchFamily="34" charset="0"/>
                <a:cs typeface="Tahoma" panose="020B0604030504040204" pitchFamily="34" charset="0"/>
              </a:defRPr>
            </a:lvl1pPr>
          </a:lstStyle>
          <a:p>
            <a:endParaRPr lang="ar-SA" dirty="0"/>
          </a:p>
        </p:txBody>
      </p:sp>
      <p:sp>
        <p:nvSpPr>
          <p:cNvPr id="7" name="عنصر نائب لرقم الشريحة 6">
            <a:extLst>
              <a:ext uri="{FF2B5EF4-FFF2-40B4-BE49-F238E27FC236}">
                <a16:creationId xmlns:a16="http://schemas.microsoft.com/office/drawing/2014/main" id="{F2A34037-0E7D-4379-ACA0-98611B2F76ED}"/>
              </a:ext>
            </a:extLst>
          </p:cNvPr>
          <p:cNvSpPr>
            <a:spLocks noGrp="1"/>
          </p:cNvSpPr>
          <p:nvPr>
            <p:ph type="sldNum" sz="quarter" idx="12"/>
          </p:nvPr>
        </p:nvSpPr>
        <p:spPr>
          <a:xfrm flipH="1">
            <a:off x="838200" y="6356350"/>
            <a:ext cx="274320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algn="l"/>
            <a:fld id="{ACEC5C30-0B3A-4B13-ADDD-7C63C8AA921B}" type="slidenum">
              <a:rPr lang="ar-SA" smtClean="0"/>
              <a:pPr algn="l"/>
              <a:t>‹#›</a:t>
            </a:fld>
            <a:endParaRPr lang="ar-SA" dirty="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E645B175-C851-453B-B2A0-9A5CFCADC073}"/>
              </a:ext>
            </a:extLst>
          </p:cNvPr>
          <p:cNvSpPr>
            <a:spLocks noGrp="1"/>
          </p:cNvSpPr>
          <p:nvPr>
            <p:ph type="title"/>
          </p:nvPr>
        </p:nvSpPr>
        <p:spPr>
          <a:xfrm flipH="1">
            <a:off x="838200" y="365125"/>
            <a:ext cx="10515600" cy="1325563"/>
          </a:xfrm>
          <a:prstGeom prst="rect">
            <a:avLst/>
          </a:prstGeom>
        </p:spPr>
        <p:txBody>
          <a:bodyPr vert="horz" lIns="91440" tIns="45720" rIns="91440" bIns="45720" rtlCol="1" anchor="ctr">
            <a:normAutofit/>
          </a:bodyPr>
          <a:lstStyle/>
          <a:p>
            <a:pPr rtl="1"/>
            <a:r>
              <a:rPr lang="ar-SA" noProof="0"/>
              <a:t>انقر لتحرير نمط العنوان الرئيسي</a:t>
            </a:r>
          </a:p>
        </p:txBody>
      </p:sp>
      <p:sp>
        <p:nvSpPr>
          <p:cNvPr id="3" name="عنصر نائب للنص 2">
            <a:extLst>
              <a:ext uri="{FF2B5EF4-FFF2-40B4-BE49-F238E27FC236}">
                <a16:creationId xmlns:a16="http://schemas.microsoft.com/office/drawing/2014/main" id="{2E65F4A2-0E4F-4E49-A0BF-BEEC72203309}"/>
              </a:ext>
            </a:extLst>
          </p:cNvPr>
          <p:cNvSpPr>
            <a:spLocks noGrp="1"/>
          </p:cNvSpPr>
          <p:nvPr>
            <p:ph type="body" idx="1"/>
          </p:nvPr>
        </p:nvSpPr>
        <p:spPr>
          <a:xfrm flipH="1">
            <a:off x="838200" y="1825625"/>
            <a:ext cx="10515600" cy="4351338"/>
          </a:xfrm>
          <a:prstGeom prst="rect">
            <a:avLst/>
          </a:prstGeom>
        </p:spPr>
        <p:txBody>
          <a:bodyPr vert="horz" lIns="91440" tIns="45720" rIns="91440" bIns="45720" rtlCol="1">
            <a:normAutofit/>
          </a:bodyPr>
          <a:lstStyle/>
          <a:p>
            <a:pPr lvl="0" rtl="1"/>
            <a:r>
              <a:rPr lang="ar-SA" noProof="0"/>
              <a:t>انقر لتحرير أنماط النص الرئيسي</a:t>
            </a:r>
          </a:p>
          <a:p>
            <a:pPr lvl="1" rtl="1"/>
            <a:r>
              <a:rPr lang="ar-SA" noProof="0"/>
              <a:t>المستوى الثاني</a:t>
            </a:r>
          </a:p>
          <a:p>
            <a:pPr lvl="2" rtl="1"/>
            <a:r>
              <a:rPr lang="ar-SA" noProof="0"/>
              <a:t>المستوى الثالث</a:t>
            </a:r>
          </a:p>
          <a:p>
            <a:pPr lvl="3" rtl="1"/>
            <a:r>
              <a:rPr lang="ar-SA" noProof="0"/>
              <a:t>المستوى الرابع</a:t>
            </a:r>
          </a:p>
          <a:p>
            <a:pPr lvl="4" rtl="1"/>
            <a:r>
              <a:rPr lang="ar-SA" noProof="0"/>
              <a:t>المستوى الخامس</a:t>
            </a:r>
          </a:p>
        </p:txBody>
      </p:sp>
      <p:sp>
        <p:nvSpPr>
          <p:cNvPr id="4" name="عنصر نائب للتاريخ 3">
            <a:extLst>
              <a:ext uri="{FF2B5EF4-FFF2-40B4-BE49-F238E27FC236}">
                <a16:creationId xmlns:a16="http://schemas.microsoft.com/office/drawing/2014/main" id="{9328AA27-3F13-4BFD-B949-21CF31910889}"/>
              </a:ext>
            </a:extLst>
          </p:cNvPr>
          <p:cNvSpPr>
            <a:spLocks noGrp="1"/>
          </p:cNvSpPr>
          <p:nvPr>
            <p:ph type="dt" sz="half" idx="2"/>
          </p:nvPr>
        </p:nvSpPr>
        <p:spPr>
          <a:xfrm flipH="1">
            <a:off x="8610600" y="6356350"/>
            <a:ext cx="2743200" cy="365125"/>
          </a:xfrm>
          <a:prstGeom prst="rect">
            <a:avLst/>
          </a:prstGeom>
        </p:spPr>
        <p:txBody>
          <a:bodyPr vert="horz" lIns="91440" tIns="45720" rIns="91440" bIns="45720" rtlCol="1" anchor="ctr"/>
          <a:lstStyle>
            <a:lvl1pPr algn="r"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8CB79E8E-852C-4BB1-83A7-1B45C7996A91}" type="datetime1">
              <a:rPr lang="ar-SA" noProof="0" smtClean="0"/>
              <a:t>25/07/45</a:t>
            </a:fld>
            <a:endParaRPr lang="ar-SA" noProof="0"/>
          </a:p>
        </p:txBody>
      </p:sp>
      <p:sp>
        <p:nvSpPr>
          <p:cNvPr id="5" name="عنصر نائب للتذييل 4">
            <a:extLst>
              <a:ext uri="{FF2B5EF4-FFF2-40B4-BE49-F238E27FC236}">
                <a16:creationId xmlns:a16="http://schemas.microsoft.com/office/drawing/2014/main" id="{EEEE99A2-0FED-42D4-9FBD-08CC1C3F81BC}"/>
              </a:ext>
            </a:extLst>
          </p:cNvPr>
          <p:cNvSpPr>
            <a:spLocks noGrp="1"/>
          </p:cNvSpPr>
          <p:nvPr>
            <p:ph type="ftr" sz="quarter" idx="3"/>
          </p:nvPr>
        </p:nvSpPr>
        <p:spPr>
          <a:xfrm flipH="1">
            <a:off x="4038600" y="6356350"/>
            <a:ext cx="4114800" cy="365125"/>
          </a:xfrm>
          <a:prstGeom prst="rect">
            <a:avLst/>
          </a:prstGeom>
        </p:spPr>
        <p:txBody>
          <a:bodyPr vert="horz" lIns="91440" tIns="45720" rIns="91440" bIns="45720" rtlCol="1" anchor="ctr"/>
          <a:lstStyle>
            <a:lvl1pPr algn="ctr"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6" name="عنصر نائب لرقم الشريحة 5">
            <a:extLst>
              <a:ext uri="{FF2B5EF4-FFF2-40B4-BE49-F238E27FC236}">
                <a16:creationId xmlns:a16="http://schemas.microsoft.com/office/drawing/2014/main" id="{DF2468D4-5440-4CE2-BAB3-61D83F628C58}"/>
              </a:ext>
            </a:extLst>
          </p:cNvPr>
          <p:cNvSpPr>
            <a:spLocks noGrp="1"/>
          </p:cNvSpPr>
          <p:nvPr>
            <p:ph type="sldNum" sz="quarter" idx="4"/>
          </p:nvPr>
        </p:nvSpPr>
        <p:spPr>
          <a:xfrm flipH="1">
            <a:off x="838200" y="6356350"/>
            <a:ext cx="2743200" cy="365125"/>
          </a:xfrm>
          <a:prstGeom prst="rect">
            <a:avLst/>
          </a:prstGeom>
        </p:spPr>
        <p:txBody>
          <a:bodyPr vert="horz" lIns="91440" tIns="45720" rIns="91440" bIns="45720" rtlCol="1" anchor="ctr"/>
          <a:lstStyle>
            <a:lvl1pPr algn="l" rtl="1">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ACEC5C30-0B3A-4B13-ADDD-7C63C8AA921B}" type="slidenum">
              <a:rPr lang="ar-SA" smtClean="0"/>
              <a:pPr/>
              <a:t>‹#›</a:t>
            </a:fld>
            <a:endParaRPr lang="ar-SA" dirty="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r" defTabSz="914400" rtl="1" eaLnBrk="1" latinLnBrk="0" hangingPunct="1">
        <a:lnSpc>
          <a:spcPct val="90000"/>
        </a:lnSpc>
        <a:spcBef>
          <a:spcPct val="0"/>
        </a:spcBef>
        <a:buNone/>
        <a:defRPr sz="4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8.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العنوان 1">
            <a:extLst>
              <a:ext uri="{FF2B5EF4-FFF2-40B4-BE49-F238E27FC236}">
                <a16:creationId xmlns:a16="http://schemas.microsoft.com/office/drawing/2014/main" id="{F4B5F415-7490-4054-85B4-10F7AE6D3385}"/>
              </a:ext>
            </a:extLst>
          </p:cNvPr>
          <p:cNvSpPr>
            <a:spLocks noGrp="1"/>
          </p:cNvSpPr>
          <p:nvPr>
            <p:ph type="ctrTitle"/>
          </p:nvPr>
        </p:nvSpPr>
        <p:spPr>
          <a:xfrm flipH="1">
            <a:off x="1812420" y="1987834"/>
            <a:ext cx="9144000" cy="2387600"/>
          </a:xfrm>
        </p:spPr>
        <p:txBody>
          <a:bodyPr rtlCol="1">
            <a:normAutofit/>
          </a:bodyPr>
          <a:lstStyle/>
          <a:p>
            <a:pPr rtl="1"/>
            <a:r>
              <a:rPr lang="en-US" sz="8000" dirty="0">
                <a:solidFill>
                  <a:schemeClr val="bg1"/>
                </a:solidFill>
              </a:rPr>
              <a:t>exploring heart disease data</a:t>
            </a:r>
            <a:endParaRPr lang="ar" sz="8000" dirty="0">
              <a:solidFill>
                <a:schemeClr val="bg1"/>
              </a:solidFill>
            </a:endParaRPr>
          </a:p>
        </p:txBody>
      </p:sp>
      <p:cxnSp>
        <p:nvCxnSpPr>
          <p:cNvPr id="5" name="رابط مستقيم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flipH="1">
            <a:off x="3456000" y="3278339"/>
            <a:ext cx="5280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الرسم البياني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968606" flipH="1">
            <a:off x="5207154" y="4482751"/>
            <a:ext cx="3194131" cy="3194131"/>
          </a:xfrm>
          <a:prstGeom prst="rect">
            <a:avLst/>
          </a:prstGeom>
        </p:spPr>
      </p:pic>
      <p:pic>
        <p:nvPicPr>
          <p:cNvPr id="11" name="الرسم البياني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0261393">
            <a:off x="10094762" y="1663257"/>
            <a:ext cx="2684499" cy="2684499"/>
          </a:xfrm>
          <a:prstGeom prst="rect">
            <a:avLst/>
          </a:prstGeom>
        </p:spPr>
      </p:pic>
      <p:pic>
        <p:nvPicPr>
          <p:cNvPr id="13" name="الرسم البياني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21031" flipH="1">
            <a:off x="7818235" y="4797205"/>
            <a:ext cx="2453456" cy="2453456"/>
          </a:xfrm>
          <a:prstGeom prst="rect">
            <a:avLst/>
          </a:prstGeom>
        </p:spPr>
      </p:pic>
      <p:pic>
        <p:nvPicPr>
          <p:cNvPr id="7" name="الرسم البياني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386303" flipH="1">
            <a:off x="9438410" y="3688628"/>
            <a:ext cx="3245427" cy="3245427"/>
          </a:xfrm>
          <a:prstGeom prst="rect">
            <a:avLst/>
          </a:prstGeom>
        </p:spPr>
      </p:pic>
      <p:pic>
        <p:nvPicPr>
          <p:cNvPr id="9" name="الرسم البياني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148875" flipH="1">
            <a:off x="672477" y="-118161"/>
            <a:ext cx="3005286" cy="3005286"/>
          </a:xfrm>
          <a:prstGeom prst="rect">
            <a:avLst/>
          </a:prstGeom>
        </p:spPr>
      </p:pic>
      <p:pic>
        <p:nvPicPr>
          <p:cNvPr id="19" name="الرسم البياني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710505" flipH="1">
            <a:off x="445879" y="145767"/>
            <a:ext cx="1574403" cy="1574403"/>
          </a:xfrm>
          <a:prstGeom prst="rect">
            <a:avLst/>
          </a:prstGeom>
        </p:spPr>
      </p:pic>
      <p:pic>
        <p:nvPicPr>
          <p:cNvPr id="21" name="الرسم البياني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079210" flipH="1">
            <a:off x="-214079" y="783939"/>
            <a:ext cx="1488402" cy="1488402"/>
          </a:xfrm>
          <a:prstGeom prst="rect">
            <a:avLst/>
          </a:prstGeom>
        </p:spPr>
      </p:pic>
    </p:spTree>
    <p:extLst>
      <p:ext uri="{BB962C8B-B14F-4D97-AF65-F5344CB8AC3E}">
        <p14:creationId xmlns:p14="http://schemas.microsoft.com/office/powerpoint/2010/main" val="29063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المجموعة 8">
            <a:extLst>
              <a:ext uri="{FF2B5EF4-FFF2-40B4-BE49-F238E27FC236}">
                <a16:creationId xmlns:a16="http://schemas.microsoft.com/office/drawing/2014/main" id="{5EB226A9-D9EE-4576-B6BE-BA2E94C1613A}"/>
              </a:ext>
              <a:ext uri="{C183D7F6-B498-43B3-948B-1728B52AA6E4}">
                <adec:decorative xmlns:adec="http://schemas.microsoft.com/office/drawing/2017/decorative" val="1"/>
              </a:ext>
            </a:extLst>
          </p:cNvPr>
          <p:cNvGrpSpPr/>
          <p:nvPr/>
        </p:nvGrpSpPr>
        <p:grpSpPr>
          <a:xfrm>
            <a:off x="-637587" y="0"/>
            <a:ext cx="3890553" cy="6904758"/>
            <a:chOff x="-634734" y="0"/>
            <a:chExt cx="3890553" cy="6904758"/>
          </a:xfrm>
        </p:grpSpPr>
        <p:grpSp>
          <p:nvGrpSpPr>
            <p:cNvPr id="10" name="المجموعة 9">
              <a:extLst>
                <a:ext uri="{FF2B5EF4-FFF2-40B4-BE49-F238E27FC236}">
                  <a16:creationId xmlns:a16="http://schemas.microsoft.com/office/drawing/2014/main" id="{D4EF09CF-3362-453A-9463-F6669A9D3E01}"/>
                </a:ext>
              </a:extLst>
            </p:cNvPr>
            <p:cNvGrpSpPr/>
            <p:nvPr/>
          </p:nvGrpSpPr>
          <p:grpSpPr>
            <a:xfrm>
              <a:off x="0" y="0"/>
              <a:ext cx="3136324" cy="6858000"/>
              <a:chOff x="0" y="0"/>
              <a:chExt cx="3136324" cy="6858000"/>
            </a:xfrm>
          </p:grpSpPr>
          <p:sp>
            <p:nvSpPr>
              <p:cNvPr id="4" name="مستطيل 3">
                <a:extLst>
                  <a:ext uri="{FF2B5EF4-FFF2-40B4-BE49-F238E27FC236}">
                    <a16:creationId xmlns:a16="http://schemas.microsoft.com/office/drawing/2014/main" id="{403AE892-EBD6-40F1-851B-FEADBD59429F}"/>
                  </a:ext>
                </a:extLst>
              </p:cNvPr>
              <p:cNvSpPr/>
              <p:nvPr/>
            </p:nvSpPr>
            <p:spPr>
              <a:xfrm flipH="1">
                <a:off x="0"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مستطيل 4">
                <a:extLst>
                  <a:ext uri="{FF2B5EF4-FFF2-40B4-BE49-F238E27FC236}">
                    <a16:creationId xmlns:a16="http://schemas.microsoft.com/office/drawing/2014/main" id="{54318653-1A38-442C-BA0F-F2C51149BCFF}"/>
                  </a:ext>
                </a:extLst>
              </p:cNvPr>
              <p:cNvSpPr/>
              <p:nvPr/>
            </p:nvSpPr>
            <p:spPr>
              <a:xfrm flipH="1">
                <a:off x="2970069"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6" name="مستطيل 5">
                <a:extLst>
                  <a:ext uri="{FF2B5EF4-FFF2-40B4-BE49-F238E27FC236}">
                    <a16:creationId xmlns:a16="http://schemas.microsoft.com/office/drawing/2014/main" id="{C25D63D1-E9CE-42BF-BD4D-374FD0293155}"/>
                  </a:ext>
                </a:extLst>
              </p:cNvPr>
              <p:cNvSpPr/>
              <p:nvPr/>
            </p:nvSpPr>
            <p:spPr>
              <a:xfrm flipH="1">
                <a:off x="2855767"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7" name="مستطيل 6">
                <a:extLst>
                  <a:ext uri="{FF2B5EF4-FFF2-40B4-BE49-F238E27FC236}">
                    <a16:creationId xmlns:a16="http://schemas.microsoft.com/office/drawing/2014/main" id="{BA4EE865-9F0D-4531-A737-E13A557C0277}"/>
                  </a:ext>
                </a:extLst>
              </p:cNvPr>
              <p:cNvSpPr/>
              <p:nvPr/>
            </p:nvSpPr>
            <p:spPr>
              <a:xfrm flipH="1">
                <a:off x="2705100"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8" name="مستطيل 7">
                <a:extLst>
                  <a:ext uri="{FF2B5EF4-FFF2-40B4-BE49-F238E27FC236}">
                    <a16:creationId xmlns:a16="http://schemas.microsoft.com/office/drawing/2014/main" id="{6A1183CB-C5B0-498A-A49C-4180134C74B0}"/>
                  </a:ext>
                </a:extLst>
              </p:cNvPr>
              <p:cNvSpPr/>
              <p:nvPr/>
            </p:nvSpPr>
            <p:spPr>
              <a:xfrm flipH="1">
                <a:off x="2798617"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grpSp>
        <p:pic>
          <p:nvPicPr>
            <p:cNvPr id="11" name="الرسم البياني 10" descr="ميكروسكوب">
              <a:extLst>
                <a:ext uri="{FF2B5EF4-FFF2-40B4-BE49-F238E27FC236}">
                  <a16:creationId xmlns:a16="http://schemas.microsoft.com/office/drawing/2014/main" id="{A9B090FE-5998-4BAC-AB8D-6F40D44C81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734" y="3014205"/>
              <a:ext cx="3890553" cy="3890553"/>
            </a:xfrm>
            <a:prstGeom prst="rect">
              <a:avLst/>
            </a:prstGeom>
          </p:spPr>
        </p:pic>
      </p:grpSp>
      <p:pic>
        <p:nvPicPr>
          <p:cNvPr id="8194" name="Picture 2">
            <a:extLst>
              <a:ext uri="{FF2B5EF4-FFF2-40B4-BE49-F238E27FC236}">
                <a16:creationId xmlns:a16="http://schemas.microsoft.com/office/drawing/2014/main" id="{8D6EC83A-BB35-4E32-907F-B090A5B880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9392" y="73741"/>
            <a:ext cx="8699476" cy="5545394"/>
          </a:xfrm>
          <a:prstGeom prst="rect">
            <a:avLst/>
          </a:prstGeom>
          <a:noFill/>
          <a:extLst>
            <a:ext uri="{909E8E84-426E-40DD-AFC4-6F175D3DCCD1}">
              <a14:hiddenFill xmlns:a14="http://schemas.microsoft.com/office/drawing/2010/main">
                <a:solidFill>
                  <a:srgbClr val="FFFFFF"/>
                </a:solidFill>
              </a14:hiddenFill>
            </a:ext>
          </a:extLst>
        </p:spPr>
      </p:pic>
      <p:sp>
        <p:nvSpPr>
          <p:cNvPr id="15" name="مربع نص 14">
            <a:extLst>
              <a:ext uri="{FF2B5EF4-FFF2-40B4-BE49-F238E27FC236}">
                <a16:creationId xmlns:a16="http://schemas.microsoft.com/office/drawing/2014/main" id="{E10C0D0D-9222-4AB0-A243-5CE9574FBDB9}"/>
              </a:ext>
            </a:extLst>
          </p:cNvPr>
          <p:cNvSpPr txBox="1"/>
          <p:nvPr/>
        </p:nvSpPr>
        <p:spPr>
          <a:xfrm>
            <a:off x="3298720" y="5483907"/>
            <a:ext cx="8557984" cy="1200329"/>
          </a:xfrm>
          <a:prstGeom prst="rect">
            <a:avLst/>
          </a:prstGeom>
          <a:noFill/>
        </p:spPr>
        <p:txBody>
          <a:bodyPr wrap="square">
            <a:spAutoFit/>
          </a:bodyPr>
          <a:lstStyle/>
          <a:p>
            <a:br>
              <a:rPr lang="en-US" b="1" dirty="0">
                <a:solidFill>
                  <a:srgbClr val="000000"/>
                </a:solidFill>
                <a:effectLst/>
                <a:latin typeface="Courier New" panose="02070309020205020404" pitchFamily="49" charset="0"/>
              </a:rPr>
            </a:br>
            <a:r>
              <a:rPr lang="en-US" b="1" dirty="0">
                <a:solidFill>
                  <a:srgbClr val="000000"/>
                </a:solidFill>
                <a:effectLst/>
                <a:latin typeface="Courier New" panose="02070309020205020404" pitchFamily="49" charset="0"/>
              </a:rPr>
              <a:t>**</a:t>
            </a:r>
            <a:r>
              <a:rPr lang="ar-SA" b="1" dirty="0">
                <a:solidFill>
                  <a:srgbClr val="000000"/>
                </a:solidFill>
                <a:effectLst/>
                <a:latin typeface="Courier New" panose="02070309020205020404" pitchFamily="49" charset="0"/>
              </a:rPr>
              <a:t>الملاحظات:</a:t>
            </a:r>
          </a:p>
          <a:p>
            <a:r>
              <a:rPr lang="ar-SA" b="1" dirty="0">
                <a:solidFill>
                  <a:srgbClr val="000000"/>
                </a:solidFill>
                <a:effectLst/>
                <a:latin typeface="Courier New" panose="02070309020205020404" pitchFamily="49" charset="0"/>
              </a:rPr>
              <a:t>على الرغم من أن كلا من الرجال والنساء يمكن أن يصابوا بأمراض القلب والأوعية الدموية إلا أن هناك اختلافات ملحوظة بين الاثنين. يميل الرجال إلى أن يكونوا أكثر عرضة للإصابة بأمراض القلب والأوعية الدموية.**</a:t>
            </a:r>
          </a:p>
        </p:txBody>
      </p:sp>
      <p:sp>
        <p:nvSpPr>
          <p:cNvPr id="17" name="مربع نص 16">
            <a:extLst>
              <a:ext uri="{FF2B5EF4-FFF2-40B4-BE49-F238E27FC236}">
                <a16:creationId xmlns:a16="http://schemas.microsoft.com/office/drawing/2014/main" id="{C2EF40AC-7F78-4996-8119-55BEB3746FCA}"/>
              </a:ext>
            </a:extLst>
          </p:cNvPr>
          <p:cNvSpPr txBox="1"/>
          <p:nvPr/>
        </p:nvSpPr>
        <p:spPr>
          <a:xfrm>
            <a:off x="33655" y="26982"/>
            <a:ext cx="2622838" cy="3693319"/>
          </a:xfrm>
          <a:prstGeom prst="rect">
            <a:avLst/>
          </a:prstGeom>
          <a:noFill/>
        </p:spPr>
        <p:txBody>
          <a:bodyPr wrap="square">
            <a:spAutoFit/>
          </a:bodyPr>
          <a:lstStyle/>
          <a:p>
            <a:pPr algn="l" rtl="0"/>
            <a:r>
              <a:rPr lang="en-US" b="0" dirty="0">
                <a:solidFill>
                  <a:schemeClr val="bg1"/>
                </a:solidFill>
                <a:effectLst/>
                <a:latin typeface="Courier New" panose="02070309020205020404" pitchFamily="49" charset="0"/>
              </a:rPr>
              <a:t> Observations:</a:t>
            </a:r>
          </a:p>
          <a:p>
            <a:pPr algn="l" rtl="0"/>
            <a:r>
              <a:rPr lang="en-US" b="0" dirty="0">
                <a:solidFill>
                  <a:schemeClr val="bg1"/>
                </a:solidFill>
                <a:effectLst/>
                <a:latin typeface="Courier New" panose="02070309020205020404" pitchFamily="49" charset="0"/>
              </a:rPr>
              <a:t>Although both men and women can experience cardiovascular disease (CVD), there are notable distinctions between the two. Men tend to be more susceptible to developing CVD. </a:t>
            </a:r>
          </a:p>
        </p:txBody>
      </p:sp>
    </p:spTree>
    <p:extLst>
      <p:ext uri="{BB962C8B-B14F-4D97-AF65-F5344CB8AC3E}">
        <p14:creationId xmlns:p14="http://schemas.microsoft.com/office/powerpoint/2010/main" val="1295175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a:extLst>
              <a:ext uri="{FF2B5EF4-FFF2-40B4-BE49-F238E27FC236}">
                <a16:creationId xmlns:a16="http://schemas.microsoft.com/office/drawing/2014/main" id="{887EE404-2C51-4CA8-8A09-D6A1DF85A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161" y="160955"/>
            <a:ext cx="10264878" cy="5278125"/>
          </a:xfrm>
          <a:prstGeom prst="rect">
            <a:avLst/>
          </a:prstGeom>
          <a:noFill/>
          <a:extLst>
            <a:ext uri="{909E8E84-426E-40DD-AFC4-6F175D3DCCD1}">
              <a14:hiddenFill xmlns:a14="http://schemas.microsoft.com/office/drawing/2010/main">
                <a:solidFill>
                  <a:srgbClr val="FFFFFF"/>
                </a:solidFill>
              </a14:hiddenFill>
            </a:ext>
          </a:extLst>
        </p:spPr>
      </p:pic>
      <p:sp>
        <p:nvSpPr>
          <p:cNvPr id="14" name="مربع نص 13">
            <a:extLst>
              <a:ext uri="{FF2B5EF4-FFF2-40B4-BE49-F238E27FC236}">
                <a16:creationId xmlns:a16="http://schemas.microsoft.com/office/drawing/2014/main" id="{BF408A95-6436-4115-9863-70B37302E562}"/>
              </a:ext>
            </a:extLst>
          </p:cNvPr>
          <p:cNvSpPr txBox="1"/>
          <p:nvPr/>
        </p:nvSpPr>
        <p:spPr>
          <a:xfrm>
            <a:off x="1533832" y="5496716"/>
            <a:ext cx="9029700" cy="923330"/>
          </a:xfrm>
          <a:prstGeom prst="rect">
            <a:avLst/>
          </a:prstGeom>
          <a:noFill/>
        </p:spPr>
        <p:txBody>
          <a:bodyPr wrap="square">
            <a:spAutoFit/>
          </a:bodyPr>
          <a:lstStyle/>
          <a:p>
            <a:br>
              <a:rPr lang="ar-SA" b="0" dirty="0">
                <a:solidFill>
                  <a:srgbClr val="000000"/>
                </a:solidFill>
                <a:effectLst/>
                <a:latin typeface="Courier New" panose="02070309020205020404" pitchFamily="49" charset="0"/>
              </a:rPr>
            </a:br>
            <a:r>
              <a:rPr lang="ar-SA" b="1" dirty="0">
                <a:solidFill>
                  <a:srgbClr val="000000"/>
                </a:solidFill>
                <a:effectLst/>
                <a:latin typeface="Courier New" panose="02070309020205020404" pitchFamily="49" charset="0"/>
              </a:rPr>
              <a:t>**الأشخاص الذين يعانون من مرض السكري معرضون بشكل متزايد لخطر الإصابة بأمراض القلب، ومن بينهم الرجال لديهم احتمالية أكبر للإصابة بهذه الحالة.**</a:t>
            </a:r>
            <a:endParaRPr lang="ar-SA"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228230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79FB5D2D-DEFD-4D42-A934-8F02CBA43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579" y="252413"/>
            <a:ext cx="11376329" cy="5012761"/>
          </a:xfrm>
          <a:prstGeom prst="rect">
            <a:avLst/>
          </a:prstGeom>
          <a:noFill/>
          <a:extLst>
            <a:ext uri="{909E8E84-426E-40DD-AFC4-6F175D3DCCD1}">
              <a14:hiddenFill xmlns:a14="http://schemas.microsoft.com/office/drawing/2010/main">
                <a:solidFill>
                  <a:srgbClr val="FFFFFF"/>
                </a:solidFill>
              </a14:hiddenFill>
            </a:ext>
          </a:extLst>
        </p:spPr>
      </p:pic>
      <p:sp>
        <p:nvSpPr>
          <p:cNvPr id="13" name="مربع نص 12">
            <a:extLst>
              <a:ext uri="{FF2B5EF4-FFF2-40B4-BE49-F238E27FC236}">
                <a16:creationId xmlns:a16="http://schemas.microsoft.com/office/drawing/2014/main" id="{C0762386-F041-44DF-96C6-885150EADAA3}"/>
              </a:ext>
            </a:extLst>
          </p:cNvPr>
          <p:cNvSpPr txBox="1"/>
          <p:nvPr/>
        </p:nvSpPr>
        <p:spPr>
          <a:xfrm>
            <a:off x="678426" y="5265174"/>
            <a:ext cx="11158482" cy="1200329"/>
          </a:xfrm>
          <a:prstGeom prst="rect">
            <a:avLst/>
          </a:prstGeom>
          <a:noFill/>
        </p:spPr>
        <p:txBody>
          <a:bodyPr wrap="square">
            <a:spAutoFit/>
          </a:bodyPr>
          <a:lstStyle/>
          <a:p>
            <a:r>
              <a:rPr lang="ar-SA" b="1" dirty="0"/>
              <a:t>**هناك بعض الأدلة التي تشير إلى أن مدة النوم ونوعيته يمكن أن يكون لهما تأثير على صحة القلب. أظهرت الدراسات أن النوم غير الكافي والنوم الزائد يمكن أن يزيد من خطر الإصابة بأمراض القلب، وكذلك النوم </a:t>
            </a:r>
            <a:r>
              <a:rPr lang="ar-SA" b="1" dirty="0" err="1"/>
              <a:t>السيئ.ارتبطت</a:t>
            </a:r>
            <a:r>
              <a:rPr lang="ar-SA" b="1" dirty="0"/>
              <a:t> مدة النوم القصيرة، والتي تُعرف عادةً بأنها أقل من 7 ساعات في الليلة، بزيادة خطر الإصابة بارتفاع ضغط الدم والسكري والسمنة وعوامل الخطر الأخرى لأمراض القلب. وعلى العكس من ذلك، فإن مدة النوم الطويلة، والتي تُعرف عادةً بأكثر من 9 ساعات في الليلة، ارتبطت أيضًا بزيادة خطر الإصابة بأمراض القلب.</a:t>
            </a:r>
          </a:p>
        </p:txBody>
      </p:sp>
    </p:spTree>
    <p:extLst>
      <p:ext uri="{BB962C8B-B14F-4D97-AF65-F5344CB8AC3E}">
        <p14:creationId xmlns:p14="http://schemas.microsoft.com/office/powerpoint/2010/main" val="172554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المجموعة 8">
            <a:extLst>
              <a:ext uri="{FF2B5EF4-FFF2-40B4-BE49-F238E27FC236}">
                <a16:creationId xmlns:a16="http://schemas.microsoft.com/office/drawing/2014/main" id="{5EB226A9-D9EE-4576-B6BE-BA2E94C1613A}"/>
              </a:ext>
              <a:ext uri="{C183D7F6-B498-43B3-948B-1728B52AA6E4}">
                <adec:decorative xmlns:adec="http://schemas.microsoft.com/office/drawing/2017/decorative" val="1"/>
              </a:ext>
            </a:extLst>
          </p:cNvPr>
          <p:cNvGrpSpPr/>
          <p:nvPr/>
        </p:nvGrpSpPr>
        <p:grpSpPr>
          <a:xfrm>
            <a:off x="-637587" y="0"/>
            <a:ext cx="3890553" cy="6904758"/>
            <a:chOff x="-634734" y="0"/>
            <a:chExt cx="3890553" cy="6904758"/>
          </a:xfrm>
        </p:grpSpPr>
        <p:grpSp>
          <p:nvGrpSpPr>
            <p:cNvPr id="10" name="المجموعة 9">
              <a:extLst>
                <a:ext uri="{FF2B5EF4-FFF2-40B4-BE49-F238E27FC236}">
                  <a16:creationId xmlns:a16="http://schemas.microsoft.com/office/drawing/2014/main" id="{D4EF09CF-3362-453A-9463-F6669A9D3E01}"/>
                </a:ext>
              </a:extLst>
            </p:cNvPr>
            <p:cNvGrpSpPr/>
            <p:nvPr/>
          </p:nvGrpSpPr>
          <p:grpSpPr>
            <a:xfrm>
              <a:off x="0" y="0"/>
              <a:ext cx="3136324" cy="6858000"/>
              <a:chOff x="0" y="0"/>
              <a:chExt cx="3136324" cy="6858000"/>
            </a:xfrm>
          </p:grpSpPr>
          <p:sp>
            <p:nvSpPr>
              <p:cNvPr id="4" name="مستطيل 3">
                <a:extLst>
                  <a:ext uri="{FF2B5EF4-FFF2-40B4-BE49-F238E27FC236}">
                    <a16:creationId xmlns:a16="http://schemas.microsoft.com/office/drawing/2014/main" id="{403AE892-EBD6-40F1-851B-FEADBD59429F}"/>
                  </a:ext>
                </a:extLst>
              </p:cNvPr>
              <p:cNvSpPr/>
              <p:nvPr/>
            </p:nvSpPr>
            <p:spPr>
              <a:xfrm flipH="1">
                <a:off x="0"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مستطيل 4">
                <a:extLst>
                  <a:ext uri="{FF2B5EF4-FFF2-40B4-BE49-F238E27FC236}">
                    <a16:creationId xmlns:a16="http://schemas.microsoft.com/office/drawing/2014/main" id="{54318653-1A38-442C-BA0F-F2C51149BCFF}"/>
                  </a:ext>
                </a:extLst>
              </p:cNvPr>
              <p:cNvSpPr/>
              <p:nvPr/>
            </p:nvSpPr>
            <p:spPr>
              <a:xfrm flipH="1">
                <a:off x="2970069"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6" name="مستطيل 5">
                <a:extLst>
                  <a:ext uri="{FF2B5EF4-FFF2-40B4-BE49-F238E27FC236}">
                    <a16:creationId xmlns:a16="http://schemas.microsoft.com/office/drawing/2014/main" id="{C25D63D1-E9CE-42BF-BD4D-374FD0293155}"/>
                  </a:ext>
                </a:extLst>
              </p:cNvPr>
              <p:cNvSpPr/>
              <p:nvPr/>
            </p:nvSpPr>
            <p:spPr>
              <a:xfrm flipH="1">
                <a:off x="2855767"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7" name="مستطيل 6">
                <a:extLst>
                  <a:ext uri="{FF2B5EF4-FFF2-40B4-BE49-F238E27FC236}">
                    <a16:creationId xmlns:a16="http://schemas.microsoft.com/office/drawing/2014/main" id="{BA4EE865-9F0D-4531-A737-E13A557C0277}"/>
                  </a:ext>
                </a:extLst>
              </p:cNvPr>
              <p:cNvSpPr/>
              <p:nvPr/>
            </p:nvSpPr>
            <p:spPr>
              <a:xfrm flipH="1">
                <a:off x="2705100"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8" name="مستطيل 7">
                <a:extLst>
                  <a:ext uri="{FF2B5EF4-FFF2-40B4-BE49-F238E27FC236}">
                    <a16:creationId xmlns:a16="http://schemas.microsoft.com/office/drawing/2014/main" id="{6A1183CB-C5B0-498A-A49C-4180134C74B0}"/>
                  </a:ext>
                </a:extLst>
              </p:cNvPr>
              <p:cNvSpPr/>
              <p:nvPr/>
            </p:nvSpPr>
            <p:spPr>
              <a:xfrm flipH="1">
                <a:off x="2798617"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grpSp>
        <p:pic>
          <p:nvPicPr>
            <p:cNvPr id="11" name="الرسم البياني 10" descr="ميكروسكوب">
              <a:extLst>
                <a:ext uri="{FF2B5EF4-FFF2-40B4-BE49-F238E27FC236}">
                  <a16:creationId xmlns:a16="http://schemas.microsoft.com/office/drawing/2014/main" id="{A9B090FE-5998-4BAC-AB8D-6F40D44C81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734" y="3014205"/>
              <a:ext cx="3890553" cy="3890553"/>
            </a:xfrm>
            <a:prstGeom prst="rect">
              <a:avLst/>
            </a:prstGeom>
          </p:spPr>
        </p:pic>
      </p:grpSp>
      <p:sp>
        <p:nvSpPr>
          <p:cNvPr id="12" name="مربع نص 11">
            <a:extLst>
              <a:ext uri="{FF2B5EF4-FFF2-40B4-BE49-F238E27FC236}">
                <a16:creationId xmlns:a16="http://schemas.microsoft.com/office/drawing/2014/main" id="{D0117CE4-AAFC-4277-A7DE-3625A5E5A0BF}"/>
              </a:ext>
            </a:extLst>
          </p:cNvPr>
          <p:cNvSpPr txBox="1"/>
          <p:nvPr/>
        </p:nvSpPr>
        <p:spPr>
          <a:xfrm>
            <a:off x="3281519" y="278975"/>
            <a:ext cx="8472949" cy="1938992"/>
          </a:xfrm>
          <a:prstGeom prst="rect">
            <a:avLst/>
          </a:prstGeom>
          <a:noFill/>
        </p:spPr>
        <p:txBody>
          <a:bodyPr wrap="square">
            <a:spAutoFit/>
          </a:bodyPr>
          <a:lstStyle/>
          <a:p>
            <a:pPr algn="l"/>
            <a:r>
              <a:rPr lang="en-US" sz="2400" b="1" dirty="0">
                <a:solidFill>
                  <a:srgbClr val="0000FF"/>
                </a:solidFill>
                <a:effectLst/>
                <a:latin typeface="Courier New" panose="02070309020205020404" pitchFamily="49" charset="0"/>
              </a:rPr>
              <a:t>LABEL ENCODIN</a:t>
            </a:r>
            <a:endParaRPr lang="en-US" sz="2400" b="1" dirty="0">
              <a:solidFill>
                <a:srgbClr val="000000"/>
              </a:solidFill>
              <a:effectLst/>
              <a:latin typeface="Courier New" panose="02070309020205020404" pitchFamily="49" charset="0"/>
            </a:endParaRPr>
          </a:p>
          <a:p>
            <a:pPr algn="l"/>
            <a:r>
              <a:rPr lang="en-US" sz="2400" b="1" dirty="0">
                <a:solidFill>
                  <a:srgbClr val="000000"/>
                </a:solidFill>
                <a:effectLst/>
                <a:latin typeface="Courier New" panose="02070309020205020404" pitchFamily="49" charset="0"/>
              </a:rPr>
              <a:t>Label Encoding is a process of converting categorical data into numerical values, where each unique category is assigned a unique integer label.</a:t>
            </a:r>
          </a:p>
        </p:txBody>
      </p:sp>
      <p:sp>
        <p:nvSpPr>
          <p:cNvPr id="14" name="مربع نص 13">
            <a:extLst>
              <a:ext uri="{FF2B5EF4-FFF2-40B4-BE49-F238E27FC236}">
                <a16:creationId xmlns:a16="http://schemas.microsoft.com/office/drawing/2014/main" id="{561D7637-4DCE-4B9A-95FD-15E9AED4ABB8}"/>
              </a:ext>
            </a:extLst>
          </p:cNvPr>
          <p:cNvSpPr txBox="1"/>
          <p:nvPr/>
        </p:nvSpPr>
        <p:spPr>
          <a:xfrm>
            <a:off x="3252966" y="2137042"/>
            <a:ext cx="9123724" cy="1754326"/>
          </a:xfrm>
          <a:prstGeom prst="rect">
            <a:avLst/>
          </a:prstGeom>
          <a:noFill/>
        </p:spPr>
        <p:txBody>
          <a:bodyPr wrap="square">
            <a:spAutoFit/>
          </a:bodyPr>
          <a:lstStyle/>
          <a:p>
            <a:pPr algn="l"/>
            <a:r>
              <a:rPr lang="en-US" b="0" dirty="0" err="1">
                <a:solidFill>
                  <a:srgbClr val="000000"/>
                </a:solidFill>
                <a:effectLst/>
                <a:latin typeface="Courier New" panose="02070309020205020404" pitchFamily="49" charset="0"/>
              </a:rPr>
              <a:t>categorical_cols</a:t>
            </a:r>
            <a:r>
              <a:rPr lang="en-US" b="0" dirty="0">
                <a:solidFill>
                  <a:srgbClr val="000000"/>
                </a:solidFill>
                <a:effectLst/>
                <a:latin typeface="Courier New" panose="02070309020205020404" pitchFamily="49" charset="0"/>
              </a:rPr>
              <a:t> = [</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AgeCategory</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'Race'</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GenHealth</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a:p>
            <a:pPr algn="l"/>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sklearn.preprocessing</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LabelEncoder</a:t>
            </a:r>
            <a:endParaRPr lang="en-US" b="0" dirty="0">
              <a:solidFill>
                <a:srgbClr val="000000"/>
              </a:solidFill>
              <a:effectLst/>
              <a:latin typeface="Courier New" panose="02070309020205020404" pitchFamily="49" charset="0"/>
            </a:endParaRPr>
          </a:p>
          <a:p>
            <a:pPr algn="l"/>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LE=</a:t>
            </a:r>
            <a:r>
              <a:rPr lang="en-US" b="0" dirty="0" err="1">
                <a:solidFill>
                  <a:srgbClr val="000000"/>
                </a:solidFill>
                <a:effectLst/>
                <a:latin typeface="Courier New" panose="02070309020205020404" pitchFamily="49" charset="0"/>
              </a:rPr>
              <a:t>LabelEncoder</a:t>
            </a:r>
            <a:r>
              <a:rPr lang="en-US" b="0" dirty="0">
                <a:solidFill>
                  <a:srgbClr val="000000"/>
                </a:solidFill>
                <a:effectLst/>
                <a:latin typeface="Courier New" panose="02070309020205020404" pitchFamily="49" charset="0"/>
              </a:rPr>
              <a:t>()</a:t>
            </a:r>
          </a:p>
          <a:p>
            <a:pPr algn="l"/>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categorical_cols</a:t>
            </a:r>
            <a:r>
              <a:rPr lang="en-US" b="0" dirty="0">
                <a:solidFill>
                  <a:srgbClr val="000000"/>
                </a:solidFill>
                <a:effectLst/>
                <a:latin typeface="Courier New" panose="02070309020205020404" pitchFamily="49" charset="0"/>
              </a:rPr>
              <a:t>:</a:t>
            </a:r>
          </a:p>
          <a:p>
            <a:pPr algn="l"/>
            <a:r>
              <a:rPr lang="en-US" b="0" dirty="0">
                <a:solidFill>
                  <a:srgbClr val="000000"/>
                </a:solidFill>
                <a:effectLst/>
                <a:latin typeface="Courier New" panose="02070309020205020404" pitchFamily="49" charset="0"/>
              </a:rPr>
              <a:t>    ds[</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]=ds[[</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]].apply(</a:t>
            </a:r>
            <a:r>
              <a:rPr lang="en-US" b="0" dirty="0" err="1">
                <a:solidFill>
                  <a:srgbClr val="000000"/>
                </a:solidFill>
                <a:effectLst/>
                <a:latin typeface="Courier New" panose="02070309020205020404" pitchFamily="49" charset="0"/>
              </a:rPr>
              <a:t>LE.fit_transform</a:t>
            </a:r>
            <a:r>
              <a:rPr lang="en-US" b="0" dirty="0">
                <a:solidFill>
                  <a:srgbClr val="000000"/>
                </a:solidFill>
                <a:effectLst/>
                <a:latin typeface="Courier New" panose="02070309020205020404" pitchFamily="49" charset="0"/>
              </a:rPr>
              <a:t>)  </a:t>
            </a:r>
          </a:p>
        </p:txBody>
      </p:sp>
      <p:sp>
        <p:nvSpPr>
          <p:cNvPr id="16" name="مربع نص 15">
            <a:extLst>
              <a:ext uri="{FF2B5EF4-FFF2-40B4-BE49-F238E27FC236}">
                <a16:creationId xmlns:a16="http://schemas.microsoft.com/office/drawing/2014/main" id="{74EEBAEF-E54C-4A40-95DF-5BD24DB91D28}"/>
              </a:ext>
            </a:extLst>
          </p:cNvPr>
          <p:cNvSpPr txBox="1"/>
          <p:nvPr/>
        </p:nvSpPr>
        <p:spPr>
          <a:xfrm>
            <a:off x="3252966" y="4076034"/>
            <a:ext cx="6504038" cy="461665"/>
          </a:xfrm>
          <a:prstGeom prst="rect">
            <a:avLst/>
          </a:prstGeom>
          <a:noFill/>
        </p:spPr>
        <p:txBody>
          <a:bodyPr wrap="square">
            <a:spAutoFit/>
          </a:bodyPr>
          <a:lstStyle/>
          <a:p>
            <a:pPr algn="l"/>
            <a:r>
              <a:rPr lang="en-US" dirty="0">
                <a:solidFill>
                  <a:schemeClr val="accent1"/>
                </a:solidFill>
                <a:latin typeface="Roboto"/>
              </a:rPr>
              <a:t>NEXT: </a:t>
            </a:r>
            <a:r>
              <a:rPr lang="en-US" b="0" i="0" dirty="0">
                <a:solidFill>
                  <a:schemeClr val="accent1"/>
                </a:solidFill>
                <a:effectLst/>
                <a:latin typeface="Roboto"/>
              </a:rPr>
              <a:t>Split Dataset </a:t>
            </a:r>
            <a:r>
              <a:rPr lang="en-US" sz="2400" b="1" dirty="0">
                <a:solidFill>
                  <a:schemeClr val="accent1"/>
                </a:solidFill>
                <a:latin typeface="Courier New" panose="02070309020205020404" pitchFamily="49" charset="0"/>
              </a:rPr>
              <a:t>for</a:t>
            </a:r>
            <a:r>
              <a:rPr lang="en-US" b="0" i="0" dirty="0">
                <a:solidFill>
                  <a:schemeClr val="accent1"/>
                </a:solidFill>
                <a:effectLst/>
                <a:latin typeface="Roboto"/>
              </a:rPr>
              <a:t> Training and Testing</a:t>
            </a:r>
            <a:endParaRPr lang="ar-SA" dirty="0">
              <a:solidFill>
                <a:schemeClr val="accent1"/>
              </a:solidFill>
            </a:endParaRPr>
          </a:p>
        </p:txBody>
      </p:sp>
      <p:sp>
        <p:nvSpPr>
          <p:cNvPr id="18" name="مربع نص 17">
            <a:extLst>
              <a:ext uri="{FF2B5EF4-FFF2-40B4-BE49-F238E27FC236}">
                <a16:creationId xmlns:a16="http://schemas.microsoft.com/office/drawing/2014/main" id="{85B66FB5-3FFC-443B-B141-69F725AF0EB1}"/>
              </a:ext>
            </a:extLst>
          </p:cNvPr>
          <p:cNvSpPr txBox="1"/>
          <p:nvPr/>
        </p:nvSpPr>
        <p:spPr>
          <a:xfrm>
            <a:off x="3192124" y="4223964"/>
            <a:ext cx="9123724" cy="2308324"/>
          </a:xfrm>
          <a:prstGeom prst="rect">
            <a:avLst/>
          </a:prstGeom>
          <a:noFill/>
        </p:spPr>
        <p:txBody>
          <a:bodyPr wrap="square">
            <a:spAutoFit/>
          </a:bodyPr>
          <a:lstStyle/>
          <a:p>
            <a:pPr algn="l"/>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features = </a:t>
            </a:r>
            <a:r>
              <a:rPr lang="en-US" b="0" dirty="0" err="1">
                <a:solidFill>
                  <a:srgbClr val="000000"/>
                </a:solidFill>
                <a:effectLst/>
                <a:latin typeface="Courier New" panose="02070309020205020404" pitchFamily="49" charset="0"/>
              </a:rPr>
              <a:t>ds_copy.drop</a:t>
            </a:r>
            <a:r>
              <a:rPr lang="en-US" b="0" dirty="0">
                <a:solidFill>
                  <a:srgbClr val="000000"/>
                </a:solidFill>
                <a:effectLst/>
                <a:latin typeface="Courier New" panose="02070309020205020404" pitchFamily="49" charset="0"/>
              </a:rPr>
              <a:t>(columns =[</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HeartDisease</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 axis = </a:t>
            </a:r>
            <a:r>
              <a:rPr lang="en-US" b="0" dirty="0">
                <a:solidFill>
                  <a:srgbClr val="116644"/>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p>
          <a:p>
            <a:pPr algn="l"/>
            <a:r>
              <a:rPr lang="en-US" b="0" dirty="0">
                <a:solidFill>
                  <a:srgbClr val="008000"/>
                </a:solidFill>
                <a:effectLst/>
                <a:latin typeface="Courier New" panose="02070309020205020404" pitchFamily="49" charset="0"/>
              </a:rPr>
              <a:t>#Select Target </a:t>
            </a:r>
            <a:endParaRPr lang="en-US" b="0" dirty="0">
              <a:solidFill>
                <a:srgbClr val="000000"/>
              </a:solidFill>
              <a:effectLst/>
              <a:latin typeface="Courier New" panose="02070309020205020404" pitchFamily="49" charset="0"/>
            </a:endParaRPr>
          </a:p>
          <a:p>
            <a:pPr algn="l"/>
            <a:r>
              <a:rPr lang="en-US" b="0" dirty="0">
                <a:solidFill>
                  <a:srgbClr val="000000"/>
                </a:solidFill>
                <a:effectLst/>
                <a:latin typeface="Courier New" panose="02070309020205020404" pitchFamily="49" charset="0"/>
              </a:rPr>
              <a:t>target = </a:t>
            </a:r>
            <a:r>
              <a:rPr lang="en-US" b="0" dirty="0" err="1">
                <a:solidFill>
                  <a:srgbClr val="000000"/>
                </a:solidFill>
                <a:effectLst/>
                <a:latin typeface="Courier New" panose="02070309020205020404" pitchFamily="49" charset="0"/>
              </a:rPr>
              <a:t>ds_copy</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HeartDisease</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a:p>
            <a:pPr algn="l"/>
            <a:r>
              <a:rPr lang="en-US" b="0" dirty="0">
                <a:solidFill>
                  <a:srgbClr val="008000"/>
                </a:solidFill>
                <a:effectLst/>
                <a:latin typeface="Courier New" panose="02070309020205020404" pitchFamily="49" charset="0"/>
              </a:rPr>
              <a:t># Set Training and Testing Data</a:t>
            </a:r>
            <a:endParaRPr lang="en-US" b="0" dirty="0">
              <a:solidFill>
                <a:srgbClr val="000000"/>
              </a:solidFill>
              <a:effectLst/>
              <a:latin typeface="Courier New" panose="02070309020205020404" pitchFamily="49" charset="0"/>
            </a:endParaRPr>
          </a:p>
          <a:p>
            <a:pPr algn="l"/>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sklearn.model_selection</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train_test_split</a:t>
            </a:r>
            <a:endParaRPr lang="en-US" b="0" dirty="0">
              <a:solidFill>
                <a:srgbClr val="000000"/>
              </a:solidFill>
              <a:effectLst/>
              <a:latin typeface="Courier New" panose="02070309020205020404" pitchFamily="49" charset="0"/>
            </a:endParaRPr>
          </a:p>
          <a:p>
            <a:pPr algn="l"/>
            <a:r>
              <a:rPr lang="en-US" b="0" dirty="0" err="1">
                <a:solidFill>
                  <a:srgbClr val="000000"/>
                </a:solidFill>
                <a:effectLst/>
                <a:latin typeface="Courier New" panose="02070309020205020404" pitchFamily="49" charset="0"/>
              </a:rPr>
              <a:t>X_train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X_test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y_train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y_test</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train_test_split</a:t>
            </a:r>
            <a:r>
              <a:rPr lang="en-US" b="0" dirty="0">
                <a:solidFill>
                  <a:srgbClr val="000000"/>
                </a:solidFill>
                <a:effectLst/>
                <a:latin typeface="Courier New" panose="02070309020205020404" pitchFamily="49" charset="0"/>
              </a:rPr>
              <a:t>(features, target, shuffle = </a:t>
            </a:r>
            <a:r>
              <a:rPr lang="en-US" b="0" dirty="0">
                <a:solidFill>
                  <a:srgbClr val="0000FF"/>
                </a:solidFill>
                <a:effectLst/>
                <a:latin typeface="Courier New" panose="02070309020205020404" pitchFamily="49" charset="0"/>
              </a:rPr>
              <a:t>True</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test_size</a:t>
            </a:r>
            <a:r>
              <a:rPr lang="en-US" b="0" dirty="0">
                <a:solidFill>
                  <a:srgbClr val="000000"/>
                </a:solidFill>
                <a:effectLst/>
                <a:latin typeface="Courier New" panose="02070309020205020404" pitchFamily="49" charset="0"/>
              </a:rPr>
              <a:t> = </a:t>
            </a:r>
            <a:r>
              <a:rPr lang="en-US" b="0" dirty="0">
                <a:solidFill>
                  <a:srgbClr val="116644"/>
                </a:solidFill>
                <a:effectLst/>
                <a:latin typeface="Courier New" panose="02070309020205020404" pitchFamily="49" charset="0"/>
              </a:rPr>
              <a:t>.1</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random_state</a:t>
            </a:r>
            <a:r>
              <a:rPr lang="en-US" b="0" dirty="0">
                <a:solidFill>
                  <a:srgbClr val="000000"/>
                </a:solidFill>
                <a:effectLst/>
                <a:latin typeface="Courier New" panose="02070309020205020404" pitchFamily="49" charset="0"/>
              </a:rPr>
              <a:t> = </a:t>
            </a:r>
            <a:r>
              <a:rPr lang="en-US" b="0" dirty="0">
                <a:solidFill>
                  <a:srgbClr val="116644"/>
                </a:solidFill>
                <a:effectLst/>
                <a:latin typeface="Courier New" panose="02070309020205020404" pitchFamily="49" charset="0"/>
              </a:rPr>
              <a:t>4</a:t>
            </a:r>
            <a:r>
              <a:rPr lang="en-US"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061385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المجموعة 8">
            <a:extLst>
              <a:ext uri="{FF2B5EF4-FFF2-40B4-BE49-F238E27FC236}">
                <a16:creationId xmlns:a16="http://schemas.microsoft.com/office/drawing/2014/main" id="{5EB226A9-D9EE-4576-B6BE-BA2E94C1613A}"/>
              </a:ext>
              <a:ext uri="{C183D7F6-B498-43B3-948B-1728B52AA6E4}">
                <adec:decorative xmlns:adec="http://schemas.microsoft.com/office/drawing/2017/decorative" val="1"/>
              </a:ext>
            </a:extLst>
          </p:cNvPr>
          <p:cNvGrpSpPr/>
          <p:nvPr/>
        </p:nvGrpSpPr>
        <p:grpSpPr>
          <a:xfrm>
            <a:off x="-637587" y="0"/>
            <a:ext cx="3890553" cy="6904758"/>
            <a:chOff x="-634734" y="0"/>
            <a:chExt cx="3890553" cy="6904758"/>
          </a:xfrm>
        </p:grpSpPr>
        <p:grpSp>
          <p:nvGrpSpPr>
            <p:cNvPr id="10" name="المجموعة 9">
              <a:extLst>
                <a:ext uri="{FF2B5EF4-FFF2-40B4-BE49-F238E27FC236}">
                  <a16:creationId xmlns:a16="http://schemas.microsoft.com/office/drawing/2014/main" id="{D4EF09CF-3362-453A-9463-F6669A9D3E01}"/>
                </a:ext>
              </a:extLst>
            </p:cNvPr>
            <p:cNvGrpSpPr/>
            <p:nvPr/>
          </p:nvGrpSpPr>
          <p:grpSpPr>
            <a:xfrm>
              <a:off x="0" y="0"/>
              <a:ext cx="3136324" cy="6858000"/>
              <a:chOff x="0" y="0"/>
              <a:chExt cx="3136324" cy="6858000"/>
            </a:xfrm>
          </p:grpSpPr>
          <p:sp>
            <p:nvSpPr>
              <p:cNvPr id="4" name="مستطيل 3">
                <a:extLst>
                  <a:ext uri="{FF2B5EF4-FFF2-40B4-BE49-F238E27FC236}">
                    <a16:creationId xmlns:a16="http://schemas.microsoft.com/office/drawing/2014/main" id="{403AE892-EBD6-40F1-851B-FEADBD59429F}"/>
                  </a:ext>
                </a:extLst>
              </p:cNvPr>
              <p:cNvSpPr/>
              <p:nvPr/>
            </p:nvSpPr>
            <p:spPr>
              <a:xfrm flipH="1">
                <a:off x="0"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مستطيل 4">
                <a:extLst>
                  <a:ext uri="{FF2B5EF4-FFF2-40B4-BE49-F238E27FC236}">
                    <a16:creationId xmlns:a16="http://schemas.microsoft.com/office/drawing/2014/main" id="{54318653-1A38-442C-BA0F-F2C51149BCFF}"/>
                  </a:ext>
                </a:extLst>
              </p:cNvPr>
              <p:cNvSpPr/>
              <p:nvPr/>
            </p:nvSpPr>
            <p:spPr>
              <a:xfrm flipH="1">
                <a:off x="2970069"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6" name="مستطيل 5">
                <a:extLst>
                  <a:ext uri="{FF2B5EF4-FFF2-40B4-BE49-F238E27FC236}">
                    <a16:creationId xmlns:a16="http://schemas.microsoft.com/office/drawing/2014/main" id="{C25D63D1-E9CE-42BF-BD4D-374FD0293155}"/>
                  </a:ext>
                </a:extLst>
              </p:cNvPr>
              <p:cNvSpPr/>
              <p:nvPr/>
            </p:nvSpPr>
            <p:spPr>
              <a:xfrm flipH="1">
                <a:off x="2855767"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7" name="مستطيل 6">
                <a:extLst>
                  <a:ext uri="{FF2B5EF4-FFF2-40B4-BE49-F238E27FC236}">
                    <a16:creationId xmlns:a16="http://schemas.microsoft.com/office/drawing/2014/main" id="{BA4EE865-9F0D-4531-A737-E13A557C0277}"/>
                  </a:ext>
                </a:extLst>
              </p:cNvPr>
              <p:cNvSpPr/>
              <p:nvPr/>
            </p:nvSpPr>
            <p:spPr>
              <a:xfrm flipH="1">
                <a:off x="2705100"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8" name="مستطيل 7">
                <a:extLst>
                  <a:ext uri="{FF2B5EF4-FFF2-40B4-BE49-F238E27FC236}">
                    <a16:creationId xmlns:a16="http://schemas.microsoft.com/office/drawing/2014/main" id="{6A1183CB-C5B0-498A-A49C-4180134C74B0}"/>
                  </a:ext>
                </a:extLst>
              </p:cNvPr>
              <p:cNvSpPr/>
              <p:nvPr/>
            </p:nvSpPr>
            <p:spPr>
              <a:xfrm flipH="1">
                <a:off x="2798617"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grpSp>
        <p:pic>
          <p:nvPicPr>
            <p:cNvPr id="11" name="الرسم البياني 10" descr="ميكروسكوب">
              <a:extLst>
                <a:ext uri="{FF2B5EF4-FFF2-40B4-BE49-F238E27FC236}">
                  <a16:creationId xmlns:a16="http://schemas.microsoft.com/office/drawing/2014/main" id="{A9B090FE-5998-4BAC-AB8D-6F40D44C81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734" y="3014205"/>
              <a:ext cx="3890553" cy="3890553"/>
            </a:xfrm>
            <a:prstGeom prst="rect">
              <a:avLst/>
            </a:prstGeom>
          </p:spPr>
        </p:pic>
      </p:grpSp>
      <p:sp>
        <p:nvSpPr>
          <p:cNvPr id="12" name="مربع نص 11">
            <a:extLst>
              <a:ext uri="{FF2B5EF4-FFF2-40B4-BE49-F238E27FC236}">
                <a16:creationId xmlns:a16="http://schemas.microsoft.com/office/drawing/2014/main" id="{430D4E44-123A-4A36-9CF0-AED127D23FFC}"/>
              </a:ext>
            </a:extLst>
          </p:cNvPr>
          <p:cNvSpPr txBox="1"/>
          <p:nvPr/>
        </p:nvSpPr>
        <p:spPr>
          <a:xfrm>
            <a:off x="3252966" y="190708"/>
            <a:ext cx="10208343" cy="1200329"/>
          </a:xfrm>
          <a:prstGeom prst="rect">
            <a:avLst/>
          </a:prstGeom>
          <a:noFill/>
        </p:spPr>
        <p:txBody>
          <a:bodyPr wrap="square">
            <a:spAutoFit/>
          </a:bodyPr>
          <a:lstStyle/>
          <a:p>
            <a:pPr algn="l"/>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'Shape of training feature:'</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X_train.shape</a:t>
            </a:r>
            <a:r>
              <a:rPr lang="en-US" b="0" dirty="0">
                <a:solidFill>
                  <a:srgbClr val="000000"/>
                </a:solidFill>
                <a:effectLst/>
                <a:latin typeface="Courier New" panose="02070309020205020404" pitchFamily="49" charset="0"/>
              </a:rPr>
              <a:t>)</a:t>
            </a:r>
          </a:p>
          <a:p>
            <a:pPr algn="l"/>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'Shape of testing feature:'</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X_test.shape</a:t>
            </a:r>
            <a:r>
              <a:rPr lang="en-US" b="0" dirty="0">
                <a:solidFill>
                  <a:srgbClr val="000000"/>
                </a:solidFill>
                <a:effectLst/>
                <a:latin typeface="Courier New" panose="02070309020205020404" pitchFamily="49" charset="0"/>
              </a:rPr>
              <a:t>)</a:t>
            </a:r>
          </a:p>
          <a:p>
            <a:pPr algn="l"/>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'Shape of training label:'</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y_train.shape</a:t>
            </a:r>
            <a:r>
              <a:rPr lang="en-US" b="0" dirty="0">
                <a:solidFill>
                  <a:srgbClr val="000000"/>
                </a:solidFill>
                <a:effectLst/>
                <a:latin typeface="Courier New" panose="02070309020205020404" pitchFamily="49" charset="0"/>
              </a:rPr>
              <a:t>)</a:t>
            </a:r>
          </a:p>
          <a:p>
            <a:pPr algn="l"/>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'Shape of training label:'</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y_test.shape</a:t>
            </a:r>
            <a:r>
              <a:rPr lang="en-US" b="0" dirty="0">
                <a:solidFill>
                  <a:srgbClr val="000000"/>
                </a:solidFill>
                <a:effectLst/>
                <a:latin typeface="Courier New" panose="02070309020205020404" pitchFamily="49" charset="0"/>
              </a:rPr>
              <a:t>)   </a:t>
            </a:r>
          </a:p>
        </p:txBody>
      </p:sp>
      <p:sp>
        <p:nvSpPr>
          <p:cNvPr id="14" name="مربع نص 13">
            <a:extLst>
              <a:ext uri="{FF2B5EF4-FFF2-40B4-BE49-F238E27FC236}">
                <a16:creationId xmlns:a16="http://schemas.microsoft.com/office/drawing/2014/main" id="{67BF4F5A-5CED-4088-80D9-800452B121C3}"/>
              </a:ext>
            </a:extLst>
          </p:cNvPr>
          <p:cNvSpPr txBox="1"/>
          <p:nvPr/>
        </p:nvSpPr>
        <p:spPr>
          <a:xfrm>
            <a:off x="3252966" y="1544115"/>
            <a:ext cx="7049728" cy="1200329"/>
          </a:xfrm>
          <a:prstGeom prst="rect">
            <a:avLst/>
          </a:prstGeom>
          <a:noFill/>
        </p:spPr>
        <p:txBody>
          <a:bodyPr wrap="square">
            <a:spAutoFit/>
          </a:bodyPr>
          <a:lstStyle/>
          <a:p>
            <a:pPr algn="l"/>
            <a:r>
              <a:rPr lang="en-US" b="0" i="0" dirty="0">
                <a:solidFill>
                  <a:srgbClr val="212121"/>
                </a:solidFill>
                <a:effectLst/>
                <a:latin typeface="Courier New" panose="02070309020205020404" pitchFamily="49" charset="0"/>
              </a:rPr>
              <a:t>Shape of training feature: (287815, 17</a:t>
            </a:r>
          </a:p>
          <a:p>
            <a:pPr algn="l"/>
            <a:r>
              <a:rPr lang="en-US" b="0" i="0" dirty="0">
                <a:solidFill>
                  <a:srgbClr val="212121"/>
                </a:solidFill>
                <a:effectLst/>
                <a:latin typeface="Courier New" panose="02070309020205020404" pitchFamily="49" charset="0"/>
              </a:rPr>
              <a:t> Shape of testing feature: (31980, 17) </a:t>
            </a:r>
          </a:p>
          <a:p>
            <a:pPr algn="l"/>
            <a:r>
              <a:rPr lang="en-US" b="0" i="0" dirty="0">
                <a:solidFill>
                  <a:srgbClr val="212121"/>
                </a:solidFill>
                <a:effectLst/>
                <a:latin typeface="Courier New" panose="02070309020205020404" pitchFamily="49" charset="0"/>
              </a:rPr>
              <a:t>Shape of training label: (287815,) </a:t>
            </a:r>
          </a:p>
          <a:p>
            <a:pPr algn="l"/>
            <a:r>
              <a:rPr lang="en-US" b="0" i="0" dirty="0">
                <a:solidFill>
                  <a:srgbClr val="212121"/>
                </a:solidFill>
                <a:effectLst/>
                <a:latin typeface="Courier New" panose="02070309020205020404" pitchFamily="49" charset="0"/>
              </a:rPr>
              <a:t>Shape of training label: (31980,)</a:t>
            </a:r>
            <a:endParaRPr lang="ar-SA" dirty="0"/>
          </a:p>
        </p:txBody>
      </p:sp>
      <p:sp>
        <p:nvSpPr>
          <p:cNvPr id="16" name="مربع نص 15">
            <a:extLst>
              <a:ext uri="{FF2B5EF4-FFF2-40B4-BE49-F238E27FC236}">
                <a16:creationId xmlns:a16="http://schemas.microsoft.com/office/drawing/2014/main" id="{B317581D-C5C9-4260-99D2-6ECEA02C17BC}"/>
              </a:ext>
            </a:extLst>
          </p:cNvPr>
          <p:cNvSpPr txBox="1"/>
          <p:nvPr/>
        </p:nvSpPr>
        <p:spPr>
          <a:xfrm>
            <a:off x="2795764" y="3059668"/>
            <a:ext cx="7049728" cy="369332"/>
          </a:xfrm>
          <a:prstGeom prst="rect">
            <a:avLst/>
          </a:prstGeom>
          <a:noFill/>
        </p:spPr>
        <p:txBody>
          <a:bodyPr wrap="square">
            <a:spAutoFit/>
          </a:bodyPr>
          <a:lstStyle/>
          <a:p>
            <a:r>
              <a:rPr lang="en-US" b="0" i="0" dirty="0">
                <a:solidFill>
                  <a:srgbClr val="00B050"/>
                </a:solidFill>
                <a:effectLst/>
                <a:latin typeface="Roboto"/>
              </a:rPr>
              <a:t>Finding best model using </a:t>
            </a:r>
            <a:r>
              <a:rPr lang="en-US" b="0" i="0" dirty="0" err="1">
                <a:solidFill>
                  <a:srgbClr val="00B050"/>
                </a:solidFill>
                <a:effectLst/>
                <a:latin typeface="Roboto"/>
              </a:rPr>
              <a:t>GridSearchCV</a:t>
            </a:r>
            <a:endParaRPr lang="ar-SA" dirty="0">
              <a:solidFill>
                <a:srgbClr val="00B050"/>
              </a:solidFill>
            </a:endParaRPr>
          </a:p>
        </p:txBody>
      </p:sp>
      <p:pic>
        <p:nvPicPr>
          <p:cNvPr id="18" name="صورة 17">
            <a:extLst>
              <a:ext uri="{FF2B5EF4-FFF2-40B4-BE49-F238E27FC236}">
                <a16:creationId xmlns:a16="http://schemas.microsoft.com/office/drawing/2014/main" id="{3D19D6FC-FB2B-4EA1-8690-81A071E267EB}"/>
              </a:ext>
            </a:extLst>
          </p:cNvPr>
          <p:cNvPicPr>
            <a:picLocks noChangeAspect="1"/>
          </p:cNvPicPr>
          <p:nvPr/>
        </p:nvPicPr>
        <p:blipFill rotWithShape="1">
          <a:blip r:embed="rId5"/>
          <a:srcRect l="6261" t="35907" r="42177" b="32249"/>
          <a:stretch/>
        </p:blipFill>
        <p:spPr>
          <a:xfrm>
            <a:off x="3460940" y="3540831"/>
            <a:ext cx="7865819" cy="2731123"/>
          </a:xfrm>
          <a:prstGeom prst="rect">
            <a:avLst/>
          </a:prstGeom>
        </p:spPr>
      </p:pic>
    </p:spTree>
    <p:extLst>
      <p:ext uri="{BB962C8B-B14F-4D97-AF65-F5344CB8AC3E}">
        <p14:creationId xmlns:p14="http://schemas.microsoft.com/office/powerpoint/2010/main" val="241592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المجموعة 8">
            <a:extLst>
              <a:ext uri="{FF2B5EF4-FFF2-40B4-BE49-F238E27FC236}">
                <a16:creationId xmlns:a16="http://schemas.microsoft.com/office/drawing/2014/main" id="{5EB226A9-D9EE-4576-B6BE-BA2E94C1613A}"/>
              </a:ext>
              <a:ext uri="{C183D7F6-B498-43B3-948B-1728B52AA6E4}">
                <adec:decorative xmlns:adec="http://schemas.microsoft.com/office/drawing/2017/decorative" val="1"/>
              </a:ext>
            </a:extLst>
          </p:cNvPr>
          <p:cNvGrpSpPr/>
          <p:nvPr/>
        </p:nvGrpSpPr>
        <p:grpSpPr>
          <a:xfrm>
            <a:off x="-637587" y="0"/>
            <a:ext cx="3890553" cy="6904758"/>
            <a:chOff x="-634734" y="0"/>
            <a:chExt cx="3890553" cy="6904758"/>
          </a:xfrm>
        </p:grpSpPr>
        <p:grpSp>
          <p:nvGrpSpPr>
            <p:cNvPr id="10" name="المجموعة 9">
              <a:extLst>
                <a:ext uri="{FF2B5EF4-FFF2-40B4-BE49-F238E27FC236}">
                  <a16:creationId xmlns:a16="http://schemas.microsoft.com/office/drawing/2014/main" id="{D4EF09CF-3362-453A-9463-F6669A9D3E01}"/>
                </a:ext>
              </a:extLst>
            </p:cNvPr>
            <p:cNvGrpSpPr/>
            <p:nvPr/>
          </p:nvGrpSpPr>
          <p:grpSpPr>
            <a:xfrm>
              <a:off x="0" y="0"/>
              <a:ext cx="3136324" cy="6858000"/>
              <a:chOff x="0" y="0"/>
              <a:chExt cx="3136324" cy="6858000"/>
            </a:xfrm>
          </p:grpSpPr>
          <p:sp>
            <p:nvSpPr>
              <p:cNvPr id="4" name="مستطيل 3">
                <a:extLst>
                  <a:ext uri="{FF2B5EF4-FFF2-40B4-BE49-F238E27FC236}">
                    <a16:creationId xmlns:a16="http://schemas.microsoft.com/office/drawing/2014/main" id="{403AE892-EBD6-40F1-851B-FEADBD59429F}"/>
                  </a:ext>
                </a:extLst>
              </p:cNvPr>
              <p:cNvSpPr/>
              <p:nvPr/>
            </p:nvSpPr>
            <p:spPr>
              <a:xfrm flipH="1">
                <a:off x="0"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مستطيل 4">
                <a:extLst>
                  <a:ext uri="{FF2B5EF4-FFF2-40B4-BE49-F238E27FC236}">
                    <a16:creationId xmlns:a16="http://schemas.microsoft.com/office/drawing/2014/main" id="{54318653-1A38-442C-BA0F-F2C51149BCFF}"/>
                  </a:ext>
                </a:extLst>
              </p:cNvPr>
              <p:cNvSpPr/>
              <p:nvPr/>
            </p:nvSpPr>
            <p:spPr>
              <a:xfrm flipH="1">
                <a:off x="2970069"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6" name="مستطيل 5">
                <a:extLst>
                  <a:ext uri="{FF2B5EF4-FFF2-40B4-BE49-F238E27FC236}">
                    <a16:creationId xmlns:a16="http://schemas.microsoft.com/office/drawing/2014/main" id="{C25D63D1-E9CE-42BF-BD4D-374FD0293155}"/>
                  </a:ext>
                </a:extLst>
              </p:cNvPr>
              <p:cNvSpPr/>
              <p:nvPr/>
            </p:nvSpPr>
            <p:spPr>
              <a:xfrm flipH="1">
                <a:off x="2855767"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7" name="مستطيل 6">
                <a:extLst>
                  <a:ext uri="{FF2B5EF4-FFF2-40B4-BE49-F238E27FC236}">
                    <a16:creationId xmlns:a16="http://schemas.microsoft.com/office/drawing/2014/main" id="{BA4EE865-9F0D-4531-A737-E13A557C0277}"/>
                  </a:ext>
                </a:extLst>
              </p:cNvPr>
              <p:cNvSpPr/>
              <p:nvPr/>
            </p:nvSpPr>
            <p:spPr>
              <a:xfrm flipH="1">
                <a:off x="2705100"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8" name="مستطيل 7">
                <a:extLst>
                  <a:ext uri="{FF2B5EF4-FFF2-40B4-BE49-F238E27FC236}">
                    <a16:creationId xmlns:a16="http://schemas.microsoft.com/office/drawing/2014/main" id="{6A1183CB-C5B0-498A-A49C-4180134C74B0}"/>
                  </a:ext>
                </a:extLst>
              </p:cNvPr>
              <p:cNvSpPr/>
              <p:nvPr/>
            </p:nvSpPr>
            <p:spPr>
              <a:xfrm flipH="1">
                <a:off x="2798617"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grpSp>
        <p:pic>
          <p:nvPicPr>
            <p:cNvPr id="11" name="الرسم البياني 10" descr="ميكروسكوب">
              <a:extLst>
                <a:ext uri="{FF2B5EF4-FFF2-40B4-BE49-F238E27FC236}">
                  <a16:creationId xmlns:a16="http://schemas.microsoft.com/office/drawing/2014/main" id="{A9B090FE-5998-4BAC-AB8D-6F40D44C81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734" y="3014205"/>
              <a:ext cx="3890553" cy="3890553"/>
            </a:xfrm>
            <a:prstGeom prst="rect">
              <a:avLst/>
            </a:prstGeom>
          </p:spPr>
        </p:pic>
      </p:grpSp>
      <p:sp>
        <p:nvSpPr>
          <p:cNvPr id="16" name="مربع نص 15">
            <a:extLst>
              <a:ext uri="{FF2B5EF4-FFF2-40B4-BE49-F238E27FC236}">
                <a16:creationId xmlns:a16="http://schemas.microsoft.com/office/drawing/2014/main" id="{B839137A-D846-48FB-9513-FDF5B2BA197B}"/>
              </a:ext>
            </a:extLst>
          </p:cNvPr>
          <p:cNvSpPr txBox="1"/>
          <p:nvPr/>
        </p:nvSpPr>
        <p:spPr>
          <a:xfrm>
            <a:off x="3601948" y="458499"/>
            <a:ext cx="7665819" cy="830997"/>
          </a:xfrm>
          <a:prstGeom prst="rect">
            <a:avLst/>
          </a:prstGeom>
          <a:noFill/>
        </p:spPr>
        <p:txBody>
          <a:bodyPr wrap="square">
            <a:spAutoFit/>
          </a:bodyPr>
          <a:lstStyle/>
          <a:p>
            <a:pPr algn="ctr"/>
            <a:r>
              <a:rPr lang="en-US" sz="2400" b="0" i="0" dirty="0">
                <a:solidFill>
                  <a:srgbClr val="00B050"/>
                </a:solidFill>
                <a:effectLst/>
                <a:latin typeface="Roboto"/>
              </a:rPr>
              <a:t>Making a Model using</a:t>
            </a:r>
          </a:p>
          <a:p>
            <a:pPr algn="ctr"/>
            <a:r>
              <a:rPr lang="en-US" sz="2400" b="0" i="0" dirty="0">
                <a:solidFill>
                  <a:srgbClr val="00B050"/>
                </a:solidFill>
                <a:effectLst/>
                <a:latin typeface="Roboto"/>
              </a:rPr>
              <a:t> Random Forest Classifier</a:t>
            </a:r>
          </a:p>
        </p:txBody>
      </p:sp>
      <p:sp>
        <p:nvSpPr>
          <p:cNvPr id="18" name="مربع نص 17">
            <a:extLst>
              <a:ext uri="{FF2B5EF4-FFF2-40B4-BE49-F238E27FC236}">
                <a16:creationId xmlns:a16="http://schemas.microsoft.com/office/drawing/2014/main" id="{4E5B3B07-9628-4DCE-88BC-990A92E9A3B9}"/>
              </a:ext>
            </a:extLst>
          </p:cNvPr>
          <p:cNvSpPr txBox="1"/>
          <p:nvPr/>
        </p:nvSpPr>
        <p:spPr>
          <a:xfrm>
            <a:off x="3435692" y="1266386"/>
            <a:ext cx="6415548" cy="4247317"/>
          </a:xfrm>
          <a:prstGeom prst="rect">
            <a:avLst/>
          </a:prstGeom>
          <a:noFill/>
        </p:spPr>
        <p:txBody>
          <a:bodyPr wrap="square">
            <a:spAutoFit/>
          </a:bodyPr>
          <a:lstStyle/>
          <a:p>
            <a:pPr algn="l"/>
            <a:r>
              <a:rPr lang="en-US" b="0" dirty="0">
                <a:solidFill>
                  <a:srgbClr val="AF00DB"/>
                </a:solidFill>
                <a:effectLst/>
                <a:latin typeface="Courier New" panose="02070309020205020404" pitchFamily="49" charset="0"/>
              </a:rPr>
              <a:t>from</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sklearn.metrics</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accuracy_score</a:t>
            </a:r>
            <a:endParaRPr lang="en-US" b="0" dirty="0">
              <a:solidFill>
                <a:srgbClr val="000000"/>
              </a:solidFill>
              <a:effectLst/>
              <a:latin typeface="Courier New" panose="02070309020205020404" pitchFamily="49" charset="0"/>
            </a:endParaRPr>
          </a:p>
          <a:p>
            <a:pPr algn="l"/>
            <a:r>
              <a:rPr lang="en-US" b="0" dirty="0">
                <a:solidFill>
                  <a:srgbClr val="000000"/>
                </a:solidFill>
                <a:effectLst/>
                <a:latin typeface="Courier New" panose="02070309020205020404" pitchFamily="49" charset="0"/>
              </a:rPr>
              <a:t>rf = </a:t>
            </a:r>
            <a:r>
              <a:rPr lang="en-US" b="0" dirty="0" err="1">
                <a:solidFill>
                  <a:srgbClr val="000000"/>
                </a:solidFill>
                <a:effectLst/>
                <a:latin typeface="Courier New" panose="02070309020205020404" pitchFamily="49" charset="0"/>
              </a:rPr>
              <a:t>RandomForestClassifier</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n_estimators</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30</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random_state</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0</a:t>
            </a:r>
            <a:r>
              <a:rPr lang="en-US" b="0" dirty="0">
                <a:solidFill>
                  <a:srgbClr val="000000"/>
                </a:solidFill>
                <a:effectLst/>
                <a:latin typeface="Courier New" panose="02070309020205020404" pitchFamily="49" charset="0"/>
              </a:rPr>
              <a:t>,max_depth=</a:t>
            </a:r>
            <a:r>
              <a:rPr lang="en-US" b="0" dirty="0">
                <a:solidFill>
                  <a:srgbClr val="116644"/>
                </a:solidFill>
                <a:effectLst/>
                <a:latin typeface="Courier New" panose="02070309020205020404" pitchFamily="49" charset="0"/>
              </a:rPr>
              <a:t>10</a:t>
            </a:r>
            <a:r>
              <a:rPr lang="en-US" b="0" dirty="0">
                <a:solidFill>
                  <a:srgbClr val="000000"/>
                </a:solidFill>
                <a:effectLst/>
                <a:latin typeface="Courier New" panose="02070309020205020404" pitchFamily="49" charset="0"/>
              </a:rPr>
              <a:t>)</a:t>
            </a:r>
          </a:p>
          <a:p>
            <a:pPr algn="l"/>
            <a:br>
              <a:rPr lang="en-US" b="0" dirty="0">
                <a:solidFill>
                  <a:srgbClr val="000000"/>
                </a:solidFill>
                <a:effectLst/>
                <a:latin typeface="Courier New" panose="02070309020205020404" pitchFamily="49" charset="0"/>
              </a:rPr>
            </a:br>
            <a:r>
              <a:rPr lang="en-US" b="0" dirty="0">
                <a:solidFill>
                  <a:srgbClr val="008000"/>
                </a:solidFill>
                <a:effectLst/>
                <a:latin typeface="Courier New" panose="02070309020205020404" pitchFamily="49" charset="0"/>
              </a:rPr>
              <a:t># Fit the random forest classifier to the training data</a:t>
            </a:r>
            <a:endParaRPr lang="en-US" b="0" dirty="0">
              <a:solidFill>
                <a:srgbClr val="000000"/>
              </a:solidFill>
              <a:effectLst/>
              <a:latin typeface="Courier New" panose="02070309020205020404" pitchFamily="49" charset="0"/>
            </a:endParaRPr>
          </a:p>
          <a:p>
            <a:pPr algn="l"/>
            <a:r>
              <a:rPr lang="en-US" b="0" dirty="0" err="1">
                <a:solidFill>
                  <a:srgbClr val="000000"/>
                </a:solidFill>
                <a:effectLst/>
                <a:latin typeface="Courier New" panose="02070309020205020404" pitchFamily="49" charset="0"/>
              </a:rPr>
              <a:t>rf.fit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X_train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y_train</a:t>
            </a:r>
            <a:r>
              <a:rPr lang="en-US" b="0" dirty="0">
                <a:solidFill>
                  <a:srgbClr val="000000"/>
                </a:solidFill>
                <a:effectLst/>
                <a:latin typeface="Courier New" panose="02070309020205020404" pitchFamily="49" charset="0"/>
              </a:rPr>
              <a:t>)</a:t>
            </a:r>
          </a:p>
          <a:p>
            <a:pPr algn="l"/>
            <a:br>
              <a:rPr lang="en-US" b="0" dirty="0">
                <a:solidFill>
                  <a:srgbClr val="000000"/>
                </a:solidFill>
                <a:effectLst/>
                <a:latin typeface="Courier New" panose="02070309020205020404" pitchFamily="49" charset="0"/>
              </a:rPr>
            </a:br>
            <a:r>
              <a:rPr lang="en-US" b="0" dirty="0">
                <a:solidFill>
                  <a:srgbClr val="008000"/>
                </a:solidFill>
                <a:effectLst/>
                <a:latin typeface="Courier New" panose="02070309020205020404" pitchFamily="49" charset="0"/>
              </a:rPr>
              <a:t># Make predictions on the test data</a:t>
            </a:r>
            <a:endParaRPr lang="en-US" b="0" dirty="0">
              <a:solidFill>
                <a:srgbClr val="000000"/>
              </a:solidFill>
              <a:effectLst/>
              <a:latin typeface="Courier New" panose="02070309020205020404" pitchFamily="49" charset="0"/>
            </a:endParaRPr>
          </a:p>
          <a:p>
            <a:pPr algn="l"/>
            <a:r>
              <a:rPr lang="en-US" b="0" dirty="0" err="1">
                <a:solidFill>
                  <a:srgbClr val="000000"/>
                </a:solidFill>
                <a:effectLst/>
                <a:latin typeface="Courier New" panose="02070309020205020404" pitchFamily="49" charset="0"/>
              </a:rPr>
              <a:t>y_pred</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rf.predict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X_test</a:t>
            </a:r>
            <a:r>
              <a:rPr lang="en-US" b="0" dirty="0">
                <a:solidFill>
                  <a:srgbClr val="000000"/>
                </a:solidFill>
                <a:effectLst/>
                <a:latin typeface="Courier New" panose="02070309020205020404" pitchFamily="49" charset="0"/>
              </a:rPr>
              <a:t>)</a:t>
            </a:r>
          </a:p>
          <a:p>
            <a:pPr algn="l"/>
            <a:br>
              <a:rPr lang="en-US" b="0" dirty="0">
                <a:solidFill>
                  <a:srgbClr val="000000"/>
                </a:solidFill>
                <a:effectLst/>
                <a:latin typeface="Courier New" panose="02070309020205020404" pitchFamily="49" charset="0"/>
              </a:rPr>
            </a:br>
            <a:r>
              <a:rPr lang="en-US" b="0" dirty="0">
                <a:solidFill>
                  <a:srgbClr val="008000"/>
                </a:solidFill>
                <a:effectLst/>
                <a:latin typeface="Courier New" panose="02070309020205020404" pitchFamily="49" charset="0"/>
              </a:rPr>
              <a:t># Evaluate the accuracy of the random forest classifier</a:t>
            </a:r>
            <a:endParaRPr lang="en-US" b="0" dirty="0">
              <a:solidFill>
                <a:srgbClr val="000000"/>
              </a:solidFill>
              <a:effectLst/>
              <a:latin typeface="Courier New" panose="02070309020205020404" pitchFamily="49" charset="0"/>
            </a:endParaRPr>
          </a:p>
          <a:p>
            <a:pPr algn="l"/>
            <a:r>
              <a:rPr lang="en-US" b="0" dirty="0">
                <a:solidFill>
                  <a:srgbClr val="000000"/>
                </a:solidFill>
                <a:effectLst/>
                <a:latin typeface="Courier New" panose="02070309020205020404" pitchFamily="49" charset="0"/>
              </a:rPr>
              <a:t>accuracy = </a:t>
            </a:r>
            <a:r>
              <a:rPr lang="en-US" b="0" dirty="0" err="1">
                <a:solidFill>
                  <a:srgbClr val="000000"/>
                </a:solidFill>
                <a:effectLst/>
                <a:latin typeface="Courier New" panose="02070309020205020404" pitchFamily="49" charset="0"/>
              </a:rPr>
              <a:t>accuracy_score</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y_test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y_pred</a:t>
            </a:r>
            <a:r>
              <a:rPr lang="en-US" b="0" dirty="0">
                <a:solidFill>
                  <a:srgbClr val="000000"/>
                </a:solidFill>
                <a:effectLst/>
                <a:latin typeface="Courier New" panose="02070309020205020404" pitchFamily="49" charset="0"/>
              </a:rPr>
              <a:t>)</a:t>
            </a:r>
          </a:p>
          <a:p>
            <a:pPr algn="l"/>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FF"/>
                </a:solidFill>
                <a:effectLst/>
                <a:latin typeface="Courier New" panose="02070309020205020404" pitchFamily="49" charset="0"/>
              </a:rPr>
              <a:t>f</a:t>
            </a:r>
            <a:r>
              <a:rPr lang="en-US" b="0" dirty="0" err="1">
                <a:solidFill>
                  <a:srgbClr val="A31515"/>
                </a:solidFill>
                <a:effectLst/>
                <a:latin typeface="Courier New" panose="02070309020205020404" pitchFamily="49" charset="0"/>
              </a:rPr>
              <a:t>"Accuracy</a:t>
            </a:r>
            <a:r>
              <a:rPr lang="en-US" b="0" dirty="0">
                <a:solidFill>
                  <a:srgbClr val="A31515"/>
                </a:solidFill>
                <a:effectLst/>
                <a:latin typeface="Courier New" panose="02070309020205020404" pitchFamily="49" charset="0"/>
              </a:rPr>
              <a:t>: </a:t>
            </a:r>
            <a:r>
              <a:rPr lang="en-US" b="0" dirty="0">
                <a:solidFill>
                  <a:srgbClr val="000000"/>
                </a:solidFill>
                <a:effectLst/>
                <a:latin typeface="Courier New" panose="02070309020205020404" pitchFamily="49" charset="0"/>
              </a:rPr>
              <a:t>{accuracy}</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p:txBody>
      </p:sp>
      <p:pic>
        <p:nvPicPr>
          <p:cNvPr id="22" name="صورة 21">
            <a:extLst>
              <a:ext uri="{FF2B5EF4-FFF2-40B4-BE49-F238E27FC236}">
                <a16:creationId xmlns:a16="http://schemas.microsoft.com/office/drawing/2014/main" id="{868F84C8-385F-4E1C-9827-BB1573F31C29}"/>
              </a:ext>
            </a:extLst>
          </p:cNvPr>
          <p:cNvPicPr>
            <a:picLocks noChangeAspect="1"/>
          </p:cNvPicPr>
          <p:nvPr/>
        </p:nvPicPr>
        <p:blipFill rotWithShape="1">
          <a:blip r:embed="rId5"/>
          <a:srcRect l="8710" t="62761" r="50000" b="28161"/>
          <a:stretch/>
        </p:blipFill>
        <p:spPr>
          <a:xfrm>
            <a:off x="3435692" y="5699329"/>
            <a:ext cx="5034117" cy="622261"/>
          </a:xfrm>
          <a:prstGeom prst="rect">
            <a:avLst/>
          </a:prstGeom>
        </p:spPr>
      </p:pic>
    </p:spTree>
    <p:extLst>
      <p:ext uri="{BB962C8B-B14F-4D97-AF65-F5344CB8AC3E}">
        <p14:creationId xmlns:p14="http://schemas.microsoft.com/office/powerpoint/2010/main" val="1912270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المجموعة 8">
            <a:extLst>
              <a:ext uri="{FF2B5EF4-FFF2-40B4-BE49-F238E27FC236}">
                <a16:creationId xmlns:a16="http://schemas.microsoft.com/office/drawing/2014/main" id="{5EB226A9-D9EE-4576-B6BE-BA2E94C1613A}"/>
              </a:ext>
              <a:ext uri="{C183D7F6-B498-43B3-948B-1728B52AA6E4}">
                <adec:decorative xmlns:adec="http://schemas.microsoft.com/office/drawing/2017/decorative" val="1"/>
              </a:ext>
            </a:extLst>
          </p:cNvPr>
          <p:cNvGrpSpPr/>
          <p:nvPr/>
        </p:nvGrpSpPr>
        <p:grpSpPr>
          <a:xfrm>
            <a:off x="-637587" y="0"/>
            <a:ext cx="3890553" cy="6904758"/>
            <a:chOff x="-634734" y="0"/>
            <a:chExt cx="3890553" cy="6904758"/>
          </a:xfrm>
        </p:grpSpPr>
        <p:grpSp>
          <p:nvGrpSpPr>
            <p:cNvPr id="10" name="المجموعة 9">
              <a:extLst>
                <a:ext uri="{FF2B5EF4-FFF2-40B4-BE49-F238E27FC236}">
                  <a16:creationId xmlns:a16="http://schemas.microsoft.com/office/drawing/2014/main" id="{D4EF09CF-3362-453A-9463-F6669A9D3E01}"/>
                </a:ext>
              </a:extLst>
            </p:cNvPr>
            <p:cNvGrpSpPr/>
            <p:nvPr/>
          </p:nvGrpSpPr>
          <p:grpSpPr>
            <a:xfrm>
              <a:off x="0" y="0"/>
              <a:ext cx="3136324" cy="6858000"/>
              <a:chOff x="0" y="0"/>
              <a:chExt cx="3136324" cy="6858000"/>
            </a:xfrm>
          </p:grpSpPr>
          <p:sp>
            <p:nvSpPr>
              <p:cNvPr id="4" name="مستطيل 3">
                <a:extLst>
                  <a:ext uri="{FF2B5EF4-FFF2-40B4-BE49-F238E27FC236}">
                    <a16:creationId xmlns:a16="http://schemas.microsoft.com/office/drawing/2014/main" id="{403AE892-EBD6-40F1-851B-FEADBD59429F}"/>
                  </a:ext>
                </a:extLst>
              </p:cNvPr>
              <p:cNvSpPr/>
              <p:nvPr/>
            </p:nvSpPr>
            <p:spPr>
              <a:xfrm flipH="1">
                <a:off x="0"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مستطيل 4">
                <a:extLst>
                  <a:ext uri="{FF2B5EF4-FFF2-40B4-BE49-F238E27FC236}">
                    <a16:creationId xmlns:a16="http://schemas.microsoft.com/office/drawing/2014/main" id="{54318653-1A38-442C-BA0F-F2C51149BCFF}"/>
                  </a:ext>
                </a:extLst>
              </p:cNvPr>
              <p:cNvSpPr/>
              <p:nvPr/>
            </p:nvSpPr>
            <p:spPr>
              <a:xfrm flipH="1">
                <a:off x="2970069"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6" name="مستطيل 5">
                <a:extLst>
                  <a:ext uri="{FF2B5EF4-FFF2-40B4-BE49-F238E27FC236}">
                    <a16:creationId xmlns:a16="http://schemas.microsoft.com/office/drawing/2014/main" id="{C25D63D1-E9CE-42BF-BD4D-374FD0293155}"/>
                  </a:ext>
                </a:extLst>
              </p:cNvPr>
              <p:cNvSpPr/>
              <p:nvPr/>
            </p:nvSpPr>
            <p:spPr>
              <a:xfrm flipH="1">
                <a:off x="2855767"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7" name="مستطيل 6">
                <a:extLst>
                  <a:ext uri="{FF2B5EF4-FFF2-40B4-BE49-F238E27FC236}">
                    <a16:creationId xmlns:a16="http://schemas.microsoft.com/office/drawing/2014/main" id="{BA4EE865-9F0D-4531-A737-E13A557C0277}"/>
                  </a:ext>
                </a:extLst>
              </p:cNvPr>
              <p:cNvSpPr/>
              <p:nvPr/>
            </p:nvSpPr>
            <p:spPr>
              <a:xfrm flipH="1">
                <a:off x="2705100"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8" name="مستطيل 7">
                <a:extLst>
                  <a:ext uri="{FF2B5EF4-FFF2-40B4-BE49-F238E27FC236}">
                    <a16:creationId xmlns:a16="http://schemas.microsoft.com/office/drawing/2014/main" id="{6A1183CB-C5B0-498A-A49C-4180134C74B0}"/>
                  </a:ext>
                </a:extLst>
              </p:cNvPr>
              <p:cNvSpPr/>
              <p:nvPr/>
            </p:nvSpPr>
            <p:spPr>
              <a:xfrm flipH="1">
                <a:off x="2798617"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grpSp>
        <p:pic>
          <p:nvPicPr>
            <p:cNvPr id="11" name="الرسم البياني 10" descr="ميكروسكوب">
              <a:extLst>
                <a:ext uri="{FF2B5EF4-FFF2-40B4-BE49-F238E27FC236}">
                  <a16:creationId xmlns:a16="http://schemas.microsoft.com/office/drawing/2014/main" id="{A9B090FE-5998-4BAC-AB8D-6F40D44C81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734" y="3014205"/>
              <a:ext cx="3890553" cy="3890553"/>
            </a:xfrm>
            <a:prstGeom prst="rect">
              <a:avLst/>
            </a:prstGeom>
          </p:spPr>
        </p:pic>
      </p:grpSp>
      <p:pic>
        <p:nvPicPr>
          <p:cNvPr id="3" name="صورة 2">
            <a:extLst>
              <a:ext uri="{FF2B5EF4-FFF2-40B4-BE49-F238E27FC236}">
                <a16:creationId xmlns:a16="http://schemas.microsoft.com/office/drawing/2014/main" id="{6C4D964B-32F9-421F-A953-4B6A46651F5D}"/>
              </a:ext>
            </a:extLst>
          </p:cNvPr>
          <p:cNvPicPr>
            <a:picLocks noChangeAspect="1"/>
          </p:cNvPicPr>
          <p:nvPr/>
        </p:nvPicPr>
        <p:blipFill rotWithShape="1">
          <a:blip r:embed="rId5"/>
          <a:srcRect l="7244" t="38059" r="19748" b="10949"/>
          <a:stretch/>
        </p:blipFill>
        <p:spPr>
          <a:xfrm>
            <a:off x="3192463" y="85974"/>
            <a:ext cx="8901213" cy="4235303"/>
          </a:xfrm>
          <a:prstGeom prst="rect">
            <a:avLst/>
          </a:prstGeom>
        </p:spPr>
      </p:pic>
      <p:sp>
        <p:nvSpPr>
          <p:cNvPr id="14" name="مربع نص 13">
            <a:extLst>
              <a:ext uri="{FF2B5EF4-FFF2-40B4-BE49-F238E27FC236}">
                <a16:creationId xmlns:a16="http://schemas.microsoft.com/office/drawing/2014/main" id="{10A20F2F-442C-43CE-9ACC-B6214DF3044D}"/>
              </a:ext>
            </a:extLst>
          </p:cNvPr>
          <p:cNvSpPr txBox="1"/>
          <p:nvPr/>
        </p:nvSpPr>
        <p:spPr>
          <a:xfrm>
            <a:off x="3360949" y="4547022"/>
            <a:ext cx="7405374" cy="1200329"/>
          </a:xfrm>
          <a:prstGeom prst="rect">
            <a:avLst/>
          </a:prstGeom>
          <a:noFill/>
        </p:spPr>
        <p:txBody>
          <a:bodyPr wrap="square">
            <a:spAutoFit/>
          </a:bodyPr>
          <a:lstStyle/>
          <a:p>
            <a:pPr algn="l"/>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joblib</a:t>
            </a:r>
            <a:endParaRPr lang="en-US" b="0" dirty="0">
              <a:solidFill>
                <a:srgbClr val="000000"/>
              </a:solidFill>
              <a:effectLst/>
              <a:latin typeface="Courier New" panose="02070309020205020404" pitchFamily="49" charset="0"/>
            </a:endParaRPr>
          </a:p>
          <a:p>
            <a:pPr algn="l"/>
            <a:r>
              <a:rPr lang="en-US" b="0" dirty="0">
                <a:solidFill>
                  <a:srgbClr val="008000"/>
                </a:solidFill>
                <a:effectLst/>
                <a:latin typeface="Courier New" panose="02070309020205020404" pitchFamily="49" charset="0"/>
              </a:rPr>
              <a:t># Save the model as a </a:t>
            </a:r>
            <a:r>
              <a:rPr lang="en-US" b="0" dirty="0">
                <a:solidFill>
                  <a:srgbClr val="FF0000"/>
                </a:solidFill>
                <a:effectLst/>
                <a:latin typeface="Courier New" panose="02070309020205020404" pitchFamily="49" charset="0"/>
              </a:rPr>
              <a:t>pickle</a:t>
            </a:r>
            <a:r>
              <a:rPr lang="en-US" b="0" dirty="0">
                <a:solidFill>
                  <a:srgbClr val="008000"/>
                </a:solidFill>
                <a:effectLst/>
                <a:latin typeface="Courier New" panose="02070309020205020404" pitchFamily="49" charset="0"/>
              </a:rPr>
              <a:t> in a file</a:t>
            </a:r>
            <a:endParaRPr lang="en-US" b="0" dirty="0">
              <a:solidFill>
                <a:srgbClr val="000000"/>
              </a:solidFill>
              <a:effectLst/>
              <a:latin typeface="Courier New" panose="02070309020205020404" pitchFamily="49" charset="0"/>
            </a:endParaRPr>
          </a:p>
          <a:p>
            <a:pPr algn="l"/>
            <a:r>
              <a:rPr lang="en-US" b="0" dirty="0">
                <a:solidFill>
                  <a:srgbClr val="008000"/>
                </a:solidFill>
                <a:effectLst/>
                <a:latin typeface="Courier New" panose="02070309020205020404" pitchFamily="49" charset="0"/>
              </a:rPr>
              <a:t>#</a:t>
            </a:r>
            <a:r>
              <a:rPr lang="ar-SA" b="0" dirty="0">
                <a:solidFill>
                  <a:srgbClr val="008000"/>
                </a:solidFill>
                <a:effectLst/>
                <a:latin typeface="Courier New" panose="02070309020205020404" pitchFamily="49" charset="0"/>
              </a:rPr>
              <a:t>تحميل </a:t>
            </a:r>
            <a:r>
              <a:rPr lang="ar-SA" b="0" dirty="0" err="1">
                <a:solidFill>
                  <a:srgbClr val="008000"/>
                </a:solidFill>
                <a:effectLst/>
                <a:latin typeface="Courier New" panose="02070309020205020404" pitchFamily="49" charset="0"/>
              </a:rPr>
              <a:t>المودل</a:t>
            </a:r>
            <a:r>
              <a:rPr lang="ar-SA" b="0" dirty="0">
                <a:solidFill>
                  <a:srgbClr val="008000"/>
                </a:solidFill>
                <a:effectLst/>
                <a:latin typeface="Courier New" panose="02070309020205020404" pitchFamily="49" charset="0"/>
              </a:rPr>
              <a:t> بعد اعتماده</a:t>
            </a:r>
            <a:endParaRPr lang="ar-SA" b="0" dirty="0">
              <a:solidFill>
                <a:srgbClr val="000000"/>
              </a:solidFill>
              <a:effectLst/>
              <a:latin typeface="Courier New" panose="02070309020205020404" pitchFamily="49" charset="0"/>
            </a:endParaRPr>
          </a:p>
          <a:p>
            <a:pPr algn="l"/>
            <a:r>
              <a:rPr lang="en-US" b="0" dirty="0" err="1">
                <a:solidFill>
                  <a:srgbClr val="000000"/>
                </a:solidFill>
                <a:effectLst/>
                <a:latin typeface="Courier New" panose="02070309020205020404" pitchFamily="49" charset="0"/>
              </a:rPr>
              <a:t>joblib.dump</a:t>
            </a:r>
            <a:r>
              <a:rPr lang="en-US" b="0" dirty="0">
                <a:solidFill>
                  <a:srgbClr val="000000"/>
                </a:solidFill>
                <a:effectLst/>
                <a:latin typeface="Courier New" panose="02070309020205020404" pitchFamily="49" charset="0"/>
              </a:rPr>
              <a:t>(rf, </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RandomForestClassifier.pkl</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826199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CC3F032-61CA-4DD7-A136-D518BA3AD0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 t="22580" r="5001" b="6237"/>
          <a:stretch/>
        </p:blipFill>
        <p:spPr bwMode="auto">
          <a:xfrm>
            <a:off x="189887" y="265469"/>
            <a:ext cx="11827967" cy="6223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723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العنوان 1">
            <a:extLst>
              <a:ext uri="{FF2B5EF4-FFF2-40B4-BE49-F238E27FC236}">
                <a16:creationId xmlns:a16="http://schemas.microsoft.com/office/drawing/2014/main" id="{F4B5F415-7490-4054-85B4-10F7AE6D3385}"/>
              </a:ext>
            </a:extLst>
          </p:cNvPr>
          <p:cNvSpPr>
            <a:spLocks noGrp="1"/>
          </p:cNvSpPr>
          <p:nvPr>
            <p:ph type="ctrTitle"/>
          </p:nvPr>
        </p:nvSpPr>
        <p:spPr>
          <a:xfrm flipH="1">
            <a:off x="1524000" y="852207"/>
            <a:ext cx="9144000" cy="2387600"/>
          </a:xfrm>
        </p:spPr>
        <p:txBody>
          <a:bodyPr rtlCol="1">
            <a:normAutofit/>
          </a:bodyPr>
          <a:lstStyle/>
          <a:p>
            <a:pPr rtl="1"/>
            <a:r>
              <a:rPr lang="ar-SA" dirty="0">
                <a:solidFill>
                  <a:schemeClr val="bg1"/>
                </a:solidFill>
              </a:rPr>
              <a:t>مجموعة</a:t>
            </a:r>
            <a:r>
              <a:rPr lang="ar-SA" sz="8000" dirty="0">
                <a:solidFill>
                  <a:schemeClr val="bg1"/>
                </a:solidFill>
              </a:rPr>
              <a:t> </a:t>
            </a:r>
          </a:p>
        </p:txBody>
      </p:sp>
      <p:cxnSp>
        <p:nvCxnSpPr>
          <p:cNvPr id="5" name="رابط مستقيم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a:cxnSpLocks/>
          </p:cNvCxnSpPr>
          <p:nvPr/>
        </p:nvCxnSpPr>
        <p:spPr>
          <a:xfrm flipH="1">
            <a:off x="3427891" y="3278339"/>
            <a:ext cx="533621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الرسم البياني 14">
            <a:extLst>
              <a:ext uri="{FF2B5EF4-FFF2-40B4-BE49-F238E27FC236}">
                <a16:creationId xmlns:a16="http://schemas.microsoft.com/office/drawing/2014/main" id="{2A123BD8-A09C-49C0-98E8-54B55610A9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968606" flipH="1">
            <a:off x="5207154" y="4482751"/>
            <a:ext cx="3194131" cy="3194131"/>
          </a:xfrm>
          <a:prstGeom prst="rect">
            <a:avLst/>
          </a:prstGeom>
        </p:spPr>
      </p:pic>
      <p:pic>
        <p:nvPicPr>
          <p:cNvPr id="11" name="الرسم البياني 10">
            <a:extLst>
              <a:ext uri="{FF2B5EF4-FFF2-40B4-BE49-F238E27FC236}">
                <a16:creationId xmlns:a16="http://schemas.microsoft.com/office/drawing/2014/main" id="{3CB00449-E308-4DF3-9CFD-9A7D30B672D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0261393">
            <a:off x="10094762" y="1663257"/>
            <a:ext cx="2684499" cy="2684499"/>
          </a:xfrm>
          <a:prstGeom prst="rect">
            <a:avLst/>
          </a:prstGeom>
        </p:spPr>
      </p:pic>
      <p:pic>
        <p:nvPicPr>
          <p:cNvPr id="13" name="الرسم البياني 12">
            <a:extLst>
              <a:ext uri="{FF2B5EF4-FFF2-40B4-BE49-F238E27FC236}">
                <a16:creationId xmlns:a16="http://schemas.microsoft.com/office/drawing/2014/main" id="{6A56DF0C-1331-406E-AEE6-06E0E59FB9A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21031" flipH="1">
            <a:off x="7818235" y="4797205"/>
            <a:ext cx="2453456" cy="2453456"/>
          </a:xfrm>
          <a:prstGeom prst="rect">
            <a:avLst/>
          </a:prstGeom>
        </p:spPr>
      </p:pic>
      <p:pic>
        <p:nvPicPr>
          <p:cNvPr id="7" name="الرسم البياني 6">
            <a:extLst>
              <a:ext uri="{FF2B5EF4-FFF2-40B4-BE49-F238E27FC236}">
                <a16:creationId xmlns:a16="http://schemas.microsoft.com/office/drawing/2014/main" id="{88D22565-F42F-439B-A6A4-CF161165E6B6}"/>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20386303" flipH="1">
            <a:off x="9438410" y="3688628"/>
            <a:ext cx="3245427" cy="3245427"/>
          </a:xfrm>
          <a:prstGeom prst="rect">
            <a:avLst/>
          </a:prstGeom>
        </p:spPr>
      </p:pic>
      <p:pic>
        <p:nvPicPr>
          <p:cNvPr id="9" name="الرسم البياني 8">
            <a:extLst>
              <a:ext uri="{FF2B5EF4-FFF2-40B4-BE49-F238E27FC236}">
                <a16:creationId xmlns:a16="http://schemas.microsoft.com/office/drawing/2014/main" id="{B46E3E84-D1E6-4422-AA93-3EE98A821B98}"/>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148875" flipH="1">
            <a:off x="672477" y="-118161"/>
            <a:ext cx="3005286" cy="3005286"/>
          </a:xfrm>
          <a:prstGeom prst="rect">
            <a:avLst/>
          </a:prstGeom>
        </p:spPr>
      </p:pic>
      <p:pic>
        <p:nvPicPr>
          <p:cNvPr id="19" name="الرسم البياني 18">
            <a:extLst>
              <a:ext uri="{FF2B5EF4-FFF2-40B4-BE49-F238E27FC236}">
                <a16:creationId xmlns:a16="http://schemas.microsoft.com/office/drawing/2014/main" id="{39130E3C-1E93-4315-AE76-13C55147DCF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710505" flipH="1">
            <a:off x="445879" y="145767"/>
            <a:ext cx="1574403" cy="1574403"/>
          </a:xfrm>
          <a:prstGeom prst="rect">
            <a:avLst/>
          </a:prstGeom>
        </p:spPr>
      </p:pic>
      <p:pic>
        <p:nvPicPr>
          <p:cNvPr id="21" name="الرسم البياني 20">
            <a:extLst>
              <a:ext uri="{FF2B5EF4-FFF2-40B4-BE49-F238E27FC236}">
                <a16:creationId xmlns:a16="http://schemas.microsoft.com/office/drawing/2014/main" id="{FFEC1660-205F-490E-800A-0D57D250BAE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079210" flipH="1">
            <a:off x="-214079" y="783939"/>
            <a:ext cx="1488402" cy="1488402"/>
          </a:xfrm>
          <a:prstGeom prst="rect">
            <a:avLst/>
          </a:prstGeom>
        </p:spPr>
      </p:pic>
      <p:sp>
        <p:nvSpPr>
          <p:cNvPr id="14" name="العنوان 1">
            <a:extLst>
              <a:ext uri="{FF2B5EF4-FFF2-40B4-BE49-F238E27FC236}">
                <a16:creationId xmlns:a16="http://schemas.microsoft.com/office/drawing/2014/main" id="{FB12A081-D8F5-452A-A4BA-CF871EBFA078}"/>
              </a:ext>
            </a:extLst>
          </p:cNvPr>
          <p:cNvSpPr txBox="1">
            <a:spLocks/>
          </p:cNvSpPr>
          <p:nvPr/>
        </p:nvSpPr>
        <p:spPr>
          <a:xfrm flipH="1">
            <a:off x="1550057" y="3162840"/>
            <a:ext cx="8862604" cy="925586"/>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ar-SA" sz="2800" dirty="0">
                <a:solidFill>
                  <a:schemeClr val="bg1"/>
                </a:solidFill>
              </a:rPr>
              <a:t>عدنان العنزي     أسامه المغربي    مشعل الشمري</a:t>
            </a:r>
          </a:p>
        </p:txBody>
      </p:sp>
    </p:spTree>
    <p:extLst>
      <p:ext uri="{BB962C8B-B14F-4D97-AF65-F5344CB8AC3E}">
        <p14:creationId xmlns:p14="http://schemas.microsoft.com/office/powerpoint/2010/main" val="388931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57E0B0F-4D29-4786-B2AB-B84D9F8B5429}"/>
              </a:ext>
            </a:extLst>
          </p:cNvPr>
          <p:cNvSpPr>
            <a:spLocks noGrp="1"/>
          </p:cNvSpPr>
          <p:nvPr>
            <p:ph idx="1"/>
          </p:nvPr>
        </p:nvSpPr>
        <p:spPr>
          <a:xfrm flipH="1">
            <a:off x="3094449" y="184354"/>
            <a:ext cx="8378529" cy="3244646"/>
          </a:xfrm>
        </p:spPr>
        <p:txBody>
          <a:bodyPr vert="horz" lIns="91440" tIns="45720" rIns="91440" bIns="45720" rtlCol="1" anchor="t">
            <a:noAutofit/>
          </a:bodyPr>
          <a:lstStyle/>
          <a:p>
            <a:pPr marL="0" indent="0" algn="l">
              <a:buNone/>
            </a:pPr>
            <a:r>
              <a:rPr lang="en-US" sz="2000" b="1" dirty="0">
                <a:solidFill>
                  <a:srgbClr val="0000FF"/>
                </a:solidFill>
                <a:effectLst/>
                <a:latin typeface="Courier New" panose="02070309020205020404" pitchFamily="49" charset="0"/>
              </a:rPr>
              <a:t>Table of Contents</a:t>
            </a:r>
            <a:endParaRPr lang="en-US" sz="2000" b="1" dirty="0">
              <a:solidFill>
                <a:srgbClr val="000000"/>
              </a:solidFill>
              <a:effectLst/>
              <a:latin typeface="Courier New" panose="02070309020205020404" pitchFamily="49" charset="0"/>
            </a:endParaRPr>
          </a:p>
          <a:p>
            <a:pPr marL="0" indent="0" algn="l">
              <a:buNone/>
            </a:pPr>
            <a:br>
              <a:rPr lang="en-US" sz="2000" b="1" dirty="0">
                <a:solidFill>
                  <a:srgbClr val="000000"/>
                </a:solidFill>
                <a:effectLst/>
                <a:latin typeface="Courier New" panose="02070309020205020404" pitchFamily="49" charset="0"/>
              </a:rPr>
            </a:br>
            <a:r>
              <a:rPr lang="en-US" sz="2000" b="1" dirty="0">
                <a:solidFill>
                  <a:srgbClr val="0000FF"/>
                </a:solidFill>
                <a:effectLst/>
                <a:latin typeface="Courier New" panose="02070309020205020404" pitchFamily="49" charset="0"/>
              </a:rPr>
              <a:t>* </a:t>
            </a:r>
            <a:r>
              <a:rPr lang="en-US" sz="2000" b="1" dirty="0">
                <a:solidFill>
                  <a:srgbClr val="000000"/>
                </a:solidFill>
                <a:effectLst/>
                <a:latin typeface="Courier New" panose="02070309020205020404" pitchFamily="49" charset="0"/>
              </a:rPr>
              <a:t>READING DATA SET      </a:t>
            </a:r>
          </a:p>
          <a:p>
            <a:pPr marL="0" indent="0" algn="l">
              <a:buNone/>
            </a:pPr>
            <a:r>
              <a:rPr lang="en-US" sz="2000" b="1" dirty="0">
                <a:solidFill>
                  <a:srgbClr val="0000FF"/>
                </a:solidFill>
                <a:effectLst/>
                <a:latin typeface="Courier New" panose="02070309020205020404" pitchFamily="49" charset="0"/>
              </a:rPr>
              <a:t>* </a:t>
            </a:r>
            <a:r>
              <a:rPr lang="en-US" sz="2000" b="1" dirty="0">
                <a:solidFill>
                  <a:srgbClr val="000000"/>
                </a:solidFill>
                <a:effectLst/>
                <a:latin typeface="Courier New" panose="02070309020205020404" pitchFamily="49" charset="0"/>
              </a:rPr>
              <a:t>SUMMURY OF FEATURES</a:t>
            </a:r>
            <a:r>
              <a:rPr lang="en-US" sz="1400" b="0" dirty="0">
                <a:solidFill>
                  <a:srgbClr val="000000"/>
                </a:solidFill>
                <a:effectLst/>
                <a:latin typeface="Courier New" panose="02070309020205020404" pitchFamily="49" charset="0"/>
              </a:rPr>
              <a:t> </a:t>
            </a:r>
            <a:r>
              <a:rPr lang="en-US" sz="2000" b="1" dirty="0">
                <a:solidFill>
                  <a:srgbClr val="000000"/>
                </a:solidFill>
                <a:effectLst/>
                <a:latin typeface="Courier New" panose="02070309020205020404" pitchFamily="49" charset="0"/>
              </a:rPr>
              <a:t>  </a:t>
            </a:r>
          </a:p>
          <a:p>
            <a:pPr marL="0" indent="0" algn="l">
              <a:buNone/>
            </a:pPr>
            <a:r>
              <a:rPr lang="en-US" sz="2000" b="1" dirty="0">
                <a:solidFill>
                  <a:srgbClr val="0000FF"/>
                </a:solidFill>
                <a:effectLst/>
                <a:latin typeface="Courier New" panose="02070309020205020404" pitchFamily="49" charset="0"/>
              </a:rPr>
              <a:t>* </a:t>
            </a:r>
            <a:r>
              <a:rPr lang="en-US" sz="2000" b="1" dirty="0">
                <a:solidFill>
                  <a:srgbClr val="000000"/>
                </a:solidFill>
                <a:effectLst/>
                <a:latin typeface="Courier New" panose="02070309020205020404" pitchFamily="49" charset="0"/>
              </a:rPr>
              <a:t>DATA CLEANING   </a:t>
            </a:r>
          </a:p>
          <a:p>
            <a:pPr marL="0" indent="0" algn="l">
              <a:buNone/>
            </a:pPr>
            <a:r>
              <a:rPr lang="en-US" sz="2000" b="1" dirty="0">
                <a:solidFill>
                  <a:srgbClr val="0000FF"/>
                </a:solidFill>
                <a:effectLst/>
                <a:latin typeface="Courier New" panose="02070309020205020404" pitchFamily="49" charset="0"/>
              </a:rPr>
              <a:t>* </a:t>
            </a:r>
            <a:r>
              <a:rPr lang="en-US" sz="2000" b="1" dirty="0">
                <a:solidFill>
                  <a:srgbClr val="000000"/>
                </a:solidFill>
                <a:effectLst/>
                <a:latin typeface="Courier New" panose="02070309020205020404" pitchFamily="49" charset="0"/>
              </a:rPr>
              <a:t>EXPLORING DATA ANALYSIS AND VISUALIZATION  </a:t>
            </a:r>
          </a:p>
          <a:p>
            <a:pPr marL="0" indent="0" algn="l">
              <a:buNone/>
            </a:pPr>
            <a:r>
              <a:rPr lang="en-US" sz="2000" b="1" dirty="0">
                <a:solidFill>
                  <a:srgbClr val="0000FF"/>
                </a:solidFill>
                <a:effectLst/>
                <a:latin typeface="Courier New" panose="02070309020205020404" pitchFamily="49" charset="0"/>
              </a:rPr>
              <a:t>* </a:t>
            </a:r>
            <a:r>
              <a:rPr lang="en-US" sz="2000" b="1" dirty="0">
                <a:solidFill>
                  <a:srgbClr val="000000"/>
                </a:solidFill>
                <a:effectLst/>
                <a:latin typeface="Courier New" panose="02070309020205020404" pitchFamily="49" charset="0"/>
              </a:rPr>
              <a:t>DATA PREPROCESSING    </a:t>
            </a:r>
          </a:p>
          <a:p>
            <a:pPr marL="0" indent="0" algn="l">
              <a:buNone/>
            </a:pPr>
            <a:r>
              <a:rPr lang="en-US" sz="2000" b="1" dirty="0">
                <a:solidFill>
                  <a:srgbClr val="A31515"/>
                </a:solidFill>
                <a:effectLst/>
                <a:latin typeface="Courier New" panose="02070309020205020404" pitchFamily="49" charset="0"/>
              </a:rPr>
              <a:t>    -LABEL ENCODING     </a:t>
            </a:r>
            <a:endParaRPr lang="en-US" sz="2000" b="1" dirty="0">
              <a:solidFill>
                <a:srgbClr val="000000"/>
              </a:solidFill>
              <a:effectLst/>
              <a:latin typeface="Courier New" panose="02070309020205020404" pitchFamily="49" charset="0"/>
            </a:endParaRPr>
          </a:p>
          <a:p>
            <a:pPr marL="0" indent="0" algn="l">
              <a:buNone/>
            </a:pPr>
            <a:r>
              <a:rPr lang="en-US" sz="2000" b="1" dirty="0">
                <a:solidFill>
                  <a:srgbClr val="A31515"/>
                </a:solidFill>
                <a:effectLst/>
                <a:latin typeface="Courier New" panose="02070309020205020404" pitchFamily="49" charset="0"/>
              </a:rPr>
              <a:t>    -TRAIN TEST SPLIT  </a:t>
            </a:r>
            <a:endParaRPr lang="en-US" sz="2000" b="1" dirty="0">
              <a:solidFill>
                <a:srgbClr val="000000"/>
              </a:solidFill>
              <a:effectLst/>
              <a:latin typeface="Courier New" panose="02070309020205020404" pitchFamily="49" charset="0"/>
            </a:endParaRPr>
          </a:p>
          <a:p>
            <a:pPr marL="0" indent="0" algn="l">
              <a:buNone/>
            </a:pPr>
            <a:r>
              <a:rPr lang="en-US" sz="2000" b="1" dirty="0">
                <a:solidFill>
                  <a:srgbClr val="A31515"/>
                </a:solidFill>
                <a:effectLst/>
                <a:latin typeface="Courier New" panose="02070309020205020404" pitchFamily="49" charset="0"/>
              </a:rPr>
              <a:t>    -STANDARDISING THE DATA SET  </a:t>
            </a:r>
            <a:endParaRPr lang="en-US" sz="2000" b="1" dirty="0">
              <a:solidFill>
                <a:srgbClr val="000000"/>
              </a:solidFill>
              <a:effectLst/>
              <a:latin typeface="Courier New" panose="02070309020205020404" pitchFamily="49" charset="0"/>
            </a:endParaRPr>
          </a:p>
          <a:p>
            <a:pPr marL="0" indent="0" algn="l">
              <a:buNone/>
            </a:pPr>
            <a:r>
              <a:rPr lang="en-US" sz="2000" b="1" dirty="0">
                <a:solidFill>
                  <a:srgbClr val="0000FF"/>
                </a:solidFill>
                <a:effectLst/>
                <a:latin typeface="Courier New" panose="02070309020205020404" pitchFamily="49" charset="0"/>
              </a:rPr>
              <a:t>* </a:t>
            </a:r>
            <a:r>
              <a:rPr lang="en-US" sz="2000" b="1" dirty="0">
                <a:solidFill>
                  <a:srgbClr val="000000"/>
                </a:solidFill>
                <a:effectLst/>
                <a:latin typeface="Courier New" panose="02070309020205020404" pitchFamily="49" charset="0"/>
              </a:rPr>
              <a:t>MODELING </a:t>
            </a:r>
          </a:p>
          <a:p>
            <a:pPr marL="0" indent="0" algn="l">
              <a:buNone/>
            </a:pPr>
            <a:r>
              <a:rPr lang="en-US" sz="2000" b="1" dirty="0">
                <a:solidFill>
                  <a:srgbClr val="A31515"/>
                </a:solidFill>
                <a:effectLst/>
                <a:latin typeface="Courier New" panose="02070309020205020404" pitchFamily="49" charset="0"/>
              </a:rPr>
              <a:t>    -FINDING THE BEST MODEL USING GRID SEARCH CV  </a:t>
            </a:r>
            <a:endParaRPr lang="en-US" sz="2000" b="1" dirty="0">
              <a:solidFill>
                <a:srgbClr val="000000"/>
              </a:solidFill>
              <a:effectLst/>
              <a:latin typeface="Courier New" panose="02070309020205020404" pitchFamily="49" charset="0"/>
            </a:endParaRPr>
          </a:p>
          <a:p>
            <a:pPr marL="0" indent="0" algn="l">
              <a:buNone/>
            </a:pPr>
            <a:r>
              <a:rPr lang="en-US" sz="2000" b="1" dirty="0">
                <a:solidFill>
                  <a:srgbClr val="A31515"/>
                </a:solidFill>
                <a:effectLst/>
                <a:latin typeface="Courier New" panose="02070309020205020404" pitchFamily="49" charset="0"/>
              </a:rPr>
              <a:t>    -MODEL OF RANDOM FOREST CLASSIFIER  </a:t>
            </a:r>
            <a:endParaRPr lang="en-US" sz="2000" b="1" dirty="0">
              <a:solidFill>
                <a:srgbClr val="000000"/>
              </a:solidFill>
              <a:effectLst/>
              <a:latin typeface="Courier New" panose="02070309020205020404" pitchFamily="49" charset="0"/>
            </a:endParaRPr>
          </a:p>
          <a:p>
            <a:pPr marL="0" indent="0" algn="l">
              <a:buNone/>
            </a:pPr>
            <a:r>
              <a:rPr lang="en-US" sz="2000" b="1" dirty="0">
                <a:solidFill>
                  <a:srgbClr val="A31515"/>
                </a:solidFill>
                <a:effectLst/>
                <a:latin typeface="Courier New" panose="02070309020205020404" pitchFamily="49" charset="0"/>
              </a:rPr>
              <a:t>    -PREDICTION OF THE MODEL  </a:t>
            </a:r>
            <a:endParaRPr lang="en-US" sz="2000" b="1" dirty="0">
              <a:solidFill>
                <a:srgbClr val="000000"/>
              </a:solidFill>
              <a:effectLst/>
              <a:latin typeface="Courier New" panose="02070309020205020404" pitchFamily="49" charset="0"/>
            </a:endParaRPr>
          </a:p>
          <a:p>
            <a:pPr marL="0" indent="0" algn="l">
              <a:buNone/>
            </a:pPr>
            <a:r>
              <a:rPr lang="en-US" sz="2000" b="1" dirty="0">
                <a:solidFill>
                  <a:srgbClr val="A31515"/>
                </a:solidFill>
                <a:effectLst/>
                <a:latin typeface="Courier New" panose="02070309020205020404" pitchFamily="49" charset="0"/>
              </a:rPr>
              <a:t>    -EXPORT THE TEST MODEL TO A PICKLE FILE  </a:t>
            </a:r>
            <a:endParaRPr lang="en-US" sz="2000" b="1" dirty="0">
              <a:solidFill>
                <a:srgbClr val="000000"/>
              </a:solidFill>
              <a:effectLst/>
              <a:latin typeface="Courier New" panose="02070309020205020404" pitchFamily="49" charset="0"/>
            </a:endParaRPr>
          </a:p>
          <a:p>
            <a:pPr marL="0" indent="0" algn="l">
              <a:buNone/>
            </a:pPr>
            <a:r>
              <a:rPr lang="en-US" sz="2000" b="1" dirty="0">
                <a:solidFill>
                  <a:srgbClr val="0000FF"/>
                </a:solidFill>
                <a:effectLst/>
                <a:latin typeface="Courier New" panose="02070309020205020404" pitchFamily="49" charset="0"/>
              </a:rPr>
              <a:t>* </a:t>
            </a:r>
            <a:r>
              <a:rPr lang="en-US" sz="2000" b="1" dirty="0">
                <a:solidFill>
                  <a:srgbClr val="000000"/>
                </a:solidFill>
                <a:effectLst/>
                <a:latin typeface="Courier New" panose="02070309020205020404" pitchFamily="49" charset="0"/>
              </a:rPr>
              <a:t>STREAMLIT MACHINE LEARNING MODEL APP  </a:t>
            </a:r>
          </a:p>
          <a:p>
            <a:pPr marL="0" indent="0" algn="l">
              <a:buNone/>
            </a:pPr>
            <a:r>
              <a:rPr lang="en-US" sz="2000" b="1" dirty="0">
                <a:solidFill>
                  <a:srgbClr val="0000FF"/>
                </a:solidFill>
                <a:effectLst/>
                <a:latin typeface="Courier New" panose="02070309020205020404" pitchFamily="49" charset="0"/>
              </a:rPr>
              <a:t>* </a:t>
            </a:r>
            <a:r>
              <a:rPr lang="en-US" sz="2000" b="1" dirty="0">
                <a:solidFill>
                  <a:srgbClr val="000000"/>
                </a:solidFill>
                <a:effectLst/>
                <a:latin typeface="Courier New" panose="02070309020205020404" pitchFamily="49" charset="0"/>
              </a:rPr>
              <a:t>CONCLUSION  </a:t>
            </a:r>
          </a:p>
        </p:txBody>
      </p:sp>
      <p:grpSp>
        <p:nvGrpSpPr>
          <p:cNvPr id="9" name="المجموعة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482286" y="0"/>
            <a:ext cx="3328725" cy="6941127"/>
            <a:chOff x="-486103" y="0"/>
            <a:chExt cx="3668917" cy="6941127"/>
          </a:xfrm>
        </p:grpSpPr>
        <p:grpSp>
          <p:nvGrpSpPr>
            <p:cNvPr id="10" name="المجموعة 9">
              <a:extLst>
                <a:ext uri="{FF2B5EF4-FFF2-40B4-BE49-F238E27FC236}">
                  <a16:creationId xmlns:a16="http://schemas.microsoft.com/office/drawing/2014/main" id="{D4EF09CF-3362-453A-9463-F6669A9D3E01}"/>
                </a:ext>
              </a:extLst>
            </p:cNvPr>
            <p:cNvGrpSpPr/>
            <p:nvPr/>
          </p:nvGrpSpPr>
          <p:grpSpPr>
            <a:xfrm>
              <a:off x="0" y="0"/>
              <a:ext cx="3136324" cy="6858000"/>
              <a:chOff x="0" y="0"/>
              <a:chExt cx="3136324" cy="6858000"/>
            </a:xfrm>
          </p:grpSpPr>
          <p:sp>
            <p:nvSpPr>
              <p:cNvPr id="4" name="مستطيل 3">
                <a:extLst>
                  <a:ext uri="{FF2B5EF4-FFF2-40B4-BE49-F238E27FC236}">
                    <a16:creationId xmlns:a16="http://schemas.microsoft.com/office/drawing/2014/main" id="{403AE892-EBD6-40F1-851B-FEADBD59429F}"/>
                  </a:ext>
                </a:extLst>
              </p:cNvPr>
              <p:cNvSpPr/>
              <p:nvPr/>
            </p:nvSpPr>
            <p:spPr>
              <a:xfrm flipH="1">
                <a:off x="0"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مستطيل 4">
                <a:extLst>
                  <a:ext uri="{FF2B5EF4-FFF2-40B4-BE49-F238E27FC236}">
                    <a16:creationId xmlns:a16="http://schemas.microsoft.com/office/drawing/2014/main" id="{54318653-1A38-442C-BA0F-F2C51149BCFF}"/>
                  </a:ext>
                </a:extLst>
              </p:cNvPr>
              <p:cNvSpPr/>
              <p:nvPr/>
            </p:nvSpPr>
            <p:spPr>
              <a:xfrm flipH="1">
                <a:off x="2970069"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6" name="مستطيل 5">
                <a:extLst>
                  <a:ext uri="{FF2B5EF4-FFF2-40B4-BE49-F238E27FC236}">
                    <a16:creationId xmlns:a16="http://schemas.microsoft.com/office/drawing/2014/main" id="{C25D63D1-E9CE-42BF-BD4D-374FD0293155}"/>
                  </a:ext>
                </a:extLst>
              </p:cNvPr>
              <p:cNvSpPr/>
              <p:nvPr/>
            </p:nvSpPr>
            <p:spPr>
              <a:xfrm flipH="1">
                <a:off x="2855767"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7" name="مستطيل 6">
                <a:extLst>
                  <a:ext uri="{FF2B5EF4-FFF2-40B4-BE49-F238E27FC236}">
                    <a16:creationId xmlns:a16="http://schemas.microsoft.com/office/drawing/2014/main" id="{BA4EE865-9F0D-4531-A737-E13A557C0277}"/>
                  </a:ext>
                </a:extLst>
              </p:cNvPr>
              <p:cNvSpPr/>
              <p:nvPr/>
            </p:nvSpPr>
            <p:spPr>
              <a:xfrm flipH="1">
                <a:off x="2705100"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8" name="مستطيل 7">
                <a:extLst>
                  <a:ext uri="{FF2B5EF4-FFF2-40B4-BE49-F238E27FC236}">
                    <a16:creationId xmlns:a16="http://schemas.microsoft.com/office/drawing/2014/main" id="{6A1183CB-C5B0-498A-A49C-4180134C74B0}"/>
                  </a:ext>
                </a:extLst>
              </p:cNvPr>
              <p:cNvSpPr/>
              <p:nvPr/>
            </p:nvSpPr>
            <p:spPr>
              <a:xfrm flipH="1">
                <a:off x="2798617"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grpSp>
        <p:pic>
          <p:nvPicPr>
            <p:cNvPr id="11" name="الرسم البياني 10" descr="الحافظة">
              <a:extLst>
                <a:ext uri="{FF2B5EF4-FFF2-40B4-BE49-F238E27FC236}">
                  <a16:creationId xmlns:a16="http://schemas.microsoft.com/office/drawing/2014/main" id="{4F58D0C9-D25F-4044-8F1B-4190E5A1BD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486103" y="3272210"/>
              <a:ext cx="3668917" cy="3668917"/>
            </a:xfrm>
            <a:prstGeom prst="rect">
              <a:avLst/>
            </a:prstGeom>
          </p:spPr>
        </p:pic>
      </p:grpSp>
    </p:spTree>
    <p:extLst>
      <p:ext uri="{BB962C8B-B14F-4D97-AF65-F5344CB8AC3E}">
        <p14:creationId xmlns:p14="http://schemas.microsoft.com/office/powerpoint/2010/main" val="249049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المجموعة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591659" y="0"/>
            <a:ext cx="3884322" cy="6858000"/>
            <a:chOff x="-592135" y="0"/>
            <a:chExt cx="3884322" cy="6858000"/>
          </a:xfrm>
        </p:grpSpPr>
        <p:grpSp>
          <p:nvGrpSpPr>
            <p:cNvPr id="10" name="المجموعة 9">
              <a:extLst>
                <a:ext uri="{FF2B5EF4-FFF2-40B4-BE49-F238E27FC236}">
                  <a16:creationId xmlns:a16="http://schemas.microsoft.com/office/drawing/2014/main" id="{D4EF09CF-3362-453A-9463-F6669A9D3E01}"/>
                </a:ext>
              </a:extLst>
            </p:cNvPr>
            <p:cNvGrpSpPr/>
            <p:nvPr/>
          </p:nvGrpSpPr>
          <p:grpSpPr>
            <a:xfrm>
              <a:off x="0" y="0"/>
              <a:ext cx="3136324" cy="6858000"/>
              <a:chOff x="0" y="0"/>
              <a:chExt cx="3136324" cy="6858000"/>
            </a:xfrm>
          </p:grpSpPr>
          <p:sp>
            <p:nvSpPr>
              <p:cNvPr id="4" name="مستطيل 3">
                <a:extLst>
                  <a:ext uri="{FF2B5EF4-FFF2-40B4-BE49-F238E27FC236}">
                    <a16:creationId xmlns:a16="http://schemas.microsoft.com/office/drawing/2014/main" id="{403AE892-EBD6-40F1-851B-FEADBD59429F}"/>
                  </a:ext>
                </a:extLst>
              </p:cNvPr>
              <p:cNvSpPr/>
              <p:nvPr/>
            </p:nvSpPr>
            <p:spPr>
              <a:xfrm flipH="1">
                <a:off x="0"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5" name="مستطيل 4">
                <a:extLst>
                  <a:ext uri="{FF2B5EF4-FFF2-40B4-BE49-F238E27FC236}">
                    <a16:creationId xmlns:a16="http://schemas.microsoft.com/office/drawing/2014/main" id="{54318653-1A38-442C-BA0F-F2C51149BCFF}"/>
                  </a:ext>
                </a:extLst>
              </p:cNvPr>
              <p:cNvSpPr/>
              <p:nvPr/>
            </p:nvSpPr>
            <p:spPr>
              <a:xfrm flipH="1">
                <a:off x="2970069"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6" name="مستطيل 5">
                <a:extLst>
                  <a:ext uri="{FF2B5EF4-FFF2-40B4-BE49-F238E27FC236}">
                    <a16:creationId xmlns:a16="http://schemas.microsoft.com/office/drawing/2014/main" id="{C25D63D1-E9CE-42BF-BD4D-374FD0293155}"/>
                  </a:ext>
                </a:extLst>
              </p:cNvPr>
              <p:cNvSpPr/>
              <p:nvPr/>
            </p:nvSpPr>
            <p:spPr>
              <a:xfrm flipH="1">
                <a:off x="2855767"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7" name="مستطيل 6">
                <a:extLst>
                  <a:ext uri="{FF2B5EF4-FFF2-40B4-BE49-F238E27FC236}">
                    <a16:creationId xmlns:a16="http://schemas.microsoft.com/office/drawing/2014/main" id="{BA4EE865-9F0D-4531-A737-E13A557C0277}"/>
                  </a:ext>
                </a:extLst>
              </p:cNvPr>
              <p:cNvSpPr/>
              <p:nvPr/>
            </p:nvSpPr>
            <p:spPr>
              <a:xfrm flipH="1">
                <a:off x="2705100"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8" name="مستطيل 7">
                <a:extLst>
                  <a:ext uri="{FF2B5EF4-FFF2-40B4-BE49-F238E27FC236}">
                    <a16:creationId xmlns:a16="http://schemas.microsoft.com/office/drawing/2014/main" id="{6A1183CB-C5B0-498A-A49C-4180134C74B0}"/>
                  </a:ext>
                </a:extLst>
              </p:cNvPr>
              <p:cNvSpPr/>
              <p:nvPr/>
            </p:nvSpPr>
            <p:spPr>
              <a:xfrm flipH="1">
                <a:off x="2798617"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grpSp>
        <p:pic>
          <p:nvPicPr>
            <p:cNvPr id="13" name="الرسم البياني 12" descr="إناء">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92135" y="2973678"/>
              <a:ext cx="3884322" cy="3884322"/>
            </a:xfrm>
            <a:prstGeom prst="rect">
              <a:avLst/>
            </a:prstGeom>
          </p:spPr>
        </p:pic>
      </p:grpSp>
      <p:sp>
        <p:nvSpPr>
          <p:cNvPr id="19" name="Rectangle 2">
            <a:extLst>
              <a:ext uri="{FF2B5EF4-FFF2-40B4-BE49-F238E27FC236}">
                <a16:creationId xmlns:a16="http://schemas.microsoft.com/office/drawing/2014/main" id="{2892315F-6FD3-46B5-A7F1-F83C4058051D}"/>
              </a:ext>
            </a:extLst>
          </p:cNvPr>
          <p:cNvSpPr>
            <a:spLocks noGrp="1" noChangeArrowheads="1"/>
          </p:cNvSpPr>
          <p:nvPr>
            <p:ph idx="1"/>
          </p:nvPr>
        </p:nvSpPr>
        <p:spPr bwMode="auto">
          <a:xfrm>
            <a:off x="4193857" y="831434"/>
            <a:ext cx="2816543"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err="1">
                <a:ln>
                  <a:noFill/>
                </a:ln>
                <a:solidFill>
                  <a:srgbClr val="212121"/>
                </a:solidFill>
                <a:effectLst/>
                <a:latin typeface="var(--colab-code-font-family)"/>
              </a:rPr>
              <a:t>HeartDisease</a:t>
            </a:r>
            <a:r>
              <a:rPr kumimoji="0" lang="en-US" altLang="ar-SA" sz="2000" b="0" i="0" u="none" strike="noStrike" cap="none" normalizeH="0" baseline="0" dirty="0">
                <a:ln>
                  <a:noFill/>
                </a:ln>
                <a:solidFill>
                  <a:srgbClr val="212121"/>
                </a:solidFill>
                <a:effectLst/>
                <a:latin typeface="var(--colab-code-font-family)"/>
              </a:rPr>
              <a:t>                                              </a:t>
            </a:r>
            <a:endParaRPr kumimoji="0" lang="ar-SA" altLang="ar-SA" sz="2000" b="0" i="0" u="none" strike="noStrike" cap="none" normalizeH="0" baseline="0" dirty="0">
              <a:ln>
                <a:noFill/>
              </a:ln>
              <a:solidFill>
                <a:srgbClr val="212121"/>
              </a:solidFill>
              <a:effectLst/>
              <a:latin typeface="var(--colab-code-font-family)"/>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 'BMI</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 '</a:t>
            </a:r>
            <a:r>
              <a:rPr kumimoji="0" lang="ar-SA" altLang="ar-SA" sz="2000" b="0" i="0" u="none" strike="noStrike" cap="none" normalizeH="0" baseline="0" dirty="0" err="1">
                <a:ln>
                  <a:noFill/>
                </a:ln>
                <a:solidFill>
                  <a:srgbClr val="212121"/>
                </a:solidFill>
                <a:effectLst/>
                <a:latin typeface="var(--colab-code-font-family)"/>
              </a:rPr>
              <a:t>Smoking</a:t>
            </a:r>
            <a:r>
              <a:rPr kumimoji="0" lang="ar-SA" altLang="ar-SA" sz="2000" b="0" i="0" u="none" strike="noStrike" cap="none" normalizeH="0" baseline="0" dirty="0">
                <a:ln>
                  <a:noFill/>
                </a:ln>
                <a:solidFill>
                  <a:srgbClr val="212121"/>
                </a:solidFill>
                <a:effectLst/>
                <a:latin typeface="var(--colab-code-font-family)"/>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 '</a:t>
            </a:r>
            <a:r>
              <a:rPr kumimoji="0" lang="ar-SA" altLang="ar-SA" sz="2000" b="0" i="0" u="none" strike="noStrike" cap="none" normalizeH="0" baseline="0" dirty="0" err="1">
                <a:ln>
                  <a:noFill/>
                </a:ln>
                <a:solidFill>
                  <a:srgbClr val="212121"/>
                </a:solidFill>
                <a:effectLst/>
                <a:latin typeface="var(--colab-code-font-family)"/>
              </a:rPr>
              <a:t>AlcoholDrinking</a:t>
            </a:r>
            <a:r>
              <a:rPr kumimoji="0" lang="ar-SA" altLang="ar-SA" sz="2000" b="0" i="0" u="none" strike="noStrike" cap="none" normalizeH="0" baseline="0" dirty="0">
                <a:ln>
                  <a:noFill/>
                </a:ln>
                <a:solidFill>
                  <a:srgbClr val="212121"/>
                </a:solidFill>
                <a:effectLst/>
                <a:latin typeface="var(--colab-code-font-family)"/>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 '</a:t>
            </a:r>
            <a:r>
              <a:rPr kumimoji="0" lang="ar-SA" altLang="ar-SA" sz="2000" b="0" i="0" u="none" strike="noStrike" cap="none" normalizeH="0" baseline="0" dirty="0" err="1">
                <a:ln>
                  <a:noFill/>
                </a:ln>
                <a:solidFill>
                  <a:srgbClr val="212121"/>
                </a:solidFill>
                <a:effectLst/>
                <a:latin typeface="var(--colab-code-font-family)"/>
              </a:rPr>
              <a:t>Stroke</a:t>
            </a:r>
            <a:r>
              <a:rPr kumimoji="0" lang="ar-SA" altLang="ar-SA" sz="2000" b="0" i="0" u="none" strike="noStrike" cap="none" normalizeH="0" baseline="0" dirty="0">
                <a:ln>
                  <a:noFill/>
                </a:ln>
                <a:solidFill>
                  <a:srgbClr val="212121"/>
                </a:solidFill>
                <a:effectLst/>
                <a:latin typeface="var(--colab-code-font-family)"/>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 '</a:t>
            </a:r>
            <a:r>
              <a:rPr kumimoji="0" lang="ar-SA" altLang="ar-SA" sz="2000" b="0" i="0" u="none" strike="noStrike" cap="none" normalizeH="0" baseline="0" dirty="0" err="1">
                <a:ln>
                  <a:noFill/>
                </a:ln>
                <a:solidFill>
                  <a:srgbClr val="212121"/>
                </a:solidFill>
                <a:effectLst/>
                <a:latin typeface="var(--colab-code-font-family)"/>
              </a:rPr>
              <a:t>PhysicalHealth</a:t>
            </a:r>
            <a:r>
              <a:rPr kumimoji="0" lang="ar-SA" altLang="ar-SA" sz="2000" b="0" i="0" u="none" strike="noStrike" cap="none" normalizeH="0" baseline="0" dirty="0">
                <a:ln>
                  <a:noFill/>
                </a:ln>
                <a:solidFill>
                  <a:srgbClr val="212121"/>
                </a:solidFill>
                <a:effectLst/>
                <a:latin typeface="var(--colab-code-font-family)"/>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 '</a:t>
            </a:r>
            <a:r>
              <a:rPr kumimoji="0" lang="ar-SA" altLang="ar-SA" sz="2000" b="0" i="0" u="none" strike="noStrike" cap="none" normalizeH="0" baseline="0" dirty="0" err="1">
                <a:ln>
                  <a:noFill/>
                </a:ln>
                <a:solidFill>
                  <a:srgbClr val="212121"/>
                </a:solidFill>
                <a:effectLst/>
                <a:latin typeface="var(--colab-code-font-family)"/>
              </a:rPr>
              <a:t>MentalHealth</a:t>
            </a:r>
            <a:r>
              <a:rPr kumimoji="0" lang="ar-SA" altLang="ar-SA" sz="2000" b="0" i="0" u="none" strike="noStrike" cap="none" normalizeH="0" baseline="0" dirty="0">
                <a:ln>
                  <a:noFill/>
                </a:ln>
                <a:solidFill>
                  <a:srgbClr val="212121"/>
                </a:solidFill>
                <a:effectLst/>
                <a:latin typeface="var(--colab-code-font-family)"/>
              </a:rPr>
              <a: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a:t>
            </a:r>
            <a:r>
              <a:rPr kumimoji="0" lang="ar-SA" altLang="ar-SA" sz="2000" b="0" i="0" u="none" strike="noStrike" cap="none" normalizeH="0" baseline="0" dirty="0" err="1">
                <a:ln>
                  <a:noFill/>
                </a:ln>
                <a:solidFill>
                  <a:srgbClr val="212121"/>
                </a:solidFill>
                <a:effectLst/>
                <a:latin typeface="var(--colab-code-font-family)"/>
              </a:rPr>
              <a:t>DiffWalking</a:t>
            </a:r>
            <a:r>
              <a:rPr kumimoji="0" lang="ar-SA" altLang="ar-SA" sz="2000" b="0" i="0" u="none" strike="noStrike" cap="none" normalizeH="0" baseline="0" dirty="0">
                <a:ln>
                  <a:noFill/>
                </a:ln>
                <a:solidFill>
                  <a:srgbClr val="212121"/>
                </a:solidFill>
                <a:effectLst/>
                <a:latin typeface="var(--colab-code-font-family)"/>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 '</a:t>
            </a:r>
            <a:r>
              <a:rPr kumimoji="0" lang="ar-SA" altLang="ar-SA" sz="2000" b="0" i="0" u="none" strike="noStrike" cap="none" normalizeH="0" baseline="0" dirty="0" err="1">
                <a:ln>
                  <a:noFill/>
                </a:ln>
                <a:solidFill>
                  <a:srgbClr val="212121"/>
                </a:solidFill>
                <a:effectLst/>
                <a:latin typeface="var(--colab-code-font-family)"/>
              </a:rPr>
              <a:t>Sex</a:t>
            </a:r>
            <a:r>
              <a:rPr kumimoji="0" lang="ar-SA" altLang="ar-SA" sz="2000" b="0" i="0" u="none" strike="noStrike" cap="none" normalizeH="0" baseline="0" dirty="0">
                <a:ln>
                  <a:noFill/>
                </a:ln>
                <a:solidFill>
                  <a:srgbClr val="212121"/>
                </a:solidFill>
                <a:effectLst/>
                <a:latin typeface="var(--colab-code-font-family)"/>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a:t>
            </a:r>
            <a:r>
              <a:rPr kumimoji="0" lang="ar-SA" altLang="ar-SA" sz="2000" b="0" i="0" u="none" strike="noStrike" cap="none" normalizeH="0" baseline="0" dirty="0" err="1">
                <a:ln>
                  <a:noFill/>
                </a:ln>
                <a:solidFill>
                  <a:srgbClr val="212121"/>
                </a:solidFill>
                <a:effectLst/>
                <a:latin typeface="var(--colab-code-font-family)"/>
              </a:rPr>
              <a:t>AgeCategory</a:t>
            </a:r>
            <a:r>
              <a:rPr kumimoji="0" lang="ar-SA" altLang="ar-SA" sz="2000" b="0" i="0" u="none" strike="noStrike" cap="none" normalizeH="0" baseline="0" dirty="0">
                <a:ln>
                  <a:noFill/>
                </a:ln>
                <a:solidFill>
                  <a:srgbClr val="212121"/>
                </a:solidFill>
                <a:effectLst/>
                <a:latin typeface="var(--colab-code-font-family)"/>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 '</a:t>
            </a:r>
            <a:r>
              <a:rPr kumimoji="0" lang="ar-SA" altLang="ar-SA" sz="2000" b="0" i="0" u="none" strike="noStrike" cap="none" normalizeH="0" baseline="0" dirty="0" err="1">
                <a:ln>
                  <a:noFill/>
                </a:ln>
                <a:solidFill>
                  <a:srgbClr val="212121"/>
                </a:solidFill>
                <a:effectLst/>
                <a:latin typeface="var(--colab-code-font-family)"/>
              </a:rPr>
              <a:t>Race</a:t>
            </a:r>
            <a:r>
              <a:rPr kumimoji="0" lang="ar-SA" altLang="ar-SA" sz="2000" b="0" i="0" u="none" strike="noStrike" cap="none" normalizeH="0" baseline="0" dirty="0">
                <a:ln>
                  <a:noFill/>
                </a:ln>
                <a:solidFill>
                  <a:srgbClr val="212121"/>
                </a:solidFill>
                <a:effectLst/>
                <a:latin typeface="var(--colab-code-font-family)"/>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 '</a:t>
            </a:r>
            <a:r>
              <a:rPr kumimoji="0" lang="ar-SA" altLang="ar-SA" sz="2000" b="0" i="0" u="none" strike="noStrike" cap="none" normalizeH="0" baseline="0" dirty="0" err="1">
                <a:ln>
                  <a:noFill/>
                </a:ln>
                <a:solidFill>
                  <a:srgbClr val="212121"/>
                </a:solidFill>
                <a:effectLst/>
                <a:latin typeface="var(--colab-code-font-family)"/>
              </a:rPr>
              <a:t>Diabetic</a:t>
            </a:r>
            <a:r>
              <a:rPr kumimoji="0" lang="ar-SA" altLang="ar-SA" sz="2000" b="0" i="0" u="none" strike="noStrike" cap="none" normalizeH="0" baseline="0" dirty="0">
                <a:ln>
                  <a:noFill/>
                </a:ln>
                <a:solidFill>
                  <a:srgbClr val="212121"/>
                </a:solidFill>
                <a:effectLst/>
                <a:latin typeface="var(--colab-code-font-family)"/>
              </a:rPr>
              <a: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a:t>
            </a:r>
            <a:r>
              <a:rPr kumimoji="0" lang="ar-SA" altLang="ar-SA" sz="2000" b="0" i="0" u="none" strike="noStrike" cap="none" normalizeH="0" baseline="0" dirty="0" err="1">
                <a:ln>
                  <a:noFill/>
                </a:ln>
                <a:solidFill>
                  <a:srgbClr val="212121"/>
                </a:solidFill>
                <a:effectLst/>
                <a:latin typeface="var(--colab-code-font-family)"/>
              </a:rPr>
              <a:t>PhysicalActivity</a:t>
            </a:r>
            <a:r>
              <a:rPr kumimoji="0" lang="ar-SA" altLang="ar-SA" sz="2000" b="0" i="0" u="none" strike="noStrike" cap="none" normalizeH="0" baseline="0" dirty="0">
                <a:ln>
                  <a:noFill/>
                </a:ln>
                <a:solidFill>
                  <a:srgbClr val="212121"/>
                </a:solidFill>
                <a:effectLst/>
                <a:latin typeface="var(--colab-code-font-family)"/>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 '</a:t>
            </a:r>
            <a:r>
              <a:rPr kumimoji="0" lang="ar-SA" altLang="ar-SA" sz="2000" b="0" i="0" u="none" strike="noStrike" cap="none" normalizeH="0" baseline="0" dirty="0" err="1">
                <a:ln>
                  <a:noFill/>
                </a:ln>
                <a:solidFill>
                  <a:srgbClr val="212121"/>
                </a:solidFill>
                <a:effectLst/>
                <a:latin typeface="var(--colab-code-font-family)"/>
              </a:rPr>
              <a:t>GenHealth</a:t>
            </a:r>
            <a:r>
              <a:rPr kumimoji="0" lang="ar-SA" altLang="ar-SA" sz="2000" b="0" i="0" u="none" strike="noStrike" cap="none" normalizeH="0" baseline="0" dirty="0">
                <a:ln>
                  <a:noFill/>
                </a:ln>
                <a:solidFill>
                  <a:srgbClr val="212121"/>
                </a:solidFill>
                <a:effectLst/>
                <a:latin typeface="var(--colab-code-font-family)"/>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 '</a:t>
            </a:r>
            <a:r>
              <a:rPr kumimoji="0" lang="ar-SA" altLang="ar-SA" sz="2000" b="0" i="0" u="none" strike="noStrike" cap="none" normalizeH="0" baseline="0" dirty="0" err="1">
                <a:ln>
                  <a:noFill/>
                </a:ln>
                <a:solidFill>
                  <a:srgbClr val="212121"/>
                </a:solidFill>
                <a:effectLst/>
                <a:latin typeface="var(--colab-code-font-family)"/>
              </a:rPr>
              <a:t>SleepTime</a:t>
            </a:r>
            <a:r>
              <a:rPr kumimoji="0" lang="ar-SA" altLang="ar-SA" sz="2000" b="0" i="0" u="none" strike="noStrike" cap="none" normalizeH="0" baseline="0" dirty="0">
                <a:ln>
                  <a:noFill/>
                </a:ln>
                <a:solidFill>
                  <a:srgbClr val="212121"/>
                </a:solidFill>
                <a:effectLst/>
                <a:latin typeface="var(--colab-code-font-family)"/>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 '</a:t>
            </a:r>
            <a:r>
              <a:rPr kumimoji="0" lang="ar-SA" altLang="ar-SA" sz="2000" b="0" i="0" u="none" strike="noStrike" cap="none" normalizeH="0" baseline="0" dirty="0" err="1">
                <a:ln>
                  <a:noFill/>
                </a:ln>
                <a:solidFill>
                  <a:srgbClr val="212121"/>
                </a:solidFill>
                <a:effectLst/>
                <a:latin typeface="var(--colab-code-font-family)"/>
              </a:rPr>
              <a:t>Asthma</a:t>
            </a:r>
            <a:r>
              <a:rPr kumimoji="0" lang="ar-SA" altLang="ar-SA" sz="2000" b="0" i="0" u="none" strike="noStrike" cap="none" normalizeH="0" baseline="0" dirty="0">
                <a:ln>
                  <a:noFill/>
                </a:ln>
                <a:solidFill>
                  <a:srgbClr val="212121"/>
                </a:solidFill>
                <a:effectLst/>
                <a:latin typeface="var(--colab-code-font-family)"/>
              </a:rPr>
              <a: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a:t>
            </a:r>
            <a:r>
              <a:rPr kumimoji="0" lang="ar-SA" altLang="ar-SA" sz="2000" b="0" i="0" u="none" strike="noStrike" cap="none" normalizeH="0" baseline="0" dirty="0" err="1">
                <a:ln>
                  <a:noFill/>
                </a:ln>
                <a:solidFill>
                  <a:srgbClr val="212121"/>
                </a:solidFill>
                <a:effectLst/>
                <a:latin typeface="var(--colab-code-font-family)"/>
              </a:rPr>
              <a:t>KidneyDisease</a:t>
            </a:r>
            <a:r>
              <a:rPr kumimoji="0" lang="ar-SA" altLang="ar-SA" sz="2000" b="0" i="0" u="none" strike="noStrike" cap="none" normalizeH="0" baseline="0" dirty="0">
                <a:ln>
                  <a:noFill/>
                </a:ln>
                <a:solidFill>
                  <a:srgbClr val="212121"/>
                </a:solidFill>
                <a:effectLst/>
                <a:latin typeface="var(--colab-code-font-family)"/>
              </a:rPr>
              <a: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ar-SA" altLang="ar-SA" sz="2000" b="0" i="0" u="none" strike="noStrike" cap="none" normalizeH="0" baseline="0" dirty="0">
                <a:ln>
                  <a:noFill/>
                </a:ln>
                <a:solidFill>
                  <a:srgbClr val="212121"/>
                </a:solidFill>
                <a:effectLst/>
                <a:latin typeface="var(--colab-code-font-family)"/>
              </a:rPr>
              <a:t>'</a:t>
            </a:r>
            <a:r>
              <a:rPr kumimoji="0" lang="ar-SA" altLang="ar-SA" sz="2000" b="0" i="0" u="none" strike="noStrike" cap="none" normalizeH="0" baseline="0" dirty="0" err="1">
                <a:ln>
                  <a:noFill/>
                </a:ln>
                <a:solidFill>
                  <a:srgbClr val="212121"/>
                </a:solidFill>
                <a:effectLst/>
                <a:latin typeface="var(--colab-code-font-family)"/>
              </a:rPr>
              <a:t>SkinCancer</a:t>
            </a:r>
            <a:r>
              <a:rPr kumimoji="0" lang="ar-SA" altLang="ar-SA" sz="2000" b="0" i="0" u="none" strike="noStrike" cap="none" normalizeH="0" baseline="0" dirty="0">
                <a:ln>
                  <a:noFill/>
                </a:ln>
                <a:solidFill>
                  <a:srgbClr val="212121"/>
                </a:solidFill>
                <a:effectLst/>
                <a:latin typeface="var(--colab-code-font-family)"/>
              </a:rPr>
              <a:t>'</a:t>
            </a:r>
            <a:r>
              <a:rPr kumimoji="0" lang="ar-SA" altLang="ar-SA" sz="2000" b="0" i="0" u="none" strike="noStrike" cap="none" normalizeH="0" baseline="0" dirty="0">
                <a:ln>
                  <a:noFill/>
                </a:ln>
                <a:solidFill>
                  <a:schemeClr val="tx1"/>
                </a:solidFill>
                <a:effectLst/>
              </a:rPr>
              <a:t> </a:t>
            </a:r>
            <a:endParaRPr kumimoji="0" lang="ar-SA" altLang="ar-SA" sz="2000" b="0" i="0" u="none" strike="noStrike" cap="none" normalizeH="0" baseline="0" dirty="0">
              <a:ln>
                <a:noFill/>
              </a:ln>
              <a:solidFill>
                <a:schemeClr val="tx1"/>
              </a:solidFill>
              <a:effectLst/>
              <a:latin typeface="Arial" panose="020B0604020202020204" pitchFamily="34" charset="0"/>
            </a:endParaRPr>
          </a:p>
        </p:txBody>
      </p:sp>
      <p:sp>
        <p:nvSpPr>
          <p:cNvPr id="20" name="Rectangle 3">
            <a:extLst>
              <a:ext uri="{FF2B5EF4-FFF2-40B4-BE49-F238E27FC236}">
                <a16:creationId xmlns:a16="http://schemas.microsoft.com/office/drawing/2014/main" id="{642E3F85-0A7F-430E-86A9-FD053228438A}"/>
              </a:ext>
            </a:extLst>
          </p:cNvPr>
          <p:cNvSpPr>
            <a:spLocks noChangeArrowheads="1"/>
          </p:cNvSpPr>
          <p:nvPr/>
        </p:nvSpPr>
        <p:spPr bwMode="auto">
          <a:xfrm>
            <a:off x="7365466" y="842708"/>
            <a:ext cx="1511631" cy="5504723"/>
          </a:xfrm>
          <a:prstGeom prst="rect">
            <a:avLst/>
          </a:prstGeom>
          <a:noFill/>
          <a:ln>
            <a:noFill/>
          </a:ln>
          <a:effectLst/>
        </p:spPr>
        <p:txBody>
          <a:bodyPr vert="horz" wrap="none" lIns="0" tIns="-17457" rIns="0" bIns="-17457"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مرض قلبي </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'مؤشر كتلة الجسم </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'التدخين’، </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"شرب الكحول"،</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 'سكتة دماغية’</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 'الصحة الجسدية’</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'الصحة النفسية’</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"المشي المختلف"</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"الجنس" </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"الفئة العمرية"</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 'سباق’</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'مريض بالسكر’، </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"النشاط البدني"</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 "الصحة العامة"</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 مدة النوم’</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 'الربو’</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 'مرض كلوي’</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000" b="0" i="0" u="none" strike="noStrike" cap="none" normalizeH="0" baseline="0" dirty="0">
                <a:ln>
                  <a:noFill/>
                </a:ln>
                <a:solidFill>
                  <a:srgbClr val="202124"/>
                </a:solidFill>
                <a:effectLst/>
                <a:latin typeface="inherit"/>
                <a:cs typeface="Arial" panose="020B0604020202020204" pitchFamily="34" charset="0"/>
              </a:rPr>
              <a:t> 'سرطان الجلد'</a:t>
            </a:r>
            <a:r>
              <a:rPr kumimoji="0" lang="ar-SA" altLang="ar-SA" sz="2000" b="0" i="0" u="none" strike="noStrike" cap="none" normalizeH="0" baseline="0" dirty="0">
                <a:ln>
                  <a:noFill/>
                </a:ln>
                <a:solidFill>
                  <a:schemeClr val="tx1"/>
                </a:solidFill>
                <a:effectLst/>
              </a:rPr>
              <a:t> </a:t>
            </a:r>
            <a:endParaRPr kumimoji="0" lang="ar-SA" altLang="ar-SA" sz="2000" b="0" i="0" u="none" strike="noStrike" cap="none" normalizeH="0" baseline="0" dirty="0">
              <a:ln>
                <a:noFill/>
              </a:ln>
              <a:solidFill>
                <a:schemeClr val="tx1"/>
              </a:solidFill>
              <a:effectLst/>
              <a:latin typeface="Arial" panose="020B0604020202020204" pitchFamily="34" charset="0"/>
            </a:endParaRPr>
          </a:p>
        </p:txBody>
      </p:sp>
      <p:sp>
        <p:nvSpPr>
          <p:cNvPr id="22" name="مربع نص 21">
            <a:extLst>
              <a:ext uri="{FF2B5EF4-FFF2-40B4-BE49-F238E27FC236}">
                <a16:creationId xmlns:a16="http://schemas.microsoft.com/office/drawing/2014/main" id="{278B8A54-1C4D-4ABE-A544-0D7BEEFC973A}"/>
              </a:ext>
            </a:extLst>
          </p:cNvPr>
          <p:cNvSpPr txBox="1"/>
          <p:nvPr/>
        </p:nvSpPr>
        <p:spPr>
          <a:xfrm>
            <a:off x="6169740" y="190996"/>
            <a:ext cx="2959201" cy="461665"/>
          </a:xfrm>
          <a:prstGeom prst="rect">
            <a:avLst/>
          </a:prstGeom>
          <a:noFill/>
        </p:spPr>
        <p:txBody>
          <a:bodyPr wrap="square">
            <a:spAutoFit/>
          </a:bodyPr>
          <a:lstStyle/>
          <a:p>
            <a:r>
              <a:rPr lang="en-US" sz="2400" b="1" dirty="0" err="1">
                <a:solidFill>
                  <a:srgbClr val="000000"/>
                </a:solidFill>
                <a:effectLst/>
                <a:latin typeface="Courier New" panose="02070309020205020404" pitchFamily="49" charset="0"/>
              </a:rPr>
              <a:t>data.columns</a:t>
            </a:r>
            <a:endParaRPr lang="en-US" sz="2400" b="1"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797506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العنوان 1">
            <a:extLst>
              <a:ext uri="{FF2B5EF4-FFF2-40B4-BE49-F238E27FC236}">
                <a16:creationId xmlns:a16="http://schemas.microsoft.com/office/drawing/2014/main" id="{10742257-3980-4551-868A-26DC3CB821EE}"/>
              </a:ext>
            </a:extLst>
          </p:cNvPr>
          <p:cNvSpPr>
            <a:spLocks noGrp="1"/>
          </p:cNvSpPr>
          <p:nvPr>
            <p:ph type="title"/>
          </p:nvPr>
        </p:nvSpPr>
        <p:spPr>
          <a:xfrm flipH="1">
            <a:off x="3406881" y="188149"/>
            <a:ext cx="8072110" cy="749155"/>
          </a:xfrm>
        </p:spPr>
        <p:txBody>
          <a:bodyPr rtlCol="1">
            <a:normAutofit/>
          </a:bodyPr>
          <a:lstStyle/>
          <a:p>
            <a:pPr algn="l"/>
            <a:r>
              <a:rPr lang="en-US" b="1" dirty="0" err="1">
                <a:solidFill>
                  <a:srgbClr val="000000"/>
                </a:solidFill>
                <a:effectLst/>
                <a:latin typeface="Courier New" panose="02070309020205020404" pitchFamily="49" charset="0"/>
              </a:rPr>
              <a:t>data.isnull</a:t>
            </a:r>
            <a:r>
              <a:rPr lang="en-US" b="1" dirty="0">
                <a:solidFill>
                  <a:srgbClr val="000000"/>
                </a:solidFill>
                <a:effectLst/>
                <a:latin typeface="Courier New" panose="02070309020205020404" pitchFamily="49" charset="0"/>
              </a:rPr>
              <a:t>().</a:t>
            </a:r>
            <a:r>
              <a:rPr lang="en-US" b="1" dirty="0">
                <a:solidFill>
                  <a:srgbClr val="795E26"/>
                </a:solidFill>
                <a:effectLst/>
                <a:latin typeface="Courier New" panose="02070309020205020404" pitchFamily="49" charset="0"/>
              </a:rPr>
              <a:t>sum</a:t>
            </a:r>
            <a:r>
              <a:rPr lang="en-US" b="1" dirty="0">
                <a:solidFill>
                  <a:srgbClr val="000000"/>
                </a:solidFill>
                <a:effectLst/>
                <a:latin typeface="Courier New" panose="02070309020205020404" pitchFamily="49" charset="0"/>
              </a:rPr>
              <a:t>()</a:t>
            </a:r>
            <a:endParaRPr lang="ar-SA" b="1" dirty="0">
              <a:solidFill>
                <a:schemeClr val="accent5">
                  <a:lumMod val="50000"/>
                </a:schemeClr>
              </a:solidFill>
            </a:endParaRPr>
          </a:p>
        </p:txBody>
      </p:sp>
      <p:grpSp>
        <p:nvGrpSpPr>
          <p:cNvPr id="13" name="المجموعة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60892" y="0"/>
            <a:ext cx="3193475" cy="6954260"/>
            <a:chOff x="-57151" y="0"/>
            <a:chExt cx="3193475" cy="6954260"/>
          </a:xfrm>
        </p:grpSpPr>
        <p:grpSp>
          <p:nvGrpSpPr>
            <p:cNvPr id="10" name="المجموعة 9">
              <a:extLst>
                <a:ext uri="{FF2B5EF4-FFF2-40B4-BE49-F238E27FC236}">
                  <a16:creationId xmlns:a16="http://schemas.microsoft.com/office/drawing/2014/main" id="{D4EF09CF-3362-453A-9463-F6669A9D3E01}"/>
                </a:ext>
              </a:extLst>
            </p:cNvPr>
            <p:cNvGrpSpPr/>
            <p:nvPr/>
          </p:nvGrpSpPr>
          <p:grpSpPr>
            <a:xfrm>
              <a:off x="0" y="0"/>
              <a:ext cx="3136324" cy="6858000"/>
              <a:chOff x="0" y="0"/>
              <a:chExt cx="3136324" cy="6858000"/>
            </a:xfrm>
          </p:grpSpPr>
          <p:sp>
            <p:nvSpPr>
              <p:cNvPr id="4" name="مستطيل 3">
                <a:extLst>
                  <a:ext uri="{FF2B5EF4-FFF2-40B4-BE49-F238E27FC236}">
                    <a16:creationId xmlns:a16="http://schemas.microsoft.com/office/drawing/2014/main" id="{403AE892-EBD6-40F1-851B-FEADBD59429F}"/>
                  </a:ext>
                </a:extLst>
              </p:cNvPr>
              <p:cNvSpPr/>
              <p:nvPr/>
            </p:nvSpPr>
            <p:spPr>
              <a:xfrm flipH="1">
                <a:off x="0"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مستطيل 4">
                <a:extLst>
                  <a:ext uri="{FF2B5EF4-FFF2-40B4-BE49-F238E27FC236}">
                    <a16:creationId xmlns:a16="http://schemas.microsoft.com/office/drawing/2014/main" id="{54318653-1A38-442C-BA0F-F2C51149BCFF}"/>
                  </a:ext>
                </a:extLst>
              </p:cNvPr>
              <p:cNvSpPr/>
              <p:nvPr/>
            </p:nvSpPr>
            <p:spPr>
              <a:xfrm flipH="1">
                <a:off x="2970069"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6" name="مستطيل 5">
                <a:extLst>
                  <a:ext uri="{FF2B5EF4-FFF2-40B4-BE49-F238E27FC236}">
                    <a16:creationId xmlns:a16="http://schemas.microsoft.com/office/drawing/2014/main" id="{C25D63D1-E9CE-42BF-BD4D-374FD0293155}"/>
                  </a:ext>
                </a:extLst>
              </p:cNvPr>
              <p:cNvSpPr/>
              <p:nvPr/>
            </p:nvSpPr>
            <p:spPr>
              <a:xfrm flipH="1">
                <a:off x="2855767"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7" name="مستطيل 6">
                <a:extLst>
                  <a:ext uri="{FF2B5EF4-FFF2-40B4-BE49-F238E27FC236}">
                    <a16:creationId xmlns:a16="http://schemas.microsoft.com/office/drawing/2014/main" id="{BA4EE865-9F0D-4531-A737-E13A557C0277}"/>
                  </a:ext>
                </a:extLst>
              </p:cNvPr>
              <p:cNvSpPr/>
              <p:nvPr/>
            </p:nvSpPr>
            <p:spPr>
              <a:xfrm flipH="1">
                <a:off x="2705100"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8" name="مستطيل 7">
                <a:extLst>
                  <a:ext uri="{FF2B5EF4-FFF2-40B4-BE49-F238E27FC236}">
                    <a16:creationId xmlns:a16="http://schemas.microsoft.com/office/drawing/2014/main" id="{6A1183CB-C5B0-498A-A49C-4180134C74B0}"/>
                  </a:ext>
                </a:extLst>
              </p:cNvPr>
              <p:cNvSpPr/>
              <p:nvPr/>
            </p:nvSpPr>
            <p:spPr>
              <a:xfrm flipH="1">
                <a:off x="2798617"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grpSp>
        <p:pic>
          <p:nvPicPr>
            <p:cNvPr id="12" name="الرسم البياني 11" descr="أنابيب الاختبار">
              <a:extLst>
                <a:ext uri="{FF2B5EF4-FFF2-40B4-BE49-F238E27FC236}">
                  <a16:creationId xmlns:a16="http://schemas.microsoft.com/office/drawing/2014/main" id="{57BD2CFA-105C-4606-859E-A8413C62B3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7151" y="4155643"/>
              <a:ext cx="2798617" cy="2798617"/>
            </a:xfrm>
            <a:prstGeom prst="rect">
              <a:avLst/>
            </a:prstGeom>
          </p:spPr>
        </p:pic>
      </p:grpSp>
      <p:pic>
        <p:nvPicPr>
          <p:cNvPr id="15" name="صورة 14">
            <a:extLst>
              <a:ext uri="{FF2B5EF4-FFF2-40B4-BE49-F238E27FC236}">
                <a16:creationId xmlns:a16="http://schemas.microsoft.com/office/drawing/2014/main" id="{48ABA8D6-153D-4D8F-B6FB-595E0560DD6F}"/>
              </a:ext>
            </a:extLst>
          </p:cNvPr>
          <p:cNvPicPr>
            <a:picLocks noChangeAspect="1"/>
          </p:cNvPicPr>
          <p:nvPr/>
        </p:nvPicPr>
        <p:blipFill rotWithShape="1">
          <a:blip r:embed="rId5"/>
          <a:srcRect l="2055" t="30528" r="50000" b="5785"/>
          <a:stretch/>
        </p:blipFill>
        <p:spPr>
          <a:xfrm>
            <a:off x="3240624" y="811162"/>
            <a:ext cx="8225387" cy="6143098"/>
          </a:xfrm>
          <a:prstGeom prst="rect">
            <a:avLst/>
          </a:prstGeom>
        </p:spPr>
      </p:pic>
    </p:spTree>
    <p:extLst>
      <p:ext uri="{BB962C8B-B14F-4D97-AF65-F5344CB8AC3E}">
        <p14:creationId xmlns:p14="http://schemas.microsoft.com/office/powerpoint/2010/main" val="267100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57E0B0F-4D29-4786-B2AB-B84D9F8B5429}"/>
              </a:ext>
            </a:extLst>
          </p:cNvPr>
          <p:cNvSpPr>
            <a:spLocks noGrp="1"/>
          </p:cNvSpPr>
          <p:nvPr>
            <p:ph idx="1"/>
          </p:nvPr>
        </p:nvSpPr>
        <p:spPr>
          <a:xfrm flipH="1">
            <a:off x="3270785" y="728704"/>
            <a:ext cx="8378529" cy="3356600"/>
          </a:xfrm>
        </p:spPr>
        <p:txBody>
          <a:bodyPr rtlCol="1">
            <a:normAutofit fontScale="62500" lnSpcReduction="20000"/>
          </a:bodyPr>
          <a:lstStyle/>
          <a:p>
            <a:pPr marL="0" indent="0" algn="l">
              <a:buNone/>
            </a:pPr>
            <a:r>
              <a:rPr lang="en-US" b="0" dirty="0">
                <a:solidFill>
                  <a:srgbClr val="00B0F0"/>
                </a:solidFill>
                <a:effectLst/>
                <a:latin typeface="Courier New" panose="02070309020205020404" pitchFamily="49" charset="0"/>
              </a:rPr>
              <a:t>There are 9 columns in the dataset where the unique values are either "yes" or "no".  </a:t>
            </a:r>
          </a:p>
          <a:p>
            <a:pPr marL="0" indent="0" algn="l">
              <a:buNone/>
            </a:pPr>
            <a:r>
              <a:rPr lang="en-US" b="0" dirty="0">
                <a:solidFill>
                  <a:srgbClr val="000000"/>
                </a:solidFill>
                <a:effectLst/>
                <a:latin typeface="Courier New" panose="02070309020205020404" pitchFamily="49" charset="0"/>
              </a:rPr>
              <a:t>1.'HeartDisease',  </a:t>
            </a:r>
          </a:p>
          <a:p>
            <a:pPr marL="0" indent="0" algn="l">
              <a:buNone/>
            </a:pPr>
            <a:r>
              <a:rPr lang="en-US" b="0" dirty="0">
                <a:solidFill>
                  <a:srgbClr val="000000"/>
                </a:solidFill>
                <a:effectLst/>
                <a:latin typeface="Courier New" panose="02070309020205020404" pitchFamily="49" charset="0"/>
              </a:rPr>
              <a:t>2.'Smoking',  </a:t>
            </a:r>
          </a:p>
          <a:p>
            <a:pPr marL="0" indent="0" algn="l">
              <a:buNone/>
            </a:pPr>
            <a:r>
              <a:rPr lang="en-US" b="0" dirty="0">
                <a:solidFill>
                  <a:srgbClr val="000000"/>
                </a:solidFill>
                <a:effectLst/>
                <a:latin typeface="Courier New" panose="02070309020205020404" pitchFamily="49" charset="0"/>
              </a:rPr>
              <a:t>3.'AlcoholDrinking',   </a:t>
            </a:r>
          </a:p>
          <a:p>
            <a:pPr marL="0" indent="0" algn="l">
              <a:buNone/>
            </a:pPr>
            <a:r>
              <a:rPr lang="en-US" b="0" dirty="0">
                <a:solidFill>
                  <a:srgbClr val="000000"/>
                </a:solidFill>
                <a:effectLst/>
                <a:latin typeface="Courier New" panose="02070309020205020404" pitchFamily="49" charset="0"/>
              </a:rPr>
              <a:t>4.'Stroke',   </a:t>
            </a:r>
          </a:p>
          <a:p>
            <a:pPr marL="0" indent="0" algn="l">
              <a:buNone/>
            </a:pPr>
            <a:r>
              <a:rPr lang="en-US" b="0" dirty="0">
                <a:solidFill>
                  <a:srgbClr val="000000"/>
                </a:solidFill>
                <a:effectLst/>
                <a:latin typeface="Courier New" panose="02070309020205020404" pitchFamily="49" charset="0"/>
              </a:rPr>
              <a:t>5.'DiffWalking',   </a:t>
            </a:r>
          </a:p>
          <a:p>
            <a:pPr marL="0" indent="0" algn="l">
              <a:buNone/>
            </a:pPr>
            <a:r>
              <a:rPr lang="en-US" b="0" dirty="0">
                <a:solidFill>
                  <a:srgbClr val="000000"/>
                </a:solidFill>
                <a:effectLst/>
                <a:latin typeface="Courier New" panose="02070309020205020404" pitchFamily="49" charset="0"/>
              </a:rPr>
              <a:t>6.'PhysicalActivity',   </a:t>
            </a:r>
          </a:p>
          <a:p>
            <a:pPr marL="0" indent="0" algn="l">
              <a:buNone/>
            </a:pPr>
            <a:r>
              <a:rPr lang="en-US" b="0" dirty="0">
                <a:solidFill>
                  <a:srgbClr val="000000"/>
                </a:solidFill>
                <a:effectLst/>
                <a:latin typeface="Courier New" panose="02070309020205020404" pitchFamily="49" charset="0"/>
              </a:rPr>
              <a:t>7.'Asthma',   </a:t>
            </a:r>
          </a:p>
          <a:p>
            <a:pPr marL="0" indent="0" algn="l">
              <a:buNone/>
            </a:pPr>
            <a:r>
              <a:rPr lang="en-US" b="0" dirty="0">
                <a:solidFill>
                  <a:srgbClr val="000000"/>
                </a:solidFill>
                <a:effectLst/>
                <a:latin typeface="Courier New" panose="02070309020205020404" pitchFamily="49" charset="0"/>
              </a:rPr>
              <a:t>8.'KidneyDisease',   </a:t>
            </a:r>
          </a:p>
          <a:p>
            <a:pPr marL="0" indent="0" algn="l">
              <a:buNone/>
            </a:pPr>
            <a:r>
              <a:rPr lang="en-US" b="0" dirty="0">
                <a:solidFill>
                  <a:srgbClr val="000000"/>
                </a:solidFill>
                <a:effectLst/>
                <a:latin typeface="Courier New" panose="02070309020205020404" pitchFamily="49" charset="0"/>
              </a:rPr>
              <a:t>9.'SkinCancer'   </a:t>
            </a:r>
          </a:p>
          <a:p>
            <a:pPr marL="0" indent="0" algn="l" rtl="1">
              <a:buNone/>
            </a:pPr>
            <a:endParaRPr lang="ar-SA" dirty="0">
              <a:solidFill>
                <a:schemeClr val="accent5">
                  <a:lumMod val="50000"/>
                </a:schemeClr>
              </a:solidFill>
            </a:endParaRPr>
          </a:p>
        </p:txBody>
      </p:sp>
      <p:grpSp>
        <p:nvGrpSpPr>
          <p:cNvPr id="9" name="المجموعة 8">
            <a:extLst>
              <a:ext uri="{FF2B5EF4-FFF2-40B4-BE49-F238E27FC236}">
                <a16:creationId xmlns:a16="http://schemas.microsoft.com/office/drawing/2014/main" id="{5EB226A9-D9EE-4576-B6BE-BA2E94C1613A}"/>
              </a:ext>
              <a:ext uri="{C183D7F6-B498-43B3-948B-1728B52AA6E4}">
                <adec:decorative xmlns:adec="http://schemas.microsoft.com/office/drawing/2017/decorative" val="1"/>
              </a:ext>
            </a:extLst>
          </p:cNvPr>
          <p:cNvGrpSpPr/>
          <p:nvPr/>
        </p:nvGrpSpPr>
        <p:grpSpPr>
          <a:xfrm>
            <a:off x="-637587" y="0"/>
            <a:ext cx="3890553" cy="6904758"/>
            <a:chOff x="-634734" y="0"/>
            <a:chExt cx="3890553" cy="6904758"/>
          </a:xfrm>
        </p:grpSpPr>
        <p:grpSp>
          <p:nvGrpSpPr>
            <p:cNvPr id="10" name="المجموعة 9">
              <a:extLst>
                <a:ext uri="{FF2B5EF4-FFF2-40B4-BE49-F238E27FC236}">
                  <a16:creationId xmlns:a16="http://schemas.microsoft.com/office/drawing/2014/main" id="{D4EF09CF-3362-453A-9463-F6669A9D3E01}"/>
                </a:ext>
              </a:extLst>
            </p:cNvPr>
            <p:cNvGrpSpPr/>
            <p:nvPr/>
          </p:nvGrpSpPr>
          <p:grpSpPr>
            <a:xfrm>
              <a:off x="0" y="0"/>
              <a:ext cx="3136324" cy="6858000"/>
              <a:chOff x="0" y="0"/>
              <a:chExt cx="3136324" cy="6858000"/>
            </a:xfrm>
          </p:grpSpPr>
          <p:sp>
            <p:nvSpPr>
              <p:cNvPr id="4" name="مستطيل 3">
                <a:extLst>
                  <a:ext uri="{FF2B5EF4-FFF2-40B4-BE49-F238E27FC236}">
                    <a16:creationId xmlns:a16="http://schemas.microsoft.com/office/drawing/2014/main" id="{403AE892-EBD6-40F1-851B-FEADBD59429F}"/>
                  </a:ext>
                </a:extLst>
              </p:cNvPr>
              <p:cNvSpPr/>
              <p:nvPr/>
            </p:nvSpPr>
            <p:spPr>
              <a:xfrm flipH="1">
                <a:off x="0"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مستطيل 4">
                <a:extLst>
                  <a:ext uri="{FF2B5EF4-FFF2-40B4-BE49-F238E27FC236}">
                    <a16:creationId xmlns:a16="http://schemas.microsoft.com/office/drawing/2014/main" id="{54318653-1A38-442C-BA0F-F2C51149BCFF}"/>
                  </a:ext>
                </a:extLst>
              </p:cNvPr>
              <p:cNvSpPr/>
              <p:nvPr/>
            </p:nvSpPr>
            <p:spPr>
              <a:xfrm flipH="1">
                <a:off x="2970069"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6" name="مستطيل 5">
                <a:extLst>
                  <a:ext uri="{FF2B5EF4-FFF2-40B4-BE49-F238E27FC236}">
                    <a16:creationId xmlns:a16="http://schemas.microsoft.com/office/drawing/2014/main" id="{C25D63D1-E9CE-42BF-BD4D-374FD0293155}"/>
                  </a:ext>
                </a:extLst>
              </p:cNvPr>
              <p:cNvSpPr/>
              <p:nvPr/>
            </p:nvSpPr>
            <p:spPr>
              <a:xfrm flipH="1">
                <a:off x="2855767"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7" name="مستطيل 6">
                <a:extLst>
                  <a:ext uri="{FF2B5EF4-FFF2-40B4-BE49-F238E27FC236}">
                    <a16:creationId xmlns:a16="http://schemas.microsoft.com/office/drawing/2014/main" id="{BA4EE865-9F0D-4531-A737-E13A557C0277}"/>
                  </a:ext>
                </a:extLst>
              </p:cNvPr>
              <p:cNvSpPr/>
              <p:nvPr/>
            </p:nvSpPr>
            <p:spPr>
              <a:xfrm flipH="1">
                <a:off x="2705100"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8" name="مستطيل 7">
                <a:extLst>
                  <a:ext uri="{FF2B5EF4-FFF2-40B4-BE49-F238E27FC236}">
                    <a16:creationId xmlns:a16="http://schemas.microsoft.com/office/drawing/2014/main" id="{6A1183CB-C5B0-498A-A49C-4180134C74B0}"/>
                  </a:ext>
                </a:extLst>
              </p:cNvPr>
              <p:cNvSpPr/>
              <p:nvPr/>
            </p:nvSpPr>
            <p:spPr>
              <a:xfrm flipH="1">
                <a:off x="2798617"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grpSp>
        <p:pic>
          <p:nvPicPr>
            <p:cNvPr id="11" name="الرسم البياني 10" descr="ميكروسكوب">
              <a:extLst>
                <a:ext uri="{FF2B5EF4-FFF2-40B4-BE49-F238E27FC236}">
                  <a16:creationId xmlns:a16="http://schemas.microsoft.com/office/drawing/2014/main" id="{A9B090FE-5998-4BAC-AB8D-6F40D44C81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734" y="3014205"/>
              <a:ext cx="3890553" cy="3890553"/>
            </a:xfrm>
            <a:prstGeom prst="rect">
              <a:avLst/>
            </a:prstGeom>
          </p:spPr>
        </p:pic>
      </p:grpSp>
      <p:sp>
        <p:nvSpPr>
          <p:cNvPr id="16" name="مربع نص 15">
            <a:extLst>
              <a:ext uri="{FF2B5EF4-FFF2-40B4-BE49-F238E27FC236}">
                <a16:creationId xmlns:a16="http://schemas.microsoft.com/office/drawing/2014/main" id="{B6572F1A-C6B5-4058-9EAB-32F8ED63989F}"/>
              </a:ext>
            </a:extLst>
          </p:cNvPr>
          <p:cNvSpPr txBox="1"/>
          <p:nvPr/>
        </p:nvSpPr>
        <p:spPr>
          <a:xfrm>
            <a:off x="3252966" y="4036151"/>
            <a:ext cx="8853195" cy="923330"/>
          </a:xfrm>
          <a:prstGeom prst="rect">
            <a:avLst/>
          </a:prstGeom>
          <a:noFill/>
        </p:spPr>
        <p:txBody>
          <a:bodyPr wrap="square">
            <a:spAutoFit/>
          </a:bodyPr>
          <a:lstStyle/>
          <a:p>
            <a:pPr algn="l"/>
            <a:r>
              <a:rPr lang="en-US" b="0" dirty="0">
                <a:solidFill>
                  <a:srgbClr val="0000FF"/>
                </a:solidFill>
                <a:effectLst/>
                <a:latin typeface="Courier New" panose="02070309020205020404" pitchFamily="49" charset="0"/>
              </a:rPr>
              <a:t>The attributes in the dataset that have only two unique values and are currently in object type will be converted into numerical type.</a:t>
            </a:r>
            <a:endParaRPr lang="en-US" b="0" dirty="0">
              <a:solidFill>
                <a:srgbClr val="000000"/>
              </a:solidFill>
              <a:effectLst/>
              <a:latin typeface="Courier New" panose="02070309020205020404" pitchFamily="49" charset="0"/>
            </a:endParaRPr>
          </a:p>
        </p:txBody>
      </p:sp>
      <p:sp>
        <p:nvSpPr>
          <p:cNvPr id="17" name="مربع نص 16">
            <a:extLst>
              <a:ext uri="{FF2B5EF4-FFF2-40B4-BE49-F238E27FC236}">
                <a16:creationId xmlns:a16="http://schemas.microsoft.com/office/drawing/2014/main" id="{4205903E-2AE6-4B51-AFF9-FD52A08A1EA0}"/>
              </a:ext>
            </a:extLst>
          </p:cNvPr>
          <p:cNvSpPr txBox="1"/>
          <p:nvPr/>
        </p:nvSpPr>
        <p:spPr>
          <a:xfrm>
            <a:off x="3429725" y="5212943"/>
            <a:ext cx="8499677" cy="1200329"/>
          </a:xfrm>
          <a:prstGeom prst="rect">
            <a:avLst/>
          </a:prstGeom>
          <a:noFill/>
        </p:spPr>
        <p:txBody>
          <a:bodyPr wrap="square">
            <a:spAutoFit/>
          </a:bodyPr>
          <a:lstStyle/>
          <a:p>
            <a:pPr algn="l"/>
            <a:r>
              <a:rPr lang="en-US" b="0" dirty="0">
                <a:solidFill>
                  <a:srgbClr val="000000"/>
                </a:solidFill>
                <a:effectLst/>
                <a:latin typeface="Courier New" panose="02070309020205020404" pitchFamily="49" charset="0"/>
              </a:rPr>
              <a:t>data = data[</a:t>
            </a:r>
            <a:r>
              <a:rPr lang="en-US" b="0" dirty="0" err="1">
                <a:solidFill>
                  <a:srgbClr val="000000"/>
                </a:solidFill>
                <a:effectLst/>
                <a:latin typeface="Courier New" panose="02070309020205020404" pitchFamily="49" charset="0"/>
              </a:rPr>
              <a:t>data.columns</a:t>
            </a:r>
            <a:r>
              <a:rPr lang="en-US" b="0" dirty="0">
                <a:solidFill>
                  <a:srgbClr val="000000"/>
                </a:solidFill>
                <a:effectLst/>
                <a:latin typeface="Courier New" panose="02070309020205020404" pitchFamily="49" charset="0"/>
              </a:rPr>
              <a:t>].replace({</a:t>
            </a:r>
            <a:r>
              <a:rPr lang="en-US" b="0" dirty="0">
                <a:solidFill>
                  <a:srgbClr val="A31515"/>
                </a:solidFill>
                <a:effectLst/>
                <a:latin typeface="Courier New" panose="02070309020205020404" pitchFamily="49" charset="0"/>
              </a:rPr>
              <a:t>'Yes'</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'No'</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0</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'Male'</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'Female'</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'No, borderline diabetes'</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'Yes (during pregnancy)'</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'1'</a:t>
            </a:r>
            <a:r>
              <a:rPr lang="en-US" b="0" dirty="0">
                <a:solidFill>
                  <a:srgbClr val="000000"/>
                </a:solidFill>
                <a:effectLst/>
                <a:latin typeface="Courier New" panose="02070309020205020404" pitchFamily="49" charset="0"/>
              </a:rPr>
              <a:t> })</a:t>
            </a:r>
          </a:p>
          <a:p>
            <a:pPr algn="l"/>
            <a:r>
              <a:rPr lang="en-US" b="0" dirty="0">
                <a:solidFill>
                  <a:srgbClr val="000000"/>
                </a:solidFill>
                <a:effectLst/>
                <a:latin typeface="Courier New" panose="02070309020205020404" pitchFamily="49" charset="0"/>
              </a:rPr>
              <a:t>data[</a:t>
            </a:r>
            <a:r>
              <a:rPr lang="en-US" b="0" dirty="0">
                <a:solidFill>
                  <a:srgbClr val="A31515"/>
                </a:solidFill>
                <a:effectLst/>
                <a:latin typeface="Courier New" panose="02070309020205020404" pitchFamily="49" charset="0"/>
              </a:rPr>
              <a:t>'Diabetic'</a:t>
            </a:r>
            <a:r>
              <a:rPr lang="en-US" b="0" dirty="0">
                <a:solidFill>
                  <a:srgbClr val="000000"/>
                </a:solidFill>
                <a:effectLst/>
                <a:latin typeface="Courier New" panose="02070309020205020404" pitchFamily="49" charset="0"/>
              </a:rPr>
              <a:t>] = data[</a:t>
            </a:r>
            <a:r>
              <a:rPr lang="en-US" b="0" dirty="0">
                <a:solidFill>
                  <a:srgbClr val="A31515"/>
                </a:solidFill>
                <a:effectLst/>
                <a:latin typeface="Courier New" panose="02070309020205020404" pitchFamily="49" charset="0"/>
              </a:rPr>
              <a:t>'Diabetic'</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astype</a:t>
            </a:r>
            <a:r>
              <a:rPr lang="en-US" b="0" dirty="0">
                <a:solidFill>
                  <a:srgbClr val="000000"/>
                </a:solidFill>
                <a:effectLst/>
                <a:latin typeface="Courier New" panose="02070309020205020404" pitchFamily="49" charset="0"/>
              </a:rPr>
              <a:t>(</a:t>
            </a:r>
            <a:r>
              <a:rPr lang="en-US" b="0" dirty="0">
                <a:solidFill>
                  <a:srgbClr val="257693"/>
                </a:solidFill>
                <a:effectLst/>
                <a:latin typeface="Courier New" panose="02070309020205020404" pitchFamily="49" charset="0"/>
              </a:rPr>
              <a:t>int</a:t>
            </a:r>
            <a:r>
              <a:rPr lang="en-US"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93703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المجموعة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60892" y="0"/>
            <a:ext cx="3193475" cy="6954260"/>
            <a:chOff x="-57151" y="0"/>
            <a:chExt cx="3193475" cy="6954260"/>
          </a:xfrm>
        </p:grpSpPr>
        <p:grpSp>
          <p:nvGrpSpPr>
            <p:cNvPr id="10" name="المجموعة 9">
              <a:extLst>
                <a:ext uri="{FF2B5EF4-FFF2-40B4-BE49-F238E27FC236}">
                  <a16:creationId xmlns:a16="http://schemas.microsoft.com/office/drawing/2014/main" id="{D4EF09CF-3362-453A-9463-F6669A9D3E01}"/>
                </a:ext>
              </a:extLst>
            </p:cNvPr>
            <p:cNvGrpSpPr/>
            <p:nvPr/>
          </p:nvGrpSpPr>
          <p:grpSpPr>
            <a:xfrm>
              <a:off x="0" y="0"/>
              <a:ext cx="3136324" cy="6858000"/>
              <a:chOff x="0" y="0"/>
              <a:chExt cx="3136324" cy="6858000"/>
            </a:xfrm>
          </p:grpSpPr>
          <p:sp>
            <p:nvSpPr>
              <p:cNvPr id="4" name="مستطيل 3">
                <a:extLst>
                  <a:ext uri="{FF2B5EF4-FFF2-40B4-BE49-F238E27FC236}">
                    <a16:creationId xmlns:a16="http://schemas.microsoft.com/office/drawing/2014/main" id="{403AE892-EBD6-40F1-851B-FEADBD59429F}"/>
                  </a:ext>
                </a:extLst>
              </p:cNvPr>
              <p:cNvSpPr/>
              <p:nvPr/>
            </p:nvSpPr>
            <p:spPr>
              <a:xfrm flipH="1">
                <a:off x="0"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مستطيل 4">
                <a:extLst>
                  <a:ext uri="{FF2B5EF4-FFF2-40B4-BE49-F238E27FC236}">
                    <a16:creationId xmlns:a16="http://schemas.microsoft.com/office/drawing/2014/main" id="{54318653-1A38-442C-BA0F-F2C51149BCFF}"/>
                  </a:ext>
                </a:extLst>
              </p:cNvPr>
              <p:cNvSpPr/>
              <p:nvPr/>
            </p:nvSpPr>
            <p:spPr>
              <a:xfrm flipH="1">
                <a:off x="2970069"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6" name="مستطيل 5">
                <a:extLst>
                  <a:ext uri="{FF2B5EF4-FFF2-40B4-BE49-F238E27FC236}">
                    <a16:creationId xmlns:a16="http://schemas.microsoft.com/office/drawing/2014/main" id="{C25D63D1-E9CE-42BF-BD4D-374FD0293155}"/>
                  </a:ext>
                </a:extLst>
              </p:cNvPr>
              <p:cNvSpPr/>
              <p:nvPr/>
            </p:nvSpPr>
            <p:spPr>
              <a:xfrm flipH="1">
                <a:off x="2855767"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7" name="مستطيل 6">
                <a:extLst>
                  <a:ext uri="{FF2B5EF4-FFF2-40B4-BE49-F238E27FC236}">
                    <a16:creationId xmlns:a16="http://schemas.microsoft.com/office/drawing/2014/main" id="{BA4EE865-9F0D-4531-A737-E13A557C0277}"/>
                  </a:ext>
                </a:extLst>
              </p:cNvPr>
              <p:cNvSpPr/>
              <p:nvPr/>
            </p:nvSpPr>
            <p:spPr>
              <a:xfrm flipH="1">
                <a:off x="2705100"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8" name="مستطيل 7">
                <a:extLst>
                  <a:ext uri="{FF2B5EF4-FFF2-40B4-BE49-F238E27FC236}">
                    <a16:creationId xmlns:a16="http://schemas.microsoft.com/office/drawing/2014/main" id="{6A1183CB-C5B0-498A-A49C-4180134C74B0}"/>
                  </a:ext>
                </a:extLst>
              </p:cNvPr>
              <p:cNvSpPr/>
              <p:nvPr/>
            </p:nvSpPr>
            <p:spPr>
              <a:xfrm flipH="1">
                <a:off x="2798617"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grpSp>
        <p:pic>
          <p:nvPicPr>
            <p:cNvPr id="12" name="الرسم البياني 11" descr="أنابيب الاختبار">
              <a:extLst>
                <a:ext uri="{FF2B5EF4-FFF2-40B4-BE49-F238E27FC236}">
                  <a16:creationId xmlns:a16="http://schemas.microsoft.com/office/drawing/2014/main" id="{57BD2CFA-105C-4606-859E-A8413C62B3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7151" y="4155643"/>
              <a:ext cx="2798617" cy="2798617"/>
            </a:xfrm>
            <a:prstGeom prst="rect">
              <a:avLst/>
            </a:prstGeom>
          </p:spPr>
        </p:pic>
      </p:grpSp>
      <p:sp>
        <p:nvSpPr>
          <p:cNvPr id="16" name="مربع نص 15">
            <a:extLst>
              <a:ext uri="{FF2B5EF4-FFF2-40B4-BE49-F238E27FC236}">
                <a16:creationId xmlns:a16="http://schemas.microsoft.com/office/drawing/2014/main" id="{0547915B-5D9B-458C-AA02-C8995E1A0E93}"/>
              </a:ext>
            </a:extLst>
          </p:cNvPr>
          <p:cNvSpPr txBox="1"/>
          <p:nvPr/>
        </p:nvSpPr>
        <p:spPr>
          <a:xfrm>
            <a:off x="4232842" y="2764372"/>
            <a:ext cx="7506874" cy="523220"/>
          </a:xfrm>
          <a:prstGeom prst="rect">
            <a:avLst/>
          </a:prstGeom>
          <a:noFill/>
        </p:spPr>
        <p:txBody>
          <a:bodyPr wrap="square">
            <a:spAutoFit/>
          </a:bodyPr>
          <a:lstStyle/>
          <a:p>
            <a:pPr algn="l" rtl="0"/>
            <a:r>
              <a:rPr lang="ar-SA" sz="2800" dirty="0" err="1"/>
              <a:t>Exploratory</a:t>
            </a:r>
            <a:r>
              <a:rPr lang="ar-SA" sz="2800" dirty="0"/>
              <a:t> </a:t>
            </a:r>
            <a:r>
              <a:rPr lang="ar-SA" sz="2800" dirty="0" err="1"/>
              <a:t>Data</a:t>
            </a:r>
            <a:r>
              <a:rPr lang="ar-SA" sz="2800" dirty="0"/>
              <a:t> </a:t>
            </a:r>
            <a:r>
              <a:rPr lang="ar-SA" sz="2800" dirty="0" err="1"/>
              <a:t>Analysis</a:t>
            </a:r>
            <a:r>
              <a:rPr lang="ar-SA" sz="2800" dirty="0"/>
              <a:t> </a:t>
            </a:r>
            <a:r>
              <a:rPr lang="ar-SA" sz="2800" dirty="0" err="1"/>
              <a:t>and</a:t>
            </a:r>
            <a:r>
              <a:rPr lang="ar-SA" sz="2800" dirty="0"/>
              <a:t> </a:t>
            </a:r>
            <a:r>
              <a:rPr lang="ar-SA" sz="2800" dirty="0" err="1"/>
              <a:t>Visualization</a:t>
            </a:r>
            <a:endParaRPr lang="ar-SA" sz="2800" dirty="0"/>
          </a:p>
        </p:txBody>
      </p:sp>
      <p:sp>
        <p:nvSpPr>
          <p:cNvPr id="17" name="مربع نص 16">
            <a:extLst>
              <a:ext uri="{FF2B5EF4-FFF2-40B4-BE49-F238E27FC236}">
                <a16:creationId xmlns:a16="http://schemas.microsoft.com/office/drawing/2014/main" id="{C8EE705B-5AF7-41FE-AB48-5B9C2E587794}"/>
              </a:ext>
            </a:extLst>
          </p:cNvPr>
          <p:cNvSpPr txBox="1"/>
          <p:nvPr/>
        </p:nvSpPr>
        <p:spPr>
          <a:xfrm>
            <a:off x="4022623" y="3570408"/>
            <a:ext cx="6127954" cy="954107"/>
          </a:xfrm>
          <a:prstGeom prst="rect">
            <a:avLst/>
          </a:prstGeom>
          <a:noFill/>
        </p:spPr>
        <p:txBody>
          <a:bodyPr wrap="square">
            <a:spAutoFit/>
          </a:bodyPr>
          <a:lstStyle/>
          <a:p>
            <a:r>
              <a:rPr lang="en-US" sz="2800" b="0" i="0" dirty="0">
                <a:solidFill>
                  <a:srgbClr val="212121"/>
                </a:solidFill>
                <a:effectLst/>
                <a:latin typeface="Roboto"/>
              </a:rPr>
              <a:t>Degree of correlation between the different features in the dataset.</a:t>
            </a:r>
            <a:endParaRPr lang="ar-SA" sz="2800" dirty="0"/>
          </a:p>
        </p:txBody>
      </p:sp>
    </p:spTree>
    <p:extLst>
      <p:ext uri="{BB962C8B-B14F-4D97-AF65-F5344CB8AC3E}">
        <p14:creationId xmlns:p14="http://schemas.microsoft.com/office/powerpoint/2010/main" val="150423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المجموعة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60892" y="0"/>
            <a:ext cx="3193475" cy="6954260"/>
            <a:chOff x="-57151" y="0"/>
            <a:chExt cx="3193475" cy="6954260"/>
          </a:xfrm>
        </p:grpSpPr>
        <p:grpSp>
          <p:nvGrpSpPr>
            <p:cNvPr id="10" name="المجموعة 9">
              <a:extLst>
                <a:ext uri="{FF2B5EF4-FFF2-40B4-BE49-F238E27FC236}">
                  <a16:creationId xmlns:a16="http://schemas.microsoft.com/office/drawing/2014/main" id="{D4EF09CF-3362-453A-9463-F6669A9D3E01}"/>
                </a:ext>
              </a:extLst>
            </p:cNvPr>
            <p:cNvGrpSpPr/>
            <p:nvPr/>
          </p:nvGrpSpPr>
          <p:grpSpPr>
            <a:xfrm>
              <a:off x="0" y="0"/>
              <a:ext cx="3136324" cy="6858000"/>
              <a:chOff x="0" y="0"/>
              <a:chExt cx="3136324" cy="6858000"/>
            </a:xfrm>
          </p:grpSpPr>
          <p:sp>
            <p:nvSpPr>
              <p:cNvPr id="4" name="مستطيل 3">
                <a:extLst>
                  <a:ext uri="{FF2B5EF4-FFF2-40B4-BE49-F238E27FC236}">
                    <a16:creationId xmlns:a16="http://schemas.microsoft.com/office/drawing/2014/main" id="{403AE892-EBD6-40F1-851B-FEADBD59429F}"/>
                  </a:ext>
                </a:extLst>
              </p:cNvPr>
              <p:cNvSpPr/>
              <p:nvPr/>
            </p:nvSpPr>
            <p:spPr>
              <a:xfrm flipH="1">
                <a:off x="0"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مستطيل 4">
                <a:extLst>
                  <a:ext uri="{FF2B5EF4-FFF2-40B4-BE49-F238E27FC236}">
                    <a16:creationId xmlns:a16="http://schemas.microsoft.com/office/drawing/2014/main" id="{54318653-1A38-442C-BA0F-F2C51149BCFF}"/>
                  </a:ext>
                </a:extLst>
              </p:cNvPr>
              <p:cNvSpPr/>
              <p:nvPr/>
            </p:nvSpPr>
            <p:spPr>
              <a:xfrm flipH="1">
                <a:off x="2970069"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6" name="مستطيل 5">
                <a:extLst>
                  <a:ext uri="{FF2B5EF4-FFF2-40B4-BE49-F238E27FC236}">
                    <a16:creationId xmlns:a16="http://schemas.microsoft.com/office/drawing/2014/main" id="{C25D63D1-E9CE-42BF-BD4D-374FD0293155}"/>
                  </a:ext>
                </a:extLst>
              </p:cNvPr>
              <p:cNvSpPr/>
              <p:nvPr/>
            </p:nvSpPr>
            <p:spPr>
              <a:xfrm flipH="1">
                <a:off x="2855767"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7" name="مستطيل 6">
                <a:extLst>
                  <a:ext uri="{FF2B5EF4-FFF2-40B4-BE49-F238E27FC236}">
                    <a16:creationId xmlns:a16="http://schemas.microsoft.com/office/drawing/2014/main" id="{BA4EE865-9F0D-4531-A737-E13A557C0277}"/>
                  </a:ext>
                </a:extLst>
              </p:cNvPr>
              <p:cNvSpPr/>
              <p:nvPr/>
            </p:nvSpPr>
            <p:spPr>
              <a:xfrm flipH="1">
                <a:off x="2705100"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8" name="مستطيل 7">
                <a:extLst>
                  <a:ext uri="{FF2B5EF4-FFF2-40B4-BE49-F238E27FC236}">
                    <a16:creationId xmlns:a16="http://schemas.microsoft.com/office/drawing/2014/main" id="{6A1183CB-C5B0-498A-A49C-4180134C74B0}"/>
                  </a:ext>
                </a:extLst>
              </p:cNvPr>
              <p:cNvSpPr/>
              <p:nvPr/>
            </p:nvSpPr>
            <p:spPr>
              <a:xfrm flipH="1">
                <a:off x="2798617"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a:latin typeface="Tahoma" panose="020B0604030504040204" pitchFamily="34" charset="0"/>
                  <a:ea typeface="Tahoma" panose="020B0604030504040204" pitchFamily="34" charset="0"/>
                  <a:cs typeface="Tahoma" panose="020B0604030504040204" pitchFamily="34" charset="0"/>
                </a:endParaRPr>
              </a:p>
            </p:txBody>
          </p:sp>
        </p:grpSp>
        <p:pic>
          <p:nvPicPr>
            <p:cNvPr id="12" name="الرسم البياني 11" descr="أنابيب الاختبار">
              <a:extLst>
                <a:ext uri="{FF2B5EF4-FFF2-40B4-BE49-F238E27FC236}">
                  <a16:creationId xmlns:a16="http://schemas.microsoft.com/office/drawing/2014/main" id="{57BD2CFA-105C-4606-859E-A8413C62B3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7151" y="4155643"/>
              <a:ext cx="2798617" cy="2798617"/>
            </a:xfrm>
            <a:prstGeom prst="rect">
              <a:avLst/>
            </a:prstGeom>
          </p:spPr>
        </p:pic>
      </p:grpSp>
      <p:pic>
        <p:nvPicPr>
          <p:cNvPr id="5122" name="Picture 2">
            <a:extLst>
              <a:ext uri="{FF2B5EF4-FFF2-40B4-BE49-F238E27FC236}">
                <a16:creationId xmlns:a16="http://schemas.microsoft.com/office/drawing/2014/main" id="{8702F9E1-E98D-48F4-9983-954DA75F36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319" y="176976"/>
            <a:ext cx="7169971" cy="6415551"/>
          </a:xfrm>
          <a:prstGeom prst="rect">
            <a:avLst/>
          </a:prstGeom>
          <a:noFill/>
          <a:extLst>
            <a:ext uri="{909E8E84-426E-40DD-AFC4-6F175D3DCCD1}">
              <a14:hiddenFill xmlns:a14="http://schemas.microsoft.com/office/drawing/2010/main">
                <a:solidFill>
                  <a:srgbClr val="FFFFFF"/>
                </a:solidFill>
              </a14:hiddenFill>
            </a:ext>
          </a:extLst>
        </p:spPr>
      </p:pic>
      <p:sp>
        <p:nvSpPr>
          <p:cNvPr id="16" name="مربع نص 15">
            <a:extLst>
              <a:ext uri="{FF2B5EF4-FFF2-40B4-BE49-F238E27FC236}">
                <a16:creationId xmlns:a16="http://schemas.microsoft.com/office/drawing/2014/main" id="{49839324-0091-4BF3-9360-B810EA608B2E}"/>
              </a:ext>
            </a:extLst>
          </p:cNvPr>
          <p:cNvSpPr txBox="1"/>
          <p:nvPr/>
        </p:nvSpPr>
        <p:spPr>
          <a:xfrm>
            <a:off x="99553" y="60974"/>
            <a:ext cx="2389295" cy="4524315"/>
          </a:xfrm>
          <a:prstGeom prst="rect">
            <a:avLst/>
          </a:prstGeom>
          <a:noFill/>
        </p:spPr>
        <p:txBody>
          <a:bodyPr wrap="square">
            <a:spAutoFit/>
          </a:bodyPr>
          <a:lstStyle/>
          <a:p>
            <a:pPr algn="l"/>
            <a:r>
              <a:rPr lang="en-US" b="0" i="0" dirty="0">
                <a:solidFill>
                  <a:schemeClr val="bg1"/>
                </a:solidFill>
                <a:effectLst/>
                <a:latin typeface="Roboto"/>
              </a:rPr>
              <a:t>Observations:</a:t>
            </a:r>
          </a:p>
          <a:p>
            <a:pPr algn="l"/>
            <a:r>
              <a:rPr lang="en-US" b="0" i="0" dirty="0">
                <a:solidFill>
                  <a:schemeClr val="bg1"/>
                </a:solidFill>
                <a:effectLst/>
                <a:latin typeface="Roboto"/>
              </a:rPr>
              <a:t>Smoking having a stronger correlation with physical health and difficulty walking than with diabetes.</a:t>
            </a:r>
          </a:p>
          <a:p>
            <a:pPr algn="l"/>
            <a:r>
              <a:rPr lang="en-US" b="0" i="0" dirty="0">
                <a:solidFill>
                  <a:schemeClr val="bg1"/>
                </a:solidFill>
                <a:effectLst/>
                <a:latin typeface="Roboto"/>
              </a:rPr>
              <a:t>Additionally, alcohol drinking is more strongly correlated with smoking than with asthma, while kidney disease is correlated with physical health, difficulty walking, and diabetes.</a:t>
            </a:r>
          </a:p>
        </p:txBody>
      </p:sp>
      <p:sp>
        <p:nvSpPr>
          <p:cNvPr id="14" name="Rectangle 3">
            <a:extLst>
              <a:ext uri="{FF2B5EF4-FFF2-40B4-BE49-F238E27FC236}">
                <a16:creationId xmlns:a16="http://schemas.microsoft.com/office/drawing/2014/main" id="{F61CE049-9631-4822-9E7D-4C512F30EF78}"/>
              </a:ext>
            </a:extLst>
          </p:cNvPr>
          <p:cNvSpPr>
            <a:spLocks noChangeArrowheads="1"/>
          </p:cNvSpPr>
          <p:nvPr/>
        </p:nvSpPr>
        <p:spPr bwMode="auto">
          <a:xfrm>
            <a:off x="10265290" y="98564"/>
            <a:ext cx="1779230" cy="448906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100" b="0" i="0" u="none" strike="noStrike" cap="none" normalizeH="0" baseline="0" dirty="0">
                <a:ln>
                  <a:noFill/>
                </a:ln>
                <a:solidFill>
                  <a:srgbClr val="202124"/>
                </a:solidFill>
                <a:effectLst/>
                <a:latin typeface="inherit"/>
                <a:cs typeface="Arial" panose="020B0604020202020204" pitchFamily="34" charset="0"/>
              </a:rPr>
              <a:t>الملاحظات: </a:t>
            </a:r>
          </a:p>
          <a:p>
            <a:pPr marL="0" marR="0" lvl="0" indent="0" algn="r" defTabSz="914400" rtl="0" eaLnBrk="0" fontAlgn="base" latinLnBrk="0" hangingPunct="0">
              <a:lnSpc>
                <a:spcPct val="100000"/>
              </a:lnSpc>
              <a:spcBef>
                <a:spcPct val="0"/>
              </a:spcBef>
              <a:spcAft>
                <a:spcPct val="0"/>
              </a:spcAft>
              <a:buClrTx/>
              <a:buSzTx/>
              <a:buFontTx/>
              <a:buNone/>
              <a:tabLst/>
            </a:pPr>
            <a:r>
              <a:rPr kumimoji="0" lang="ar-SA" altLang="ar-SA" sz="2100" b="0" i="0" u="none" strike="noStrike" cap="none" normalizeH="0" baseline="0" dirty="0">
                <a:ln>
                  <a:noFill/>
                </a:ln>
                <a:solidFill>
                  <a:srgbClr val="202124"/>
                </a:solidFill>
                <a:effectLst/>
                <a:latin typeface="inherit"/>
                <a:cs typeface="Arial" panose="020B0604020202020204" pitchFamily="34" charset="0"/>
              </a:rPr>
              <a:t>التدخين له علاقة أقوى بالصحة البدنية وصعوبة المشي مقارنة بمرض السكري. بالإضافة إلى ذلك، يرتبط شرب الكحول بالتدخين بقوة أكبر من ارتباطه بالربو، في حين يرتبط مرض الكلى بالصحة البدنية وصعوبة المشي والسكري</a:t>
            </a:r>
            <a:r>
              <a:rPr kumimoji="0" lang="ar-SA" altLang="ar-SA" sz="1100" b="0" i="0" u="none" strike="noStrike" cap="none" normalizeH="0" baseline="0" dirty="0">
                <a:ln>
                  <a:noFill/>
                </a:ln>
                <a:solidFill>
                  <a:schemeClr val="tx1"/>
                </a:solidFill>
                <a:effectLst/>
              </a:rPr>
              <a:t> </a:t>
            </a: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
        <p:nvSpPr>
          <p:cNvPr id="19" name="مربع نص 18">
            <a:extLst>
              <a:ext uri="{FF2B5EF4-FFF2-40B4-BE49-F238E27FC236}">
                <a16:creationId xmlns:a16="http://schemas.microsoft.com/office/drawing/2014/main" id="{1117BB85-30DB-4287-8EE0-BF977C5C9AE0}"/>
              </a:ext>
            </a:extLst>
          </p:cNvPr>
          <p:cNvSpPr txBox="1"/>
          <p:nvPr/>
        </p:nvSpPr>
        <p:spPr>
          <a:xfrm>
            <a:off x="9887875" y="4689404"/>
            <a:ext cx="2176306" cy="2123658"/>
          </a:xfrm>
          <a:prstGeom prst="rect">
            <a:avLst/>
          </a:prstGeom>
          <a:noFill/>
        </p:spPr>
        <p:txBody>
          <a:bodyPr wrap="square">
            <a:spAutoFit/>
          </a:bodyPr>
          <a:lstStyle/>
          <a:p>
            <a:pPr algn="l" rtl="0"/>
            <a:r>
              <a:rPr lang="en-US" sz="1200" b="0" dirty="0" err="1">
                <a:solidFill>
                  <a:srgbClr val="000000"/>
                </a:solidFill>
                <a:effectLst/>
                <a:latin typeface="Courier New" panose="02070309020205020404" pitchFamily="49" charset="0"/>
              </a:rPr>
              <a:t>plt.figure</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figsize</a:t>
            </a:r>
            <a:r>
              <a:rPr lang="en-US" sz="1200" b="0" dirty="0">
                <a:solidFill>
                  <a:srgbClr val="000000"/>
                </a:solidFill>
                <a:effectLst/>
                <a:latin typeface="Courier New" panose="02070309020205020404" pitchFamily="49" charset="0"/>
              </a:rPr>
              <a:t>=(</a:t>
            </a:r>
            <a:r>
              <a:rPr lang="en-US" sz="1200" b="0" dirty="0">
                <a:solidFill>
                  <a:srgbClr val="116644"/>
                </a:solidFill>
                <a:effectLst/>
                <a:latin typeface="Courier New" panose="02070309020205020404" pitchFamily="49" charset="0"/>
              </a:rPr>
              <a:t>20</a:t>
            </a:r>
            <a:r>
              <a:rPr lang="en-US" sz="1200" b="0" dirty="0">
                <a:solidFill>
                  <a:srgbClr val="000000"/>
                </a:solidFill>
                <a:effectLst/>
                <a:latin typeface="Courier New" panose="02070309020205020404" pitchFamily="49" charset="0"/>
              </a:rPr>
              <a:t>,</a:t>
            </a:r>
            <a:r>
              <a:rPr lang="en-US" sz="1200" b="0" dirty="0">
                <a:solidFill>
                  <a:srgbClr val="116644"/>
                </a:solidFill>
                <a:effectLst/>
                <a:latin typeface="Courier New" panose="02070309020205020404" pitchFamily="49" charset="0"/>
              </a:rPr>
              <a:t>15</a:t>
            </a:r>
            <a:r>
              <a:rPr lang="en-US" sz="1200" b="0" dirty="0">
                <a:solidFill>
                  <a:srgbClr val="000000"/>
                </a:solidFill>
                <a:effectLst/>
                <a:latin typeface="Courier New" panose="02070309020205020404" pitchFamily="49" charset="0"/>
              </a:rPr>
              <a:t>))</a:t>
            </a:r>
          </a:p>
          <a:p>
            <a:pPr algn="l" rtl="0"/>
            <a:r>
              <a:rPr lang="en-US" sz="1200" b="0" dirty="0" err="1">
                <a:solidFill>
                  <a:srgbClr val="000000"/>
                </a:solidFill>
                <a:effectLst/>
                <a:latin typeface="Courier New" panose="02070309020205020404" pitchFamily="49" charset="0"/>
              </a:rPr>
              <a:t>sns.heatmap</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data.corr</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vmax</a:t>
            </a:r>
            <a:r>
              <a:rPr lang="en-US" sz="1200" b="0" dirty="0">
                <a:solidFill>
                  <a:srgbClr val="000000"/>
                </a:solidFill>
                <a:effectLst/>
                <a:latin typeface="Courier New" panose="02070309020205020404" pitchFamily="49" charset="0"/>
              </a:rPr>
              <a:t>=</a:t>
            </a:r>
            <a:r>
              <a:rPr lang="en-US" sz="1200" b="0" dirty="0">
                <a:solidFill>
                  <a:srgbClr val="116644"/>
                </a:solidFill>
                <a:effectLst/>
                <a:latin typeface="Courier New" panose="02070309020205020404" pitchFamily="49" charset="0"/>
              </a:rPr>
              <a:t>.3</a:t>
            </a:r>
            <a:r>
              <a:rPr lang="en-US" sz="1200" b="0" dirty="0">
                <a:solidFill>
                  <a:srgbClr val="000000"/>
                </a:solidFill>
                <a:effectLst/>
                <a:latin typeface="Courier New" panose="02070309020205020404" pitchFamily="49" charset="0"/>
              </a:rPr>
              <a:t>, center=</a:t>
            </a:r>
            <a:r>
              <a:rPr lang="en-US" sz="1200" b="0" dirty="0">
                <a:solidFill>
                  <a:srgbClr val="116644"/>
                </a:solidFill>
                <a:effectLst/>
                <a:latin typeface="Courier New" panose="02070309020205020404" pitchFamily="49" charset="0"/>
              </a:rPr>
              <a:t>0</a:t>
            </a:r>
            <a:r>
              <a:rPr lang="en-US" sz="1200" b="0" dirty="0">
                <a:solidFill>
                  <a:srgbClr val="000000"/>
                </a:solidFill>
                <a:effectLst/>
                <a:latin typeface="Courier New" panose="02070309020205020404" pitchFamily="49" charset="0"/>
              </a:rPr>
              <a:t>,cmap=</a:t>
            </a:r>
            <a:r>
              <a:rPr lang="en-US" sz="1200" b="0" dirty="0">
                <a:solidFill>
                  <a:srgbClr val="A31515"/>
                </a:solidFill>
                <a:effectLst/>
                <a:latin typeface="Courier New" panose="02070309020205020404" pitchFamily="49" charset="0"/>
              </a:rPr>
              <a:t>"</a:t>
            </a:r>
            <a:r>
              <a:rPr lang="en-US" sz="1200" b="0" dirty="0" err="1">
                <a:solidFill>
                  <a:srgbClr val="A31515"/>
                </a:solidFill>
                <a:effectLst/>
                <a:latin typeface="Courier New" panose="02070309020205020404" pitchFamily="49" charset="0"/>
              </a:rPr>
              <a:t>PiYG</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a:t>
            </a:r>
          </a:p>
          <a:p>
            <a:pPr algn="l" rtl="0"/>
            <a:r>
              <a:rPr lang="en-US" sz="1200" b="0" dirty="0">
                <a:solidFill>
                  <a:srgbClr val="000000"/>
                </a:solidFill>
                <a:effectLst/>
                <a:latin typeface="Courier New" panose="02070309020205020404" pitchFamily="49" charset="0"/>
              </a:rPr>
              <a:t> square=</a:t>
            </a:r>
            <a:r>
              <a:rPr lang="en-US" sz="1200" b="0" dirty="0">
                <a:solidFill>
                  <a:srgbClr val="0000FF"/>
                </a:solidFill>
                <a:effectLst/>
                <a:latin typeface="Courier New" panose="02070309020205020404" pitchFamily="49" charset="0"/>
              </a:rPr>
              <a:t>True</a:t>
            </a:r>
            <a:r>
              <a:rPr lang="en-US" sz="1200" b="0" dirty="0">
                <a:solidFill>
                  <a:srgbClr val="000000"/>
                </a:solidFill>
                <a:effectLst/>
                <a:latin typeface="Courier New" panose="02070309020205020404" pitchFamily="49" charset="0"/>
              </a:rPr>
              <a:t>, linewidths=</a:t>
            </a:r>
            <a:r>
              <a:rPr lang="en-US" sz="1200" b="0" dirty="0">
                <a:solidFill>
                  <a:srgbClr val="116644"/>
                </a:solidFill>
                <a:effectLst/>
                <a:latin typeface="Courier New" panose="02070309020205020404" pitchFamily="49" charset="0"/>
              </a:rPr>
              <a:t>.5</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cbar_kws</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"shrink"</a:t>
            </a:r>
            <a:r>
              <a:rPr lang="en-US" sz="1200" b="0" dirty="0">
                <a:solidFill>
                  <a:srgbClr val="000000"/>
                </a:solidFill>
                <a:effectLst/>
                <a:latin typeface="Courier New" panose="02070309020205020404" pitchFamily="49" charset="0"/>
              </a:rPr>
              <a:t>: </a:t>
            </a:r>
            <a:r>
              <a:rPr lang="en-US" sz="1200" b="0" dirty="0">
                <a:solidFill>
                  <a:srgbClr val="116644"/>
                </a:solidFill>
                <a:effectLst/>
                <a:latin typeface="Courier New" panose="02070309020205020404" pitchFamily="49" charset="0"/>
              </a:rPr>
              <a:t>.5</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annot</a:t>
            </a:r>
            <a:r>
              <a:rPr lang="en-US" sz="1200" b="0" dirty="0">
                <a:solidFill>
                  <a:srgbClr val="000000"/>
                </a:solidFill>
                <a:effectLst/>
                <a:latin typeface="Courier New" panose="02070309020205020404" pitchFamily="49" charset="0"/>
              </a:rPr>
              <a:t>=</a:t>
            </a:r>
            <a:r>
              <a:rPr lang="en-US" sz="1200" b="0" dirty="0">
                <a:solidFill>
                  <a:srgbClr val="0000FF"/>
                </a:solidFill>
                <a:effectLst/>
                <a:latin typeface="Courier New" panose="02070309020205020404" pitchFamily="49" charset="0"/>
              </a:rPr>
              <a:t>True</a:t>
            </a:r>
            <a:r>
              <a:rPr lang="en-US" sz="1200" b="0" dirty="0">
                <a:solidFill>
                  <a:srgbClr val="000000"/>
                </a:solidFill>
                <a:effectLst/>
                <a:latin typeface="Courier New" panose="02070309020205020404" pitchFamily="49" charset="0"/>
              </a:rPr>
              <a:t>)</a:t>
            </a:r>
          </a:p>
          <a:p>
            <a:pPr algn="l" rtl="0"/>
            <a:r>
              <a:rPr lang="en-US" sz="1200" b="0" dirty="0" err="1">
                <a:solidFill>
                  <a:srgbClr val="000000"/>
                </a:solidFill>
                <a:effectLst/>
                <a:latin typeface="Courier New" panose="02070309020205020404" pitchFamily="49" charset="0"/>
              </a:rPr>
              <a:t>plt.tight_layout</a:t>
            </a:r>
            <a:r>
              <a:rPr lang="en-US" sz="1200" b="0" dirty="0">
                <a:solidFill>
                  <a:srgbClr val="000000"/>
                </a:solidFill>
                <a:effectLst/>
                <a:latin typeface="Courier New" panose="02070309020205020404" pitchFamily="49" charset="0"/>
              </a:rPr>
              <a:t>()</a:t>
            </a:r>
          </a:p>
          <a:p>
            <a:pPr algn="l" rtl="0"/>
            <a:r>
              <a:rPr lang="en-US" sz="1200" b="0" dirty="0" err="1">
                <a:solidFill>
                  <a:srgbClr val="000000"/>
                </a:solidFill>
                <a:effectLst/>
                <a:latin typeface="Courier New" panose="02070309020205020404" pitchFamily="49" charset="0"/>
              </a:rPr>
              <a:t>plt.show</a:t>
            </a:r>
            <a:r>
              <a:rPr lang="en-US"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1738817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المجموعة 8">
            <a:extLst>
              <a:ext uri="{FF2B5EF4-FFF2-40B4-BE49-F238E27FC236}">
                <a16:creationId xmlns:a16="http://schemas.microsoft.com/office/drawing/2014/main" id="{AEA098C1-E19E-4D03-9A35-14569BC7C142}"/>
              </a:ext>
              <a:ext uri="{C183D7F6-B498-43B3-948B-1728B52AA6E4}">
                <adec:decorative xmlns:adec="http://schemas.microsoft.com/office/drawing/2017/decorative" val="1"/>
              </a:ext>
            </a:extLst>
          </p:cNvPr>
          <p:cNvGrpSpPr/>
          <p:nvPr/>
        </p:nvGrpSpPr>
        <p:grpSpPr>
          <a:xfrm>
            <a:off x="-591659" y="0"/>
            <a:ext cx="3884322" cy="6858000"/>
            <a:chOff x="-592135" y="0"/>
            <a:chExt cx="3884322" cy="6858000"/>
          </a:xfrm>
        </p:grpSpPr>
        <p:grpSp>
          <p:nvGrpSpPr>
            <p:cNvPr id="10" name="المجموعة 9">
              <a:extLst>
                <a:ext uri="{FF2B5EF4-FFF2-40B4-BE49-F238E27FC236}">
                  <a16:creationId xmlns:a16="http://schemas.microsoft.com/office/drawing/2014/main" id="{D4EF09CF-3362-453A-9463-F6669A9D3E01}"/>
                </a:ext>
              </a:extLst>
            </p:cNvPr>
            <p:cNvGrpSpPr/>
            <p:nvPr/>
          </p:nvGrpSpPr>
          <p:grpSpPr>
            <a:xfrm>
              <a:off x="0" y="0"/>
              <a:ext cx="3136324" cy="6858000"/>
              <a:chOff x="0" y="0"/>
              <a:chExt cx="3136324" cy="6858000"/>
            </a:xfrm>
          </p:grpSpPr>
          <p:sp>
            <p:nvSpPr>
              <p:cNvPr id="4" name="مستطيل 3">
                <a:extLst>
                  <a:ext uri="{FF2B5EF4-FFF2-40B4-BE49-F238E27FC236}">
                    <a16:creationId xmlns:a16="http://schemas.microsoft.com/office/drawing/2014/main" id="{403AE892-EBD6-40F1-851B-FEADBD59429F}"/>
                  </a:ext>
                </a:extLst>
              </p:cNvPr>
              <p:cNvSpPr/>
              <p:nvPr/>
            </p:nvSpPr>
            <p:spPr>
              <a:xfrm flipH="1">
                <a:off x="0"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5" name="مستطيل 4">
                <a:extLst>
                  <a:ext uri="{FF2B5EF4-FFF2-40B4-BE49-F238E27FC236}">
                    <a16:creationId xmlns:a16="http://schemas.microsoft.com/office/drawing/2014/main" id="{54318653-1A38-442C-BA0F-F2C51149BCFF}"/>
                  </a:ext>
                </a:extLst>
              </p:cNvPr>
              <p:cNvSpPr/>
              <p:nvPr/>
            </p:nvSpPr>
            <p:spPr>
              <a:xfrm flipH="1">
                <a:off x="2970069"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6" name="مستطيل 5">
                <a:extLst>
                  <a:ext uri="{FF2B5EF4-FFF2-40B4-BE49-F238E27FC236}">
                    <a16:creationId xmlns:a16="http://schemas.microsoft.com/office/drawing/2014/main" id="{C25D63D1-E9CE-42BF-BD4D-374FD0293155}"/>
                  </a:ext>
                </a:extLst>
              </p:cNvPr>
              <p:cNvSpPr/>
              <p:nvPr/>
            </p:nvSpPr>
            <p:spPr>
              <a:xfrm flipH="1">
                <a:off x="2855767"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7" name="مستطيل 6">
                <a:extLst>
                  <a:ext uri="{FF2B5EF4-FFF2-40B4-BE49-F238E27FC236}">
                    <a16:creationId xmlns:a16="http://schemas.microsoft.com/office/drawing/2014/main" id="{BA4EE865-9F0D-4531-A737-E13A557C0277}"/>
                  </a:ext>
                </a:extLst>
              </p:cNvPr>
              <p:cNvSpPr/>
              <p:nvPr/>
            </p:nvSpPr>
            <p:spPr>
              <a:xfrm flipH="1">
                <a:off x="2705100"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8" name="مستطيل 7">
                <a:extLst>
                  <a:ext uri="{FF2B5EF4-FFF2-40B4-BE49-F238E27FC236}">
                    <a16:creationId xmlns:a16="http://schemas.microsoft.com/office/drawing/2014/main" id="{6A1183CB-C5B0-498A-A49C-4180134C74B0}"/>
                  </a:ext>
                </a:extLst>
              </p:cNvPr>
              <p:cNvSpPr/>
              <p:nvPr/>
            </p:nvSpPr>
            <p:spPr>
              <a:xfrm flipH="1">
                <a:off x="2798617"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ar-SA" dirty="0">
                  <a:latin typeface="Tahoma" panose="020B0604030504040204" pitchFamily="34" charset="0"/>
                  <a:ea typeface="Tahoma" panose="020B0604030504040204" pitchFamily="34" charset="0"/>
                  <a:cs typeface="Tahoma" panose="020B0604030504040204" pitchFamily="34" charset="0"/>
                </a:endParaRPr>
              </a:p>
            </p:txBody>
          </p:sp>
        </p:grpSp>
        <p:pic>
          <p:nvPicPr>
            <p:cNvPr id="13" name="الرسم البياني 12" descr="إناء">
              <a:extLst>
                <a:ext uri="{FF2B5EF4-FFF2-40B4-BE49-F238E27FC236}">
                  <a16:creationId xmlns:a16="http://schemas.microsoft.com/office/drawing/2014/main" id="{BF2CC76A-FBA9-49E0-9F1C-2C5299495F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92135" y="2973678"/>
              <a:ext cx="3884322" cy="3884322"/>
            </a:xfrm>
            <a:prstGeom prst="rect">
              <a:avLst/>
            </a:prstGeom>
          </p:spPr>
        </p:pic>
      </p:grpSp>
      <p:pic>
        <p:nvPicPr>
          <p:cNvPr id="6146" name="Picture 2">
            <a:extLst>
              <a:ext uri="{FF2B5EF4-FFF2-40B4-BE49-F238E27FC236}">
                <a16:creationId xmlns:a16="http://schemas.microsoft.com/office/drawing/2014/main" id="{1EA47A2F-7B95-4DB4-A218-EFF5358F68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6800" y="158840"/>
            <a:ext cx="8942129" cy="6267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68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29F8D400-D135-4D4E-AAD1-7EB619183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435" y="45450"/>
            <a:ext cx="10633589" cy="5704158"/>
          </a:xfrm>
          <a:prstGeom prst="rect">
            <a:avLst/>
          </a:prstGeom>
          <a:noFill/>
          <a:extLst>
            <a:ext uri="{909E8E84-426E-40DD-AFC4-6F175D3DCCD1}">
              <a14:hiddenFill xmlns:a14="http://schemas.microsoft.com/office/drawing/2010/main">
                <a:solidFill>
                  <a:srgbClr val="FFFFFF"/>
                </a:solidFill>
              </a14:hiddenFill>
            </a:ext>
          </a:extLst>
        </p:spPr>
      </p:pic>
      <p:sp>
        <p:nvSpPr>
          <p:cNvPr id="13" name="مربع نص 12">
            <a:extLst>
              <a:ext uri="{FF2B5EF4-FFF2-40B4-BE49-F238E27FC236}">
                <a16:creationId xmlns:a16="http://schemas.microsoft.com/office/drawing/2014/main" id="{B80A7E80-EEC4-44A5-9E74-BD8D91CAEE00}"/>
              </a:ext>
            </a:extLst>
          </p:cNvPr>
          <p:cNvSpPr txBox="1"/>
          <p:nvPr/>
        </p:nvSpPr>
        <p:spPr>
          <a:xfrm>
            <a:off x="865244" y="5332386"/>
            <a:ext cx="10428892" cy="1477328"/>
          </a:xfrm>
          <a:prstGeom prst="rect">
            <a:avLst/>
          </a:prstGeom>
          <a:noFill/>
        </p:spPr>
        <p:txBody>
          <a:bodyPr wrap="square">
            <a:spAutoFit/>
          </a:bodyPr>
          <a:lstStyle/>
          <a:p>
            <a:br>
              <a:rPr lang="ar-SA" b="1" i="0" dirty="0">
                <a:solidFill>
                  <a:srgbClr val="212121"/>
                </a:solidFill>
                <a:effectLst/>
                <a:latin typeface="Roboto"/>
              </a:rPr>
            </a:br>
            <a:r>
              <a:rPr lang="ar-SA" b="1" i="0" dirty="0">
                <a:solidFill>
                  <a:srgbClr val="212121"/>
                </a:solidFill>
                <a:effectLst/>
                <a:latin typeface="Roboto"/>
              </a:rPr>
              <a:t>*</a:t>
            </a:r>
            <a:r>
              <a:rPr lang="ar-SA" b="1" i="1" dirty="0">
                <a:solidFill>
                  <a:srgbClr val="212121"/>
                </a:solidFill>
                <a:effectLst/>
                <a:latin typeface="Roboto"/>
              </a:rPr>
              <a:t>الملاحظات: *</a:t>
            </a:r>
            <a:r>
              <a:rPr lang="ar-SA" b="1" i="0" dirty="0">
                <a:solidFill>
                  <a:srgbClr val="212121"/>
                </a:solidFill>
                <a:effectLst/>
                <a:latin typeface="Roboto"/>
              </a:rPr>
              <a:t>كبار السن وكبار السن هم أكثر عرضة للإصابة بأمراض القلب والأوعية الدموية. العمر هو عامل خطر كبير للإصابة بأمراض القلب والأوعية الدموية لدى البالغين.</a:t>
            </a:r>
          </a:p>
          <a:p>
            <a:r>
              <a:rPr lang="ar-SA" b="1" i="0" dirty="0">
                <a:solidFill>
                  <a:srgbClr val="212121"/>
                </a:solidFill>
                <a:effectLst/>
                <a:latin typeface="Roboto"/>
              </a:rPr>
              <a:t>علاوة على ذلك، يعد الجنس عامل خطر محتمل آخر لدى كبار السن، حيث تفيد التقارير أن الرجال أكثر عرضة للإصابة بأمراض القلب والأوعية الدموية مقارنة بالنساء في نفس العمر.</a:t>
            </a:r>
          </a:p>
        </p:txBody>
      </p:sp>
    </p:spTree>
    <p:extLst>
      <p:ext uri="{BB962C8B-B14F-4D97-AF65-F5344CB8AC3E}">
        <p14:creationId xmlns:p14="http://schemas.microsoft.com/office/powerpoint/2010/main" val="1125127416"/>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154591_TF33787325_Win32" id="{B3EBF612-6146-4CD4-990C-138E8297174E}" vid="{D6CB7B83-955E-4B5C-AE00-FB5EA9B0E971}"/>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أمان المختبر</Template>
  <TotalTime>360</TotalTime>
  <Words>1212</Words>
  <Application>Microsoft Office PowerPoint</Application>
  <PresentationFormat>شاشة عريضة</PresentationFormat>
  <Paragraphs>146</Paragraphs>
  <Slides>18</Slides>
  <Notes>18</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18</vt:i4>
      </vt:variant>
    </vt:vector>
  </HeadingPairs>
  <TitlesOfParts>
    <vt:vector size="26" baseType="lpstr">
      <vt:lpstr>Arial</vt:lpstr>
      <vt:lpstr>Calibri</vt:lpstr>
      <vt:lpstr>Courier New</vt:lpstr>
      <vt:lpstr>inherit</vt:lpstr>
      <vt:lpstr>Roboto</vt:lpstr>
      <vt:lpstr>Tahoma</vt:lpstr>
      <vt:lpstr>var(--colab-code-font-family)</vt:lpstr>
      <vt:lpstr>نسق Office</vt:lpstr>
      <vt:lpstr>exploring heart disease data</vt:lpstr>
      <vt:lpstr>عرض تقديمي في PowerPoint</vt:lpstr>
      <vt:lpstr>عرض تقديمي في PowerPoint</vt:lpstr>
      <vt:lpstr>data.isnull().sum()</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مجموعة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أمان المختبر</dc:title>
  <dc:creator>welcome</dc:creator>
  <cp:lastModifiedBy>welcome</cp:lastModifiedBy>
  <cp:revision>15</cp:revision>
  <dcterms:created xsi:type="dcterms:W3CDTF">2024-02-01T09:44:51Z</dcterms:created>
  <dcterms:modified xsi:type="dcterms:W3CDTF">2024-02-04T10:59:20Z</dcterms:modified>
</cp:coreProperties>
</file>