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70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orient="horz" pos="708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8F8F8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"/>
        <p:guide pos="5472"/>
        <p:guide orient="horz" pos="708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"/>
            <a:ext cx="9170988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Title 2050"/>
          <p:cNvSpPr>
            <a:spLocks noGrp="1"/>
          </p:cNvSpPr>
          <p:nvPr>
            <p:ph type="ctrTitle"/>
          </p:nvPr>
        </p:nvSpPr>
        <p:spPr>
          <a:xfrm>
            <a:off x="468313" y="1557338"/>
            <a:ext cx="6908800" cy="1082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 algn="l">
              <a:buClrTx/>
              <a:buSzTx/>
              <a:buFontTx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2" name="Subtitle 2051"/>
          <p:cNvSpPr>
            <a:spLocks noGrp="1"/>
          </p:cNvSpPr>
          <p:nvPr>
            <p:ph type="subTitle" idx="1"/>
          </p:nvPr>
        </p:nvSpPr>
        <p:spPr>
          <a:xfrm>
            <a:off x="468313" y="2782888"/>
            <a:ext cx="6913562" cy="175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1pPr>
            <a:lvl2pPr marL="457200" lvl="1" indent="0" algn="ctr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2053" name="Date Placeholder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Footer Placeholder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Slide Number Placeholder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5293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2504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174750"/>
            <a:ext cx="4032504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Text Placeholder 1027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 anchorCtr="0"/>
          <a:p>
            <a:pPr defTabSz="914400">
              <a:buSzTx/>
              <a:buFontTx/>
              <a:buNone/>
            </a:pPr>
            <a:r>
              <a:rPr lang="en-US" kern="1200" baseline="0">
                <a:latin typeface="Arial" panose="020B0604020202020204" pitchFamily="34" charset="0"/>
                <a:ea typeface="SimSun" panose="02010600030101010101" pitchFamily="2" charset="-122"/>
              </a:rPr>
              <a:t>Kabarak  University </a:t>
            </a:r>
            <a:endParaRPr lang="en-US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t" anchorCtr="0"/>
          <a:p>
            <a:pPr defTabSz="914400">
              <a:buSzTx/>
            </a:pPr>
            <a:r>
              <a:rPr lang="en-US" kern="1200" baseline="0">
                <a:solidFill>
                  <a:schemeClr val="tx1"/>
                </a:solidFill>
                <a:highlight>
                  <a:srgbClr val="0000FF"/>
                </a:highlight>
                <a:latin typeface="Arial" panose="020B0604020202020204" pitchFamily="34" charset="0"/>
                <a:ea typeface="SimSun" panose="02010600030101010101" pitchFamily="2" charset="-122"/>
              </a:rPr>
              <a:t>invites  you to  a  webiner  platform </a:t>
            </a:r>
            <a:endParaRPr lang="en-US" kern="1200" baseline="0">
              <a:solidFill>
                <a:schemeClr val="tx1"/>
              </a:solidFill>
              <a:highlight>
                <a:srgbClr val="0000FF"/>
              </a:highligh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 descr="7f83136067ff42ef81891aad11736dd0# #矩形 1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en-GB" sz="3200" dirty="0"/>
              <a:t>Diagram</a:t>
            </a:r>
            <a:endParaRPr lang="en-US" altLang="en-GB" sz="3200" dirty="0"/>
          </a:p>
        </p:txBody>
      </p:sp>
      <p:sp>
        <p:nvSpPr>
          <p:cNvPr id="13315" name="Rounded Rectangle 13314" descr="986226004b1f4a709fd1f2944ac79d14# #圆角矩形 202"/>
          <p:cNvSpPr/>
          <p:nvPr/>
        </p:nvSpPr>
        <p:spPr>
          <a:xfrm>
            <a:off x="4416425" y="1125538"/>
            <a:ext cx="1104900" cy="968375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16" name="Rounded Rectangle 13315" descr="18e78b20ef9f4c45a6092088b839b4ee# #圆角矩形 202"/>
          <p:cNvSpPr/>
          <p:nvPr/>
        </p:nvSpPr>
        <p:spPr>
          <a:xfrm>
            <a:off x="3190875" y="2400300"/>
            <a:ext cx="1193800" cy="1046163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17" name="Rounded Rectangle 13316" descr="b46295a03f294366a74f27a9b818e89b# #圆角矩形 202"/>
          <p:cNvSpPr/>
          <p:nvPr/>
        </p:nvSpPr>
        <p:spPr>
          <a:xfrm>
            <a:off x="4572000" y="3538538"/>
            <a:ext cx="1074738" cy="942975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18" name="Rounded Rectangle 13317" descr="ab3f1fba88e843e895ef77c1621ce702# #圆角矩形 202"/>
          <p:cNvSpPr/>
          <p:nvPr/>
        </p:nvSpPr>
        <p:spPr>
          <a:xfrm>
            <a:off x="3770313" y="4725988"/>
            <a:ext cx="887412" cy="777875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19" name="Rounded Rectangle 13318" descr="986226004b1f4a709fd1f2944ac79d14# #圆角矩形 202"/>
          <p:cNvSpPr/>
          <p:nvPr/>
        </p:nvSpPr>
        <p:spPr>
          <a:xfrm>
            <a:off x="5730875" y="1125538"/>
            <a:ext cx="2728913" cy="968375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20" name="Rounded Rectangle 13319" descr="18e78b20ef9f4c45a6092088b839b4ee# #圆角矩形 202"/>
          <p:cNvSpPr/>
          <p:nvPr/>
        </p:nvSpPr>
        <p:spPr>
          <a:xfrm>
            <a:off x="468313" y="2400300"/>
            <a:ext cx="2538412" cy="1046163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21" name="Rounded Rectangle 13320" descr="b46295a03f294366a74f27a9b818e89b# #圆角矩形 202"/>
          <p:cNvSpPr/>
          <p:nvPr/>
        </p:nvSpPr>
        <p:spPr>
          <a:xfrm>
            <a:off x="5824538" y="3540125"/>
            <a:ext cx="2706687" cy="941388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22" name="Rounded Rectangle 13321" descr="ab3f1fba88e843e895ef77c1621ce702# #圆角矩形 202"/>
          <p:cNvSpPr/>
          <p:nvPr/>
        </p:nvSpPr>
        <p:spPr>
          <a:xfrm>
            <a:off x="468313" y="4703763"/>
            <a:ext cx="3132137" cy="779462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3323" name="Elbow Connector 13322"/>
          <p:cNvCxnSpPr>
            <a:stCxn id="13315" idx="1"/>
            <a:endCxn id="13316" idx="0"/>
          </p:cNvCxnSpPr>
          <p:nvPr/>
        </p:nvCxnSpPr>
        <p:spPr>
          <a:xfrm rot="-10800000" flipV="1">
            <a:off x="3787775" y="1536700"/>
            <a:ext cx="628650" cy="792163"/>
          </a:xfrm>
          <a:prstGeom prst="bentConnector2">
            <a:avLst/>
          </a:prstGeom>
          <a:ln w="2857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324" name="Elbow Connector 13323"/>
          <p:cNvCxnSpPr>
            <a:stCxn id="13316" idx="3"/>
            <a:endCxn id="13317" idx="0"/>
          </p:cNvCxnSpPr>
          <p:nvPr/>
        </p:nvCxnSpPr>
        <p:spPr>
          <a:xfrm>
            <a:off x="4384675" y="2851150"/>
            <a:ext cx="725488" cy="615950"/>
          </a:xfrm>
          <a:prstGeom prst="bentConnector2">
            <a:avLst/>
          </a:prstGeom>
          <a:ln w="2857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325" name="Elbow Connector 13324"/>
          <p:cNvCxnSpPr>
            <a:stCxn id="13317" idx="1"/>
            <a:endCxn id="13318" idx="0"/>
          </p:cNvCxnSpPr>
          <p:nvPr/>
        </p:nvCxnSpPr>
        <p:spPr>
          <a:xfrm rot="-10800000" flipV="1">
            <a:off x="4213225" y="3938588"/>
            <a:ext cx="358775" cy="715962"/>
          </a:xfrm>
          <a:prstGeom prst="bentConnector2">
            <a:avLst/>
          </a:prstGeom>
          <a:ln w="2857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4337" descr="512a190070e642d880be1a6e74542f0b# #矩形 1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en-GB" sz="3200" dirty="0"/>
              <a:t>Diagram</a:t>
            </a:r>
            <a:endParaRPr lang="en-US" altLang="en-GB" sz="3200" dirty="0"/>
          </a:p>
        </p:txBody>
      </p:sp>
      <p:sp>
        <p:nvSpPr>
          <p:cNvPr id="14339" name="Oval 3" descr="b97cf8db3a144853aad1cf212d29fd79# #Oval 3"/>
          <p:cNvSpPr/>
          <p:nvPr/>
        </p:nvSpPr>
        <p:spPr>
          <a:xfrm>
            <a:off x="2197100" y="2979738"/>
            <a:ext cx="2895600" cy="2895600"/>
          </a:xfrm>
          <a:prstGeom prst="ellipse">
            <a:avLst/>
          </a:prstGeom>
          <a:gradFill rotWithShape="0">
            <a:gsLst>
              <a:gs pos="0">
                <a:schemeClr val="bg1">
                  <a:alpha val="79999"/>
                </a:schemeClr>
              </a:gs>
              <a:gs pos="100000">
                <a:srgbClr val="EAEAEA">
                  <a:alpha val="20000"/>
                </a:srgbClr>
              </a:gs>
            </a:gsLst>
            <a:lin ang="5400000" scaled="1"/>
            <a:tileRect/>
          </a:gradFill>
          <a:ln w="571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squar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0" name="Oval 4" descr="714d7166628e46d28edfe34b4ce7f88d# #Oval 4"/>
          <p:cNvSpPr/>
          <p:nvPr/>
        </p:nvSpPr>
        <p:spPr>
          <a:xfrm>
            <a:off x="3132138" y="1125538"/>
            <a:ext cx="2895600" cy="2895600"/>
          </a:xfrm>
          <a:prstGeom prst="ellipse">
            <a:avLst/>
          </a:prstGeom>
          <a:gradFill rotWithShape="0">
            <a:gsLst>
              <a:gs pos="0">
                <a:schemeClr val="bg1">
                  <a:alpha val="79999"/>
                </a:schemeClr>
              </a:gs>
              <a:gs pos="100000">
                <a:srgbClr val="EAEAEA">
                  <a:alpha val="20000"/>
                </a:srgbClr>
              </a:gs>
            </a:gsLst>
            <a:lin ang="5400000" scaled="1"/>
            <a:tileRect/>
          </a:gradFill>
          <a:ln w="571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square" anchor="ctr" anchorCtr="0"/>
          <a:p>
            <a:pPr algn="ctr"/>
            <a:r>
              <a:rPr lang="en-US" altLang="en-GB" dirty="0">
                <a:latin typeface="Arial" panose="020B0604020202020204" pitchFamily="34" charset="0"/>
              </a:rPr>
              <a:t>Add text</a:t>
            </a:r>
            <a:endParaRPr lang="en-US" altLang="en-GB" dirty="0">
              <a:latin typeface="Arial" panose="020B0604020202020204" pitchFamily="34" charset="0"/>
            </a:endParaRPr>
          </a:p>
        </p:txBody>
      </p:sp>
      <p:sp>
        <p:nvSpPr>
          <p:cNvPr id="14341" name="Oval 6" descr="4f7923be1b6943f4911f9e0783c59fbd# #Oval 6"/>
          <p:cNvSpPr/>
          <p:nvPr/>
        </p:nvSpPr>
        <p:spPr>
          <a:xfrm>
            <a:off x="4110038" y="2962275"/>
            <a:ext cx="2895600" cy="2895600"/>
          </a:xfrm>
          <a:prstGeom prst="ellipse">
            <a:avLst/>
          </a:prstGeom>
          <a:gradFill rotWithShape="0">
            <a:gsLst>
              <a:gs pos="0">
                <a:schemeClr val="bg1">
                  <a:alpha val="79999"/>
                </a:schemeClr>
              </a:gs>
              <a:gs pos="100000">
                <a:srgbClr val="EAEAEA">
                  <a:alpha val="20000"/>
                </a:srgbClr>
              </a:gs>
            </a:gsLst>
            <a:lin ang="5400000" scaled="1"/>
            <a:tileRect/>
          </a:gradFill>
          <a:ln w="571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squar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900113" y="1989138"/>
            <a:ext cx="7772400" cy="1082675"/>
          </a:xfrm>
          <a:ln/>
        </p:spPr>
        <p:txBody>
          <a:bodyPr anchor="ctr" anchorCtr="0"/>
          <a:p>
            <a:pPr defTabSz="914400">
              <a:buSzTx/>
              <a:buFontTx/>
              <a:buNone/>
            </a:pPr>
            <a:r>
              <a:rPr lang="zh-CN" altLang="en-US" sz="4800" b="1" kern="1200" baseline="0" dirty="0"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r>
              <a:rPr lang="en-US" altLang="en-GB" sz="4800" b="1" kern="1200" baseline="0" dirty="0">
                <a:latin typeface="Arial" panose="020B0604020202020204" pitchFamily="34" charset="0"/>
                <a:ea typeface="SimSun" panose="02010600030101010101" pitchFamily="2" charset="-122"/>
              </a:rPr>
              <a:t>hank you!</a:t>
            </a:r>
            <a:endParaRPr lang="zh-CN" altLang="en-US" sz="4800" b="1" kern="1200" baseline="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5121" descr="91132956bbe544c7b9fa7efac4f07432# #矩形 2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en-GB" sz="3200" dirty="0"/>
              <a:t>Diagram</a:t>
            </a:r>
            <a:endParaRPr lang="en-US" altLang="en-GB" sz="3200" dirty="0"/>
          </a:p>
        </p:txBody>
      </p:sp>
      <p:sp>
        <p:nvSpPr>
          <p:cNvPr id="5123" name="Rounded Rectangle 5122" descr="84e67e446376412aa985c344d175224f# #圆角矩形 202"/>
          <p:cNvSpPr/>
          <p:nvPr/>
        </p:nvSpPr>
        <p:spPr>
          <a:xfrm>
            <a:off x="1116013" y="1431925"/>
            <a:ext cx="687387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welcome  to my channels 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ounded Rectangle 5123" descr="cd54eab3288e499496d07d4234a477c1# #圆角矩形 205"/>
          <p:cNvSpPr/>
          <p:nvPr/>
        </p:nvSpPr>
        <p:spPr>
          <a:xfrm>
            <a:off x="1116013" y="2273300"/>
            <a:ext cx="687387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Click to add text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Rounded Rectangle 5124" descr="8cfe4c5f364542ec9b416a6a1fc26de0# #圆角矩形 206"/>
          <p:cNvSpPr/>
          <p:nvPr/>
        </p:nvSpPr>
        <p:spPr>
          <a:xfrm>
            <a:off x="1116013" y="3114675"/>
            <a:ext cx="687387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Click to add text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Rounded Rectangle 5125" descr="6e1ba6e795fb42b7a4c38bdb977996a3# #圆角矩形 207"/>
          <p:cNvSpPr/>
          <p:nvPr/>
        </p:nvSpPr>
        <p:spPr>
          <a:xfrm>
            <a:off x="1116013" y="3956050"/>
            <a:ext cx="687387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Click to add text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ounded Rectangle 5126" descr="9cd10f8293df4cc4aead9728712eac66# #圆角矩形 208"/>
          <p:cNvSpPr/>
          <p:nvPr/>
        </p:nvSpPr>
        <p:spPr>
          <a:xfrm>
            <a:off x="1096963" y="4797425"/>
            <a:ext cx="687387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Click to add text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en-GB" sz="3200" dirty="0"/>
              <a:t>Diagram</a:t>
            </a:r>
            <a:endParaRPr lang="en-US" altLang="en-GB" sz="3200" dirty="0"/>
          </a:p>
        </p:txBody>
      </p:sp>
      <p:sp>
        <p:nvSpPr>
          <p:cNvPr id="6147" name="Rounded Rectangle 6146" descr="744d52cfed1d4210b892c752bef63602# #圆角矩形 214"/>
          <p:cNvSpPr/>
          <p:nvPr/>
        </p:nvSpPr>
        <p:spPr>
          <a:xfrm>
            <a:off x="1120775" y="4652963"/>
            <a:ext cx="687387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48" name="Rounded Rectangle 6147" descr="4597afb1529e4101a894d298303cf638# #圆角矩形 215"/>
          <p:cNvSpPr/>
          <p:nvPr/>
        </p:nvSpPr>
        <p:spPr>
          <a:xfrm>
            <a:off x="1644650" y="3621088"/>
            <a:ext cx="5805488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49" name="Rounded Rectangle 6148" descr="45e4dc8e49584a09b9bd80a6476aaf4e# #圆角矩形 216"/>
          <p:cNvSpPr/>
          <p:nvPr/>
        </p:nvSpPr>
        <p:spPr>
          <a:xfrm>
            <a:off x="2063750" y="2589213"/>
            <a:ext cx="496887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50" name="Rounded Rectangle 6149" descr="56d9d472b0ea4c35a3a3eb31d8eff326# #圆角矩形 217"/>
          <p:cNvSpPr/>
          <p:nvPr/>
        </p:nvSpPr>
        <p:spPr>
          <a:xfrm>
            <a:off x="2543175" y="1557338"/>
            <a:ext cx="4102100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en-GB" sz="3200" dirty="0"/>
              <a:t>Diagram</a:t>
            </a:r>
            <a:endParaRPr lang="en-US" altLang="en-GB" sz="3200" dirty="0"/>
          </a:p>
        </p:txBody>
      </p:sp>
      <p:sp>
        <p:nvSpPr>
          <p:cNvPr id="7171" name="Rounded Rectangle 7170" descr="058e263363ed4586a3ad6788738df26d# #圆角矩形 202"/>
          <p:cNvSpPr/>
          <p:nvPr/>
        </p:nvSpPr>
        <p:spPr>
          <a:xfrm>
            <a:off x="1155700" y="2917825"/>
            <a:ext cx="889000" cy="777875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2" name="Rounded Rectangle 7171" descr="fc245710615045da8cacc56e35a82a5b# #圆角矩形 202"/>
          <p:cNvSpPr/>
          <p:nvPr/>
        </p:nvSpPr>
        <p:spPr>
          <a:xfrm>
            <a:off x="2647950" y="2917825"/>
            <a:ext cx="887413" cy="779463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3" name="Rounded Rectangle 7172" descr="ab3f1fba88e843e895ef77c1621ce702# #圆角矩形 202"/>
          <p:cNvSpPr/>
          <p:nvPr/>
        </p:nvSpPr>
        <p:spPr>
          <a:xfrm>
            <a:off x="4138613" y="2919413"/>
            <a:ext cx="887412" cy="777875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4" name="Rounded Rectangle 7173" descr="e8771ab34c754a31bf6304f53e71bfca# #圆角矩形 202"/>
          <p:cNvSpPr/>
          <p:nvPr/>
        </p:nvSpPr>
        <p:spPr>
          <a:xfrm>
            <a:off x="5629275" y="2919413"/>
            <a:ext cx="889000" cy="779462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5" name="Rounded Rectangle 7174" descr="032389b453944ce799da189afb61ebd0# #圆角矩形 202"/>
          <p:cNvSpPr/>
          <p:nvPr/>
        </p:nvSpPr>
        <p:spPr>
          <a:xfrm>
            <a:off x="7119938" y="2921000"/>
            <a:ext cx="889000" cy="777875"/>
          </a:xfrm>
          <a:prstGeom prst="roundRect">
            <a:avLst>
              <a:gd name="adj" fmla="val 12250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6" name="Flowchart: Merge 7175" descr="920cd1e9e0824d1c818b894f0e4d1ca7# #流程图: 合并 231"/>
          <p:cNvSpPr/>
          <p:nvPr/>
        </p:nvSpPr>
        <p:spPr>
          <a:xfrm rot="10800000">
            <a:off x="1420813" y="2420938"/>
            <a:ext cx="360362" cy="360362"/>
          </a:xfrm>
          <a:prstGeom prst="flowChartMerge">
            <a:avLst/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7177" name="Flowchart: Merge 7176" descr="25f4829403f741898e8bcc4abf6da46b# #流程图: 合并 231"/>
          <p:cNvSpPr/>
          <p:nvPr/>
        </p:nvSpPr>
        <p:spPr>
          <a:xfrm rot="10800000">
            <a:off x="4403725" y="2420938"/>
            <a:ext cx="358775" cy="360362"/>
          </a:xfrm>
          <a:prstGeom prst="flowChartMerge">
            <a:avLst/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7178" name="Flowchart: Merge 7177" descr="b5b6a1ea24b94b5cb4aeaa510680eb09# #流程图: 合并 231"/>
          <p:cNvSpPr/>
          <p:nvPr/>
        </p:nvSpPr>
        <p:spPr>
          <a:xfrm rot="10800000">
            <a:off x="7385050" y="2420938"/>
            <a:ext cx="360363" cy="360362"/>
          </a:xfrm>
          <a:prstGeom prst="flowChartMerge">
            <a:avLst/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7179" name="Flowchart: Merge 7178" descr="f07771ecc85b44039e199c0d4669a4ec# #流程图: 合并 231"/>
          <p:cNvSpPr/>
          <p:nvPr/>
        </p:nvSpPr>
        <p:spPr>
          <a:xfrm>
            <a:off x="2911475" y="3789363"/>
            <a:ext cx="360363" cy="360362"/>
          </a:xfrm>
          <a:prstGeom prst="flowChartMerge">
            <a:avLst/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7180" name="Flowchart: Merge 7179" descr="76a29aea8d674a64b6dc60835ce64c5b# #流程图: 合并 231"/>
          <p:cNvSpPr/>
          <p:nvPr/>
        </p:nvSpPr>
        <p:spPr>
          <a:xfrm>
            <a:off x="5892800" y="3789363"/>
            <a:ext cx="360363" cy="360362"/>
          </a:xfrm>
          <a:prstGeom prst="flowChartMerge">
            <a:avLst/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7181" name="Rounded Rectangle 7180" descr="7bf5adb1809342ab882d475d87809013# #圆角矩形 202"/>
          <p:cNvSpPr/>
          <p:nvPr/>
        </p:nvSpPr>
        <p:spPr>
          <a:xfrm>
            <a:off x="479425" y="16129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82" name="Rounded Rectangle 7181" descr="461f1c430f25473fafa2afe9f845172b# #圆角矩形 202"/>
          <p:cNvSpPr/>
          <p:nvPr/>
        </p:nvSpPr>
        <p:spPr>
          <a:xfrm>
            <a:off x="3441700" y="16129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83" name="Rounded Rectangle 7182" descr="be8eb0cb741349b1ad7f59e746cdfe72# #圆角矩形 202"/>
          <p:cNvSpPr/>
          <p:nvPr/>
        </p:nvSpPr>
        <p:spPr>
          <a:xfrm>
            <a:off x="6375400" y="16129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84" name="Rounded Rectangle 7183" descr="0edea19193de4980ab1aab7a029a549a# #圆角矩形 202"/>
          <p:cNvSpPr/>
          <p:nvPr/>
        </p:nvSpPr>
        <p:spPr>
          <a:xfrm>
            <a:off x="2006600" y="42926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85" name="Rounded Rectangle 7184" descr="84e67e446376412aa985c344d175224f# #圆角矩形 202"/>
          <p:cNvSpPr/>
          <p:nvPr/>
        </p:nvSpPr>
        <p:spPr>
          <a:xfrm>
            <a:off x="4940300" y="429260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8193" descr="a6390efac92a492e9d28ea939ca66b10# #矩形 7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en-GB" sz="3200" dirty="0"/>
              <a:t>Diagram</a:t>
            </a:r>
            <a:endParaRPr lang="en-US" altLang="en-GB" sz="3200" dirty="0"/>
          </a:p>
        </p:txBody>
      </p:sp>
      <p:grpSp>
        <p:nvGrpSpPr>
          <p:cNvPr id="8195" name="Group 8194" descr="361a355a72a34afd9345fad765faefab# #组合 259"/>
          <p:cNvGrpSpPr/>
          <p:nvPr/>
        </p:nvGrpSpPr>
        <p:grpSpPr>
          <a:xfrm>
            <a:off x="2430463" y="1412875"/>
            <a:ext cx="4248150" cy="4200525"/>
            <a:chOff x="0" y="0"/>
            <a:chExt cx="7721" cy="7637"/>
          </a:xfrm>
        </p:grpSpPr>
        <p:sp>
          <p:nvSpPr>
            <p:cNvPr id="8196" name="Freeform 256" descr="ca84b82260884d82afe5a41ac2566490# #Freeform 256"/>
            <p:cNvSpPr/>
            <p:nvPr/>
          </p:nvSpPr>
          <p:spPr>
            <a:xfrm>
              <a:off x="284" y="0"/>
              <a:ext cx="4085" cy="2797"/>
            </a:xfrm>
            <a:custGeom>
              <a:avLst/>
              <a:gdLst>
                <a:gd name="txL" fmla="*/ 0 w 969"/>
                <a:gd name="txT" fmla="*/ 0 h 664"/>
                <a:gd name="txR" fmla="*/ 969 w 969"/>
                <a:gd name="txB" fmla="*/ 664 h 664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969" h="664">
                  <a:moveTo>
                    <a:pt x="232" y="664"/>
                  </a:moveTo>
                  <a:lnTo>
                    <a:pt x="232" y="664"/>
                  </a:lnTo>
                  <a:lnTo>
                    <a:pt x="241" y="644"/>
                  </a:lnTo>
                  <a:lnTo>
                    <a:pt x="251" y="622"/>
                  </a:lnTo>
                  <a:lnTo>
                    <a:pt x="261" y="601"/>
                  </a:lnTo>
                  <a:lnTo>
                    <a:pt x="273" y="580"/>
                  </a:lnTo>
                  <a:lnTo>
                    <a:pt x="285" y="561"/>
                  </a:lnTo>
                  <a:lnTo>
                    <a:pt x="298" y="541"/>
                  </a:lnTo>
                  <a:lnTo>
                    <a:pt x="311" y="522"/>
                  </a:lnTo>
                  <a:lnTo>
                    <a:pt x="325" y="504"/>
                  </a:lnTo>
                  <a:lnTo>
                    <a:pt x="339" y="485"/>
                  </a:lnTo>
                  <a:lnTo>
                    <a:pt x="355" y="469"/>
                  </a:lnTo>
                  <a:lnTo>
                    <a:pt x="372" y="452"/>
                  </a:lnTo>
                  <a:lnTo>
                    <a:pt x="387" y="435"/>
                  </a:lnTo>
                  <a:lnTo>
                    <a:pt x="404" y="419"/>
                  </a:lnTo>
                  <a:lnTo>
                    <a:pt x="422" y="404"/>
                  </a:lnTo>
                  <a:lnTo>
                    <a:pt x="440" y="389"/>
                  </a:lnTo>
                  <a:lnTo>
                    <a:pt x="460" y="375"/>
                  </a:lnTo>
                  <a:lnTo>
                    <a:pt x="478" y="362"/>
                  </a:lnTo>
                  <a:lnTo>
                    <a:pt x="499" y="349"/>
                  </a:lnTo>
                  <a:lnTo>
                    <a:pt x="518" y="338"/>
                  </a:lnTo>
                  <a:lnTo>
                    <a:pt x="539" y="326"/>
                  </a:lnTo>
                  <a:lnTo>
                    <a:pt x="560" y="316"/>
                  </a:lnTo>
                  <a:lnTo>
                    <a:pt x="582" y="305"/>
                  </a:lnTo>
                  <a:lnTo>
                    <a:pt x="604" y="296"/>
                  </a:lnTo>
                  <a:lnTo>
                    <a:pt x="626" y="288"/>
                  </a:lnTo>
                  <a:lnTo>
                    <a:pt x="648" y="281"/>
                  </a:lnTo>
                  <a:lnTo>
                    <a:pt x="671" y="274"/>
                  </a:lnTo>
                  <a:lnTo>
                    <a:pt x="694" y="268"/>
                  </a:lnTo>
                  <a:lnTo>
                    <a:pt x="718" y="262"/>
                  </a:lnTo>
                  <a:lnTo>
                    <a:pt x="742" y="258"/>
                  </a:lnTo>
                  <a:lnTo>
                    <a:pt x="767" y="255"/>
                  </a:lnTo>
                  <a:lnTo>
                    <a:pt x="792" y="252"/>
                  </a:lnTo>
                  <a:lnTo>
                    <a:pt x="816" y="251"/>
                  </a:lnTo>
                  <a:lnTo>
                    <a:pt x="969" y="129"/>
                  </a:lnTo>
                  <a:lnTo>
                    <a:pt x="849" y="0"/>
                  </a:lnTo>
                  <a:lnTo>
                    <a:pt x="812" y="2"/>
                  </a:lnTo>
                  <a:lnTo>
                    <a:pt x="777" y="3"/>
                  </a:lnTo>
                  <a:lnTo>
                    <a:pt x="741" y="7"/>
                  </a:lnTo>
                  <a:lnTo>
                    <a:pt x="707" y="12"/>
                  </a:lnTo>
                  <a:lnTo>
                    <a:pt x="672" y="17"/>
                  </a:lnTo>
                  <a:lnTo>
                    <a:pt x="639" y="25"/>
                  </a:lnTo>
                  <a:lnTo>
                    <a:pt x="605" y="33"/>
                  </a:lnTo>
                  <a:lnTo>
                    <a:pt x="573" y="43"/>
                  </a:lnTo>
                  <a:lnTo>
                    <a:pt x="540" y="54"/>
                  </a:lnTo>
                  <a:lnTo>
                    <a:pt x="509" y="65"/>
                  </a:lnTo>
                  <a:lnTo>
                    <a:pt x="478" y="78"/>
                  </a:lnTo>
                  <a:lnTo>
                    <a:pt x="447" y="93"/>
                  </a:lnTo>
                  <a:lnTo>
                    <a:pt x="417" y="108"/>
                  </a:lnTo>
                  <a:lnTo>
                    <a:pt x="387" y="124"/>
                  </a:lnTo>
                  <a:lnTo>
                    <a:pt x="359" y="142"/>
                  </a:lnTo>
                  <a:lnTo>
                    <a:pt x="331" y="160"/>
                  </a:lnTo>
                  <a:lnTo>
                    <a:pt x="304" y="179"/>
                  </a:lnTo>
                  <a:lnTo>
                    <a:pt x="277" y="199"/>
                  </a:lnTo>
                  <a:lnTo>
                    <a:pt x="251" y="220"/>
                  </a:lnTo>
                  <a:lnTo>
                    <a:pt x="226" y="242"/>
                  </a:lnTo>
                  <a:lnTo>
                    <a:pt x="202" y="265"/>
                  </a:lnTo>
                  <a:lnTo>
                    <a:pt x="180" y="288"/>
                  </a:lnTo>
                  <a:lnTo>
                    <a:pt x="156" y="313"/>
                  </a:lnTo>
                  <a:lnTo>
                    <a:pt x="136" y="339"/>
                  </a:lnTo>
                  <a:lnTo>
                    <a:pt x="115" y="365"/>
                  </a:lnTo>
                  <a:lnTo>
                    <a:pt x="95" y="392"/>
                  </a:lnTo>
                  <a:lnTo>
                    <a:pt x="77" y="419"/>
                  </a:lnTo>
                  <a:lnTo>
                    <a:pt x="59" y="448"/>
                  </a:lnTo>
                  <a:lnTo>
                    <a:pt x="42" y="476"/>
                  </a:lnTo>
                  <a:lnTo>
                    <a:pt x="27" y="506"/>
                  </a:lnTo>
                  <a:lnTo>
                    <a:pt x="12" y="536"/>
                  </a:lnTo>
                  <a:lnTo>
                    <a:pt x="0" y="567"/>
                  </a:lnTo>
                  <a:lnTo>
                    <a:pt x="156" y="492"/>
                  </a:lnTo>
                  <a:lnTo>
                    <a:pt x="232" y="6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8197" name="Freeform 257" descr="9410cf9b2c964c35ba565eb9ed49808f# #Freeform 257"/>
            <p:cNvSpPr/>
            <p:nvPr/>
          </p:nvSpPr>
          <p:spPr>
            <a:xfrm>
              <a:off x="3889" y="9"/>
              <a:ext cx="3683" cy="3376"/>
            </a:xfrm>
            <a:custGeom>
              <a:avLst/>
              <a:gdLst>
                <a:gd name="txL" fmla="*/ 0 w 875"/>
                <a:gd name="txT" fmla="*/ 0 h 801"/>
                <a:gd name="txR" fmla="*/ 875 w 875"/>
                <a:gd name="txB" fmla="*/ 801 h 801"/>
              </a:gdLst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875" h="801">
                  <a:moveTo>
                    <a:pt x="0" y="249"/>
                  </a:moveTo>
                  <a:lnTo>
                    <a:pt x="0" y="249"/>
                  </a:lnTo>
                  <a:lnTo>
                    <a:pt x="26" y="249"/>
                  </a:lnTo>
                  <a:lnTo>
                    <a:pt x="53" y="251"/>
                  </a:lnTo>
                  <a:lnTo>
                    <a:pt x="79" y="254"/>
                  </a:lnTo>
                  <a:lnTo>
                    <a:pt x="105" y="258"/>
                  </a:lnTo>
                  <a:lnTo>
                    <a:pt x="131" y="262"/>
                  </a:lnTo>
                  <a:lnTo>
                    <a:pt x="156" y="268"/>
                  </a:lnTo>
                  <a:lnTo>
                    <a:pt x="180" y="275"/>
                  </a:lnTo>
                  <a:lnTo>
                    <a:pt x="205" y="282"/>
                  </a:lnTo>
                  <a:lnTo>
                    <a:pt x="228" y="290"/>
                  </a:lnTo>
                  <a:lnTo>
                    <a:pt x="253" y="299"/>
                  </a:lnTo>
                  <a:lnTo>
                    <a:pt x="275" y="310"/>
                  </a:lnTo>
                  <a:lnTo>
                    <a:pt x="298" y="320"/>
                  </a:lnTo>
                  <a:lnTo>
                    <a:pt x="320" y="333"/>
                  </a:lnTo>
                  <a:lnTo>
                    <a:pt x="341" y="345"/>
                  </a:lnTo>
                  <a:lnTo>
                    <a:pt x="363" y="359"/>
                  </a:lnTo>
                  <a:lnTo>
                    <a:pt x="384" y="372"/>
                  </a:lnTo>
                  <a:lnTo>
                    <a:pt x="403" y="387"/>
                  </a:lnTo>
                  <a:lnTo>
                    <a:pt x="423" y="403"/>
                  </a:lnTo>
                  <a:lnTo>
                    <a:pt x="441" y="419"/>
                  </a:lnTo>
                  <a:lnTo>
                    <a:pt x="459" y="435"/>
                  </a:lnTo>
                  <a:lnTo>
                    <a:pt x="477" y="454"/>
                  </a:lnTo>
                  <a:lnTo>
                    <a:pt x="494" y="472"/>
                  </a:lnTo>
                  <a:lnTo>
                    <a:pt x="510" y="491"/>
                  </a:lnTo>
                  <a:lnTo>
                    <a:pt x="525" y="511"/>
                  </a:lnTo>
                  <a:lnTo>
                    <a:pt x="540" y="530"/>
                  </a:lnTo>
                  <a:lnTo>
                    <a:pt x="554" y="551"/>
                  </a:lnTo>
                  <a:lnTo>
                    <a:pt x="567" y="572"/>
                  </a:lnTo>
                  <a:lnTo>
                    <a:pt x="580" y="594"/>
                  </a:lnTo>
                  <a:lnTo>
                    <a:pt x="591" y="616"/>
                  </a:lnTo>
                  <a:lnTo>
                    <a:pt x="602" y="638"/>
                  </a:lnTo>
                  <a:lnTo>
                    <a:pt x="611" y="661"/>
                  </a:lnTo>
                  <a:lnTo>
                    <a:pt x="620" y="684"/>
                  </a:lnTo>
                  <a:lnTo>
                    <a:pt x="778" y="801"/>
                  </a:lnTo>
                  <a:lnTo>
                    <a:pt x="875" y="652"/>
                  </a:lnTo>
                  <a:lnTo>
                    <a:pt x="864" y="618"/>
                  </a:lnTo>
                  <a:lnTo>
                    <a:pt x="852" y="584"/>
                  </a:lnTo>
                  <a:lnTo>
                    <a:pt x="839" y="552"/>
                  </a:lnTo>
                  <a:lnTo>
                    <a:pt x="823" y="520"/>
                  </a:lnTo>
                  <a:lnTo>
                    <a:pt x="808" y="487"/>
                  </a:lnTo>
                  <a:lnTo>
                    <a:pt x="791" y="457"/>
                  </a:lnTo>
                  <a:lnTo>
                    <a:pt x="773" y="426"/>
                  </a:lnTo>
                  <a:lnTo>
                    <a:pt x="753" y="398"/>
                  </a:lnTo>
                  <a:lnTo>
                    <a:pt x="733" y="369"/>
                  </a:lnTo>
                  <a:lnTo>
                    <a:pt x="712" y="341"/>
                  </a:lnTo>
                  <a:lnTo>
                    <a:pt x="689" y="314"/>
                  </a:lnTo>
                  <a:lnTo>
                    <a:pt x="665" y="288"/>
                  </a:lnTo>
                  <a:lnTo>
                    <a:pt x="641" y="263"/>
                  </a:lnTo>
                  <a:lnTo>
                    <a:pt x="616" y="238"/>
                  </a:lnTo>
                  <a:lnTo>
                    <a:pt x="589" y="215"/>
                  </a:lnTo>
                  <a:lnTo>
                    <a:pt x="562" y="193"/>
                  </a:lnTo>
                  <a:lnTo>
                    <a:pt x="534" y="172"/>
                  </a:lnTo>
                  <a:lnTo>
                    <a:pt x="505" y="153"/>
                  </a:lnTo>
                  <a:lnTo>
                    <a:pt x="475" y="133"/>
                  </a:lnTo>
                  <a:lnTo>
                    <a:pt x="445" y="115"/>
                  </a:lnTo>
                  <a:lnTo>
                    <a:pt x="412" y="98"/>
                  </a:lnTo>
                  <a:lnTo>
                    <a:pt x="381" y="83"/>
                  </a:lnTo>
                  <a:lnTo>
                    <a:pt x="348" y="69"/>
                  </a:lnTo>
                  <a:lnTo>
                    <a:pt x="315" y="56"/>
                  </a:lnTo>
                  <a:lnTo>
                    <a:pt x="280" y="44"/>
                  </a:lnTo>
                  <a:lnTo>
                    <a:pt x="247" y="33"/>
                  </a:lnTo>
                  <a:lnTo>
                    <a:pt x="212" y="24"/>
                  </a:lnTo>
                  <a:lnTo>
                    <a:pt x="175" y="17"/>
                  </a:lnTo>
                  <a:lnTo>
                    <a:pt x="139" y="10"/>
                  </a:lnTo>
                  <a:lnTo>
                    <a:pt x="103" y="5"/>
                  </a:lnTo>
                  <a:lnTo>
                    <a:pt x="65" y="1"/>
                  </a:lnTo>
                  <a:lnTo>
                    <a:pt x="27" y="0"/>
                  </a:lnTo>
                  <a:lnTo>
                    <a:pt x="149" y="128"/>
                  </a:lnTo>
                  <a:lnTo>
                    <a:pt x="0" y="24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8198" name="Freeform 258" descr="654ef2c9b07c401691d83f15392a77d6# #Freeform 258"/>
            <p:cNvSpPr/>
            <p:nvPr/>
          </p:nvSpPr>
          <p:spPr>
            <a:xfrm>
              <a:off x="5547" y="2890"/>
              <a:ext cx="2175" cy="3885"/>
            </a:xfrm>
            <a:custGeom>
              <a:avLst/>
              <a:gdLst>
                <a:gd name="txL" fmla="*/ 0 w 516"/>
                <a:gd name="txT" fmla="*/ 0 h 922"/>
                <a:gd name="txR" fmla="*/ 516 w 516"/>
                <a:gd name="txB" fmla="*/ 922 h 922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516" h="922">
                  <a:moveTo>
                    <a:pt x="516" y="221"/>
                  </a:moveTo>
                  <a:lnTo>
                    <a:pt x="516" y="221"/>
                  </a:lnTo>
                  <a:lnTo>
                    <a:pt x="516" y="192"/>
                  </a:lnTo>
                  <a:lnTo>
                    <a:pt x="515" y="164"/>
                  </a:lnTo>
                  <a:lnTo>
                    <a:pt x="512" y="136"/>
                  </a:lnTo>
                  <a:lnTo>
                    <a:pt x="510" y="108"/>
                  </a:lnTo>
                  <a:lnTo>
                    <a:pt x="506" y="81"/>
                  </a:lnTo>
                  <a:lnTo>
                    <a:pt x="501" y="53"/>
                  </a:lnTo>
                  <a:lnTo>
                    <a:pt x="496" y="26"/>
                  </a:lnTo>
                  <a:lnTo>
                    <a:pt x="489" y="0"/>
                  </a:lnTo>
                  <a:lnTo>
                    <a:pt x="391" y="152"/>
                  </a:lnTo>
                  <a:lnTo>
                    <a:pt x="239" y="39"/>
                  </a:lnTo>
                  <a:lnTo>
                    <a:pt x="245" y="61"/>
                  </a:lnTo>
                  <a:lnTo>
                    <a:pt x="251" y="83"/>
                  </a:lnTo>
                  <a:lnTo>
                    <a:pt x="254" y="105"/>
                  </a:lnTo>
                  <a:lnTo>
                    <a:pt x="258" y="129"/>
                  </a:lnTo>
                  <a:lnTo>
                    <a:pt x="261" y="151"/>
                  </a:lnTo>
                  <a:lnTo>
                    <a:pt x="264" y="174"/>
                  </a:lnTo>
                  <a:lnTo>
                    <a:pt x="265" y="197"/>
                  </a:lnTo>
                  <a:lnTo>
                    <a:pt x="265" y="221"/>
                  </a:lnTo>
                  <a:lnTo>
                    <a:pt x="264" y="258"/>
                  </a:lnTo>
                  <a:lnTo>
                    <a:pt x="261" y="295"/>
                  </a:lnTo>
                  <a:lnTo>
                    <a:pt x="256" y="331"/>
                  </a:lnTo>
                  <a:lnTo>
                    <a:pt x="249" y="366"/>
                  </a:lnTo>
                  <a:lnTo>
                    <a:pt x="240" y="400"/>
                  </a:lnTo>
                  <a:lnTo>
                    <a:pt x="228" y="433"/>
                  </a:lnTo>
                  <a:lnTo>
                    <a:pt x="217" y="467"/>
                  </a:lnTo>
                  <a:lnTo>
                    <a:pt x="203" y="499"/>
                  </a:lnTo>
                  <a:lnTo>
                    <a:pt x="187" y="531"/>
                  </a:lnTo>
                  <a:lnTo>
                    <a:pt x="169" y="560"/>
                  </a:lnTo>
                  <a:lnTo>
                    <a:pt x="151" y="590"/>
                  </a:lnTo>
                  <a:lnTo>
                    <a:pt x="130" y="617"/>
                  </a:lnTo>
                  <a:lnTo>
                    <a:pt x="108" y="645"/>
                  </a:lnTo>
                  <a:lnTo>
                    <a:pt x="85" y="671"/>
                  </a:lnTo>
                  <a:lnTo>
                    <a:pt x="60" y="695"/>
                  </a:lnTo>
                  <a:lnTo>
                    <a:pt x="34" y="719"/>
                  </a:lnTo>
                  <a:lnTo>
                    <a:pt x="0" y="899"/>
                  </a:lnTo>
                  <a:lnTo>
                    <a:pt x="181" y="922"/>
                  </a:lnTo>
                  <a:lnTo>
                    <a:pt x="218" y="890"/>
                  </a:lnTo>
                  <a:lnTo>
                    <a:pt x="254" y="856"/>
                  </a:lnTo>
                  <a:lnTo>
                    <a:pt x="288" y="820"/>
                  </a:lnTo>
                  <a:lnTo>
                    <a:pt x="319" y="782"/>
                  </a:lnTo>
                  <a:lnTo>
                    <a:pt x="349" y="743"/>
                  </a:lnTo>
                  <a:lnTo>
                    <a:pt x="378" y="702"/>
                  </a:lnTo>
                  <a:lnTo>
                    <a:pt x="402" y="659"/>
                  </a:lnTo>
                  <a:lnTo>
                    <a:pt x="426" y="615"/>
                  </a:lnTo>
                  <a:lnTo>
                    <a:pt x="446" y="569"/>
                  </a:lnTo>
                  <a:lnTo>
                    <a:pt x="464" y="523"/>
                  </a:lnTo>
                  <a:lnTo>
                    <a:pt x="480" y="475"/>
                  </a:lnTo>
                  <a:lnTo>
                    <a:pt x="493" y="427"/>
                  </a:lnTo>
                  <a:lnTo>
                    <a:pt x="503" y="376"/>
                  </a:lnTo>
                  <a:lnTo>
                    <a:pt x="511" y="326"/>
                  </a:lnTo>
                  <a:lnTo>
                    <a:pt x="515" y="274"/>
                  </a:lnTo>
                  <a:lnTo>
                    <a:pt x="516" y="22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8199" name="Freeform 259" descr="1dd68b6306c643708c9add6c2e5c380e# #Freeform 259"/>
            <p:cNvSpPr/>
            <p:nvPr/>
          </p:nvSpPr>
          <p:spPr>
            <a:xfrm>
              <a:off x="1377" y="6015"/>
              <a:ext cx="4815" cy="1623"/>
            </a:xfrm>
            <a:custGeom>
              <a:avLst/>
              <a:gdLst>
                <a:gd name="txL" fmla="*/ 0 w 1143"/>
                <a:gd name="txT" fmla="*/ 0 h 385"/>
                <a:gd name="txR" fmla="*/ 1143 w 1143"/>
                <a:gd name="txB" fmla="*/ 385 h 385"/>
              </a:gdLst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1143" h="385">
                  <a:moveTo>
                    <a:pt x="996" y="0"/>
                  </a:moveTo>
                  <a:lnTo>
                    <a:pt x="996" y="0"/>
                  </a:lnTo>
                  <a:lnTo>
                    <a:pt x="975" y="15"/>
                  </a:lnTo>
                  <a:lnTo>
                    <a:pt x="953" y="30"/>
                  </a:lnTo>
                  <a:lnTo>
                    <a:pt x="929" y="44"/>
                  </a:lnTo>
                  <a:lnTo>
                    <a:pt x="906" y="57"/>
                  </a:lnTo>
                  <a:lnTo>
                    <a:pt x="883" y="69"/>
                  </a:lnTo>
                  <a:lnTo>
                    <a:pt x="858" y="80"/>
                  </a:lnTo>
                  <a:lnTo>
                    <a:pt x="833" y="91"/>
                  </a:lnTo>
                  <a:lnTo>
                    <a:pt x="808" y="100"/>
                  </a:lnTo>
                  <a:lnTo>
                    <a:pt x="783" y="108"/>
                  </a:lnTo>
                  <a:lnTo>
                    <a:pt x="756" y="115"/>
                  </a:lnTo>
                  <a:lnTo>
                    <a:pt x="730" y="122"/>
                  </a:lnTo>
                  <a:lnTo>
                    <a:pt x="702" y="127"/>
                  </a:lnTo>
                  <a:lnTo>
                    <a:pt x="675" y="131"/>
                  </a:lnTo>
                  <a:lnTo>
                    <a:pt x="647" y="133"/>
                  </a:lnTo>
                  <a:lnTo>
                    <a:pt x="618" y="136"/>
                  </a:lnTo>
                  <a:lnTo>
                    <a:pt x="590" y="136"/>
                  </a:lnTo>
                  <a:lnTo>
                    <a:pt x="562" y="136"/>
                  </a:lnTo>
                  <a:lnTo>
                    <a:pt x="534" y="133"/>
                  </a:lnTo>
                  <a:lnTo>
                    <a:pt x="507" y="131"/>
                  </a:lnTo>
                  <a:lnTo>
                    <a:pt x="480" y="127"/>
                  </a:lnTo>
                  <a:lnTo>
                    <a:pt x="454" y="122"/>
                  </a:lnTo>
                  <a:lnTo>
                    <a:pt x="426" y="115"/>
                  </a:lnTo>
                  <a:lnTo>
                    <a:pt x="400" y="109"/>
                  </a:lnTo>
                  <a:lnTo>
                    <a:pt x="374" y="101"/>
                  </a:lnTo>
                  <a:lnTo>
                    <a:pt x="350" y="92"/>
                  </a:lnTo>
                  <a:lnTo>
                    <a:pt x="325" y="82"/>
                  </a:lnTo>
                  <a:lnTo>
                    <a:pt x="302" y="71"/>
                  </a:lnTo>
                  <a:lnTo>
                    <a:pt x="277" y="58"/>
                  </a:lnTo>
                  <a:lnTo>
                    <a:pt x="255" y="47"/>
                  </a:lnTo>
                  <a:lnTo>
                    <a:pt x="232" y="32"/>
                  </a:lnTo>
                  <a:lnTo>
                    <a:pt x="211" y="18"/>
                  </a:lnTo>
                  <a:lnTo>
                    <a:pt x="189" y="3"/>
                  </a:lnTo>
                  <a:lnTo>
                    <a:pt x="0" y="26"/>
                  </a:lnTo>
                  <a:lnTo>
                    <a:pt x="27" y="193"/>
                  </a:lnTo>
                  <a:lnTo>
                    <a:pt x="56" y="215"/>
                  </a:lnTo>
                  <a:lnTo>
                    <a:pt x="87" y="236"/>
                  </a:lnTo>
                  <a:lnTo>
                    <a:pt x="118" y="255"/>
                  </a:lnTo>
                  <a:lnTo>
                    <a:pt x="150" y="273"/>
                  </a:lnTo>
                  <a:lnTo>
                    <a:pt x="184" y="292"/>
                  </a:lnTo>
                  <a:lnTo>
                    <a:pt x="218" y="307"/>
                  </a:lnTo>
                  <a:lnTo>
                    <a:pt x="251" y="321"/>
                  </a:lnTo>
                  <a:lnTo>
                    <a:pt x="286" y="334"/>
                  </a:lnTo>
                  <a:lnTo>
                    <a:pt x="323" y="346"/>
                  </a:lnTo>
                  <a:lnTo>
                    <a:pt x="359" y="356"/>
                  </a:lnTo>
                  <a:lnTo>
                    <a:pt x="397" y="366"/>
                  </a:lnTo>
                  <a:lnTo>
                    <a:pt x="434" y="372"/>
                  </a:lnTo>
                  <a:lnTo>
                    <a:pt x="473" y="377"/>
                  </a:lnTo>
                  <a:lnTo>
                    <a:pt x="512" y="382"/>
                  </a:lnTo>
                  <a:lnTo>
                    <a:pt x="551" y="385"/>
                  </a:lnTo>
                  <a:lnTo>
                    <a:pt x="590" y="385"/>
                  </a:lnTo>
                  <a:lnTo>
                    <a:pt x="629" y="385"/>
                  </a:lnTo>
                  <a:lnTo>
                    <a:pt x="667" y="382"/>
                  </a:lnTo>
                  <a:lnTo>
                    <a:pt x="705" y="378"/>
                  </a:lnTo>
                  <a:lnTo>
                    <a:pt x="743" y="373"/>
                  </a:lnTo>
                  <a:lnTo>
                    <a:pt x="780" y="366"/>
                  </a:lnTo>
                  <a:lnTo>
                    <a:pt x="817" y="358"/>
                  </a:lnTo>
                  <a:lnTo>
                    <a:pt x="852" y="347"/>
                  </a:lnTo>
                  <a:lnTo>
                    <a:pt x="887" y="337"/>
                  </a:lnTo>
                  <a:lnTo>
                    <a:pt x="922" y="324"/>
                  </a:lnTo>
                  <a:lnTo>
                    <a:pt x="955" y="310"/>
                  </a:lnTo>
                  <a:lnTo>
                    <a:pt x="989" y="296"/>
                  </a:lnTo>
                  <a:lnTo>
                    <a:pt x="1021" y="279"/>
                  </a:lnTo>
                  <a:lnTo>
                    <a:pt x="1054" y="262"/>
                  </a:lnTo>
                  <a:lnTo>
                    <a:pt x="1084" y="242"/>
                  </a:lnTo>
                  <a:lnTo>
                    <a:pt x="1115" y="223"/>
                  </a:lnTo>
                  <a:lnTo>
                    <a:pt x="1143" y="201"/>
                  </a:lnTo>
                  <a:lnTo>
                    <a:pt x="962" y="178"/>
                  </a:lnTo>
                  <a:lnTo>
                    <a:pt x="9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8200" name="Freeform 260" descr="a83e08218ccd4ebb96a7350661fb7899# #Freeform 260"/>
            <p:cNvSpPr/>
            <p:nvPr/>
          </p:nvSpPr>
          <p:spPr>
            <a:xfrm>
              <a:off x="0" y="2207"/>
              <a:ext cx="2062" cy="4525"/>
            </a:xfrm>
            <a:custGeom>
              <a:avLst/>
              <a:gdLst>
                <a:gd name="txL" fmla="*/ 0 w 490"/>
                <a:gd name="txT" fmla="*/ 0 h 1074"/>
                <a:gd name="txR" fmla="*/ 490 w 490"/>
                <a:gd name="txB" fmla="*/ 1074 h 1074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490" h="1074">
                  <a:moveTo>
                    <a:pt x="490" y="886"/>
                  </a:moveTo>
                  <a:lnTo>
                    <a:pt x="490" y="886"/>
                  </a:lnTo>
                  <a:lnTo>
                    <a:pt x="463" y="862"/>
                  </a:lnTo>
                  <a:lnTo>
                    <a:pt x="438" y="838"/>
                  </a:lnTo>
                  <a:lnTo>
                    <a:pt x="414" y="812"/>
                  </a:lnTo>
                  <a:lnTo>
                    <a:pt x="392" y="785"/>
                  </a:lnTo>
                  <a:lnTo>
                    <a:pt x="371" y="756"/>
                  </a:lnTo>
                  <a:lnTo>
                    <a:pt x="351" y="726"/>
                  </a:lnTo>
                  <a:lnTo>
                    <a:pt x="333" y="696"/>
                  </a:lnTo>
                  <a:lnTo>
                    <a:pt x="316" y="665"/>
                  </a:lnTo>
                  <a:lnTo>
                    <a:pt x="302" y="632"/>
                  </a:lnTo>
                  <a:lnTo>
                    <a:pt x="289" y="599"/>
                  </a:lnTo>
                  <a:lnTo>
                    <a:pt x="279" y="564"/>
                  </a:lnTo>
                  <a:lnTo>
                    <a:pt x="270" y="529"/>
                  </a:lnTo>
                  <a:lnTo>
                    <a:pt x="262" y="494"/>
                  </a:lnTo>
                  <a:lnTo>
                    <a:pt x="257" y="458"/>
                  </a:lnTo>
                  <a:lnTo>
                    <a:pt x="254" y="420"/>
                  </a:lnTo>
                  <a:lnTo>
                    <a:pt x="253" y="383"/>
                  </a:lnTo>
                  <a:lnTo>
                    <a:pt x="253" y="356"/>
                  </a:lnTo>
                  <a:lnTo>
                    <a:pt x="255" y="328"/>
                  </a:lnTo>
                  <a:lnTo>
                    <a:pt x="258" y="302"/>
                  </a:lnTo>
                  <a:lnTo>
                    <a:pt x="262" y="275"/>
                  </a:lnTo>
                  <a:lnTo>
                    <a:pt x="267" y="249"/>
                  </a:lnTo>
                  <a:lnTo>
                    <a:pt x="272" y="223"/>
                  </a:lnTo>
                  <a:lnTo>
                    <a:pt x="280" y="199"/>
                  </a:lnTo>
                  <a:lnTo>
                    <a:pt x="288" y="174"/>
                  </a:lnTo>
                  <a:lnTo>
                    <a:pt x="211" y="0"/>
                  </a:lnTo>
                  <a:lnTo>
                    <a:pt x="55" y="77"/>
                  </a:lnTo>
                  <a:lnTo>
                    <a:pt x="42" y="113"/>
                  </a:lnTo>
                  <a:lnTo>
                    <a:pt x="31" y="149"/>
                  </a:lnTo>
                  <a:lnTo>
                    <a:pt x="22" y="187"/>
                  </a:lnTo>
                  <a:lnTo>
                    <a:pt x="14" y="226"/>
                  </a:lnTo>
                  <a:lnTo>
                    <a:pt x="8" y="263"/>
                  </a:lnTo>
                  <a:lnTo>
                    <a:pt x="4" y="304"/>
                  </a:lnTo>
                  <a:lnTo>
                    <a:pt x="1" y="343"/>
                  </a:lnTo>
                  <a:lnTo>
                    <a:pt x="0" y="383"/>
                  </a:lnTo>
                  <a:lnTo>
                    <a:pt x="3" y="435"/>
                  </a:lnTo>
                  <a:lnTo>
                    <a:pt x="7" y="485"/>
                  </a:lnTo>
                  <a:lnTo>
                    <a:pt x="13" y="536"/>
                  </a:lnTo>
                  <a:lnTo>
                    <a:pt x="23" y="585"/>
                  </a:lnTo>
                  <a:lnTo>
                    <a:pt x="36" y="633"/>
                  </a:lnTo>
                  <a:lnTo>
                    <a:pt x="51" y="680"/>
                  </a:lnTo>
                  <a:lnTo>
                    <a:pt x="69" y="725"/>
                  </a:lnTo>
                  <a:lnTo>
                    <a:pt x="88" y="770"/>
                  </a:lnTo>
                  <a:lnTo>
                    <a:pt x="110" y="813"/>
                  </a:lnTo>
                  <a:lnTo>
                    <a:pt x="135" y="856"/>
                  </a:lnTo>
                  <a:lnTo>
                    <a:pt x="162" y="896"/>
                  </a:lnTo>
                  <a:lnTo>
                    <a:pt x="191" y="935"/>
                  </a:lnTo>
                  <a:lnTo>
                    <a:pt x="222" y="973"/>
                  </a:lnTo>
                  <a:lnTo>
                    <a:pt x="254" y="1008"/>
                  </a:lnTo>
                  <a:lnTo>
                    <a:pt x="288" y="1043"/>
                  </a:lnTo>
                  <a:lnTo>
                    <a:pt x="324" y="1074"/>
                  </a:lnTo>
                  <a:lnTo>
                    <a:pt x="298" y="909"/>
                  </a:lnTo>
                  <a:lnTo>
                    <a:pt x="490" y="88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8201" name="TextBox 17" descr="df91b708984d46e4af2cc71238a078f9# #形状 1"/>
          <p:cNvSpPr/>
          <p:nvPr/>
        </p:nvSpPr>
        <p:spPr>
          <a:xfrm rot="19630964">
            <a:off x="2873375" y="1812925"/>
            <a:ext cx="1350963" cy="396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 anchorCtr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sym typeface="Calibri" panose="020F0502020204030204" charset="0"/>
              </a:rPr>
              <a:t>Text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8202" name="TextBox 17" descr="b40c9236909a4b6bb8639d2f242124c1# #形状 1"/>
          <p:cNvSpPr/>
          <p:nvPr/>
        </p:nvSpPr>
        <p:spPr>
          <a:xfrm rot="18420000">
            <a:off x="4754563" y="2238375"/>
            <a:ext cx="1401762" cy="614363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 anchorCtr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sym typeface="Calibri" panose="020F0502020204030204" charset="0"/>
              </a:rPr>
              <a:t>Text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8203" name="TextBox 17" descr="cbddd851af73425fa46ee272d87fb223# #形状 1"/>
          <p:cNvSpPr/>
          <p:nvPr/>
        </p:nvSpPr>
        <p:spPr>
          <a:xfrm rot="9420000">
            <a:off x="2484438" y="3573463"/>
            <a:ext cx="1401762" cy="614362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 anchorCtr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sym typeface="Calibri" panose="020F0502020204030204" charset="0"/>
              </a:rPr>
              <a:t>Text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8204" name="TextBox 17" descr="b25e6593987e4ecc80ba294cd1af03a2# #形状 1"/>
          <p:cNvSpPr/>
          <p:nvPr/>
        </p:nvSpPr>
        <p:spPr>
          <a:xfrm>
            <a:off x="3662363" y="5126038"/>
            <a:ext cx="1350962" cy="396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 anchorCtr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sym typeface="Calibri" panose="020F0502020204030204" charset="0"/>
              </a:rPr>
              <a:t>Text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8205" name="TextBox 17" descr="810c1dd851f349d3b42dc34c69fc7485# #形状 1"/>
          <p:cNvSpPr/>
          <p:nvPr/>
        </p:nvSpPr>
        <p:spPr>
          <a:xfrm rot="1860000">
            <a:off x="5076825" y="3789363"/>
            <a:ext cx="1400175" cy="614362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 anchorCtr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sym typeface="Calibri" panose="020F0502020204030204" charset="0"/>
              </a:rPr>
              <a:t>Text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8206" name="Rounded Rectangle 8205" descr="461f1c430f25473fafa2afe9f845172b# #圆角矩形 202"/>
          <p:cNvSpPr/>
          <p:nvPr/>
        </p:nvSpPr>
        <p:spPr>
          <a:xfrm>
            <a:off x="3449638" y="3181350"/>
            <a:ext cx="2244725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sz="2000" dirty="0">
                <a:latin typeface="Arial" panose="020B0604020202020204" pitchFamily="34" charset="0"/>
              </a:rPr>
              <a:t>Click to add text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ctr"/>
            <a:r>
              <a:rPr lang="zh-CN" altLang="en-US" sz="2000" dirty="0">
                <a:latin typeface="Arial" panose="020B0604020202020204" pitchFamily="34" charset="0"/>
              </a:rPr>
              <a:t>Click to add text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9217" descr="f96c11ed7fa847ed8379abde365908b8# #矩形 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en-GB" sz="3200" dirty="0"/>
              <a:t>Diagram</a:t>
            </a:r>
            <a:endParaRPr lang="en-US" altLang="en-GB" sz="3200" dirty="0"/>
          </a:p>
        </p:txBody>
      </p:sp>
      <p:sp>
        <p:nvSpPr>
          <p:cNvPr id="9219" name="Left Arrow 9218" descr="6b8782b4b9674070a9521ae07d150cbf# #左箭头 260"/>
          <p:cNvSpPr/>
          <p:nvPr/>
        </p:nvSpPr>
        <p:spPr>
          <a:xfrm>
            <a:off x="1570038" y="1628775"/>
            <a:ext cx="3335337" cy="2298700"/>
          </a:xfrm>
          <a:prstGeom prst="leftArrow">
            <a:avLst>
              <a:gd name="adj1" fmla="val 46000"/>
              <a:gd name="adj2" fmla="val 55015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20" name="Left Arrow 9219" descr="53a761219ddc489f808c46ede703b7bf# #左箭头 260"/>
          <p:cNvSpPr/>
          <p:nvPr/>
        </p:nvSpPr>
        <p:spPr>
          <a:xfrm rot="10800000">
            <a:off x="4238625" y="2371725"/>
            <a:ext cx="3336925" cy="2298700"/>
          </a:xfrm>
          <a:prstGeom prst="leftArrow">
            <a:avLst>
              <a:gd name="adj1" fmla="val 46000"/>
              <a:gd name="adj2" fmla="val 55042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 anchorCtr="0"/>
          <a:p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9221" name="Left Arrow 9220" descr="fa2581d147004b10bf74b707c39c01c0# #左箭头 260"/>
          <p:cNvSpPr/>
          <p:nvPr/>
        </p:nvSpPr>
        <p:spPr>
          <a:xfrm>
            <a:off x="4238625" y="2371725"/>
            <a:ext cx="3335338" cy="2298700"/>
          </a:xfrm>
          <a:prstGeom prst="leftArrow">
            <a:avLst>
              <a:gd name="adj1" fmla="val 46000"/>
              <a:gd name="adj2" fmla="val 55015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r>
              <a:rPr lang="zh-CN" altLang="en-US" sz="2000" dirty="0">
                <a:latin typeface="Arial" panose="020B0604020202020204" pitchFamily="34" charset="0"/>
              </a:rPr>
              <a:t>Click to add text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en-GB" sz="3200" dirty="0"/>
              <a:t>Diagram</a:t>
            </a:r>
            <a:endParaRPr lang="en-US" altLang="en-GB" sz="3200" dirty="0"/>
          </a:p>
        </p:txBody>
      </p:sp>
      <p:sp>
        <p:nvSpPr>
          <p:cNvPr id="10243" name="Rounded Rectangle 10242" descr="7663854004fc423baef025da83d19568# #圆角矩形 217"/>
          <p:cNvSpPr/>
          <p:nvPr/>
        </p:nvSpPr>
        <p:spPr>
          <a:xfrm>
            <a:off x="2916238" y="1270000"/>
            <a:ext cx="318452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44" name="Rounded Rectangle 10243" descr="bda68db01d1345feb43382e609a73d8e# #圆角矩形 217"/>
          <p:cNvSpPr/>
          <p:nvPr/>
        </p:nvSpPr>
        <p:spPr>
          <a:xfrm>
            <a:off x="730250" y="2266950"/>
            <a:ext cx="2262188" cy="584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B2B2">
                  <a:alpha val="100000"/>
                </a:srgbClr>
              </a:gs>
              <a:gs pos="100000">
                <a:srgbClr val="DDDDDD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000" dirty="0">
                <a:latin typeface="Arial" panose="020B0604020202020204" pitchFamily="34" charset="0"/>
              </a:rPr>
              <a:t>Click to add text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0245" name="Rounded Rectangle 10244" descr="06e4f6d6c076441eb9d4ff52e1872ce5# #圆角矩形 217"/>
          <p:cNvSpPr/>
          <p:nvPr/>
        </p:nvSpPr>
        <p:spPr>
          <a:xfrm>
            <a:off x="3440113" y="2266950"/>
            <a:ext cx="2263775" cy="584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B2B2">
                  <a:alpha val="100000"/>
                </a:srgbClr>
              </a:gs>
              <a:gs pos="100000">
                <a:srgbClr val="DDDDDD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46" name="Rounded Rectangle 10245" descr="776b000a1d81439eb5f81ba8298d0f14# #圆角矩形 217"/>
          <p:cNvSpPr/>
          <p:nvPr/>
        </p:nvSpPr>
        <p:spPr>
          <a:xfrm>
            <a:off x="6151563" y="2266950"/>
            <a:ext cx="2262187" cy="584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B2B2">
                  <a:alpha val="100000"/>
                </a:srgbClr>
              </a:gs>
              <a:gs pos="100000">
                <a:srgbClr val="DDDDDD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47" name="Rounded Rectangle 10246" descr="f39f64dbbce443c2a8860a1da2e98c49# #圆角矩形 217"/>
          <p:cNvSpPr/>
          <p:nvPr/>
        </p:nvSpPr>
        <p:spPr>
          <a:xfrm>
            <a:off x="730250" y="3140075"/>
            <a:ext cx="2262188" cy="1822450"/>
          </a:xfrm>
          <a:prstGeom prst="roundRect">
            <a:avLst>
              <a:gd name="adj" fmla="val 5991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8" name="Rounded Rectangle 10247" descr="439a4a9cce914d35a602a58bfabf9ca8# #圆角矩形 217"/>
          <p:cNvSpPr/>
          <p:nvPr/>
        </p:nvSpPr>
        <p:spPr>
          <a:xfrm>
            <a:off x="3440113" y="3140075"/>
            <a:ext cx="2263775" cy="1822450"/>
          </a:xfrm>
          <a:prstGeom prst="roundRect">
            <a:avLst>
              <a:gd name="adj" fmla="val 5991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49" name="Rounded Rectangle 10248" descr="4b76323df9ec420dafe68530d6f4dcff# #圆角矩形 217"/>
          <p:cNvSpPr/>
          <p:nvPr/>
        </p:nvSpPr>
        <p:spPr>
          <a:xfrm>
            <a:off x="6151563" y="3140075"/>
            <a:ext cx="2262187" cy="1822450"/>
          </a:xfrm>
          <a:prstGeom prst="roundRect">
            <a:avLst>
              <a:gd name="adj" fmla="val 5991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Click to 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0250" name="Elbow Connector 10249" descr="36679090ecfd48109d9e347506de5540# #肘形连接符 286"/>
          <p:cNvCxnSpPr/>
          <p:nvPr/>
        </p:nvCxnSpPr>
        <p:spPr>
          <a:xfrm rot="5400000">
            <a:off x="3040063" y="733425"/>
            <a:ext cx="350837" cy="2711450"/>
          </a:xfrm>
          <a:prstGeom prst="bentConnector3">
            <a:avLst>
              <a:gd name="adj1" fmla="val 50181"/>
            </a:avLst>
          </a:prstGeom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251" name="Elbow Connector 10250" descr="8fe72a9cf79a42c19a0c3c60af0c0783# #肘形连接符 288"/>
          <p:cNvCxnSpPr/>
          <p:nvPr/>
        </p:nvCxnSpPr>
        <p:spPr>
          <a:xfrm rot="-5400000" flipH="1">
            <a:off x="5751513" y="736600"/>
            <a:ext cx="350837" cy="2709863"/>
          </a:xfrm>
          <a:prstGeom prst="bentConnector3">
            <a:avLst>
              <a:gd name="adj1" fmla="val 50181"/>
            </a:avLst>
          </a:prstGeom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10252" name="Straight Arrow Connector 10251" descr="c34eeb4bc9b54e448ed43c893c335c24# #直接连接符 289"/>
          <p:cNvCxnSpPr/>
          <p:nvPr/>
        </p:nvCxnSpPr>
        <p:spPr>
          <a:xfrm>
            <a:off x="1835150" y="2847975"/>
            <a:ext cx="0" cy="288925"/>
          </a:xfrm>
          <a:prstGeom prst="straightConnector1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0253" name="Straight Arrow Connector 10252" descr="6047923f6a1a480282db52b735334e5a# #直接连接符 290"/>
          <p:cNvCxnSpPr/>
          <p:nvPr/>
        </p:nvCxnSpPr>
        <p:spPr>
          <a:xfrm>
            <a:off x="4546600" y="2870200"/>
            <a:ext cx="0" cy="266700"/>
          </a:xfrm>
          <a:prstGeom prst="straightConnector1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0254" name="Straight Arrow Connector 10253" descr="aa35f6d6db894493a6681f7d14277a88# #直接连接符 291"/>
          <p:cNvCxnSpPr/>
          <p:nvPr/>
        </p:nvCxnSpPr>
        <p:spPr>
          <a:xfrm>
            <a:off x="7258050" y="2847975"/>
            <a:ext cx="0" cy="288925"/>
          </a:xfrm>
          <a:prstGeom prst="straightConnector1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0255" name="Straight Arrow Connector 10254" descr="39b5306457a34b5a9ec5c75da11db97a# #直接连接符 292"/>
          <p:cNvCxnSpPr/>
          <p:nvPr/>
        </p:nvCxnSpPr>
        <p:spPr>
          <a:xfrm>
            <a:off x="4572000" y="1938338"/>
            <a:ext cx="0" cy="328612"/>
          </a:xfrm>
          <a:prstGeom prst="straightConnector1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1265" descr="44a47fa6479741319edaa13614f1d521# #矩形 1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en-GB" sz="3200" dirty="0"/>
              <a:t>Diagram</a:t>
            </a:r>
            <a:endParaRPr lang="en-US" altLang="en-GB" sz="3200" dirty="0"/>
          </a:p>
        </p:txBody>
      </p:sp>
      <p:sp>
        <p:nvSpPr>
          <p:cNvPr id="11267" name="Rounded Rectangle 11266" descr="e760c95136374590b650471bf67e5d77# #圆角矩形 293"/>
          <p:cNvSpPr/>
          <p:nvPr/>
        </p:nvSpPr>
        <p:spPr>
          <a:xfrm>
            <a:off x="3852863" y="2597150"/>
            <a:ext cx="1385887" cy="138588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68" name="Højrepil 63" descr="dbe085dfea7c4018bbf99ff558289e94# #Højrepil 63"/>
          <p:cNvSpPr/>
          <p:nvPr/>
        </p:nvSpPr>
        <p:spPr>
          <a:xfrm rot="-8580000" flipH="1">
            <a:off x="2098675" y="1341438"/>
            <a:ext cx="1855788" cy="1768475"/>
          </a:xfrm>
          <a:prstGeom prst="rightArrow">
            <a:avLst>
              <a:gd name="adj1" fmla="val 77712"/>
              <a:gd name="adj2" fmla="val 4999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t" anchorCtr="0"/>
          <a:p>
            <a:pPr algn="ctr"/>
            <a:endParaRPr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69" name="Højrepil 64" descr="c40e77ca8d0340429845f3927b9d40ff# #Højrepil 64"/>
          <p:cNvSpPr/>
          <p:nvPr/>
        </p:nvSpPr>
        <p:spPr>
          <a:xfrm rot="-13380000" flipH="1">
            <a:off x="2090738" y="3644900"/>
            <a:ext cx="1970087" cy="1768475"/>
          </a:xfrm>
          <a:prstGeom prst="rightArrow">
            <a:avLst>
              <a:gd name="adj1" fmla="val 77712"/>
              <a:gd name="adj2" fmla="val 4999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t" anchorCtr="0"/>
          <a:p>
            <a:pPr algn="ctr"/>
            <a:endParaRPr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70" name="Højrepil 63" descr="dbe085dfea7c4018bbf99ff558289e94# #Højrepil 63"/>
          <p:cNvSpPr/>
          <p:nvPr/>
        </p:nvSpPr>
        <p:spPr>
          <a:xfrm rot="8580000">
            <a:off x="5153025" y="1341438"/>
            <a:ext cx="1855788" cy="1768475"/>
          </a:xfrm>
          <a:prstGeom prst="rightArrow">
            <a:avLst>
              <a:gd name="adj1" fmla="val 77712"/>
              <a:gd name="adj2" fmla="val 4999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t" anchorCtr="0"/>
          <a:p>
            <a:pPr algn="ctr"/>
            <a:endParaRPr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71" name="Højrepil 64" descr="c40e77ca8d0340429845f3927b9d40ff# #Højrepil 64"/>
          <p:cNvSpPr/>
          <p:nvPr/>
        </p:nvSpPr>
        <p:spPr>
          <a:xfrm rot="13380000">
            <a:off x="5045075" y="3644900"/>
            <a:ext cx="1971675" cy="1768475"/>
          </a:xfrm>
          <a:prstGeom prst="rightArrow">
            <a:avLst>
              <a:gd name="adj1" fmla="val 77712"/>
              <a:gd name="adj2" fmla="val 50031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t" anchorCtr="0"/>
          <a:p>
            <a:pPr algn="ctr"/>
            <a:endParaRPr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72" name="Rounded Rectangle 11271" descr="9379d6c93fc9418ba64c0f0e7dfa4af8# #圆角矩形 202"/>
          <p:cNvSpPr/>
          <p:nvPr/>
        </p:nvSpPr>
        <p:spPr>
          <a:xfrm rot="1980000">
            <a:off x="2124075" y="1804988"/>
            <a:ext cx="1498600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73" name="Rounded Rectangle 11272" descr="cf43cf0085984781a4c1909ae27bcad6# #圆角矩形 202"/>
          <p:cNvSpPr/>
          <p:nvPr/>
        </p:nvSpPr>
        <p:spPr>
          <a:xfrm rot="19800000">
            <a:off x="5437188" y="1754188"/>
            <a:ext cx="1498600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74" name="Rounded Rectangle 11273" descr="fb54aed8bdd34b6cbadc82ab62d69c69# #圆角矩形 202"/>
          <p:cNvSpPr/>
          <p:nvPr/>
        </p:nvSpPr>
        <p:spPr>
          <a:xfrm rot="18900000">
            <a:off x="2152650" y="4341813"/>
            <a:ext cx="1498600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75" name="Rounded Rectangle 11274" descr="7bf5adb1809342ab882d475d87809013# #圆角矩形 202"/>
          <p:cNvSpPr/>
          <p:nvPr/>
        </p:nvSpPr>
        <p:spPr>
          <a:xfrm rot="2700000">
            <a:off x="5451475" y="4348163"/>
            <a:ext cx="1498600" cy="6477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en-GB" sz="3200" dirty="0"/>
              <a:t>Diagram</a:t>
            </a:r>
            <a:endParaRPr lang="en-US" altLang="en-GB" sz="3200" dirty="0"/>
          </a:p>
        </p:txBody>
      </p:sp>
      <p:sp>
        <p:nvSpPr>
          <p:cNvPr id="12291" name="Rounded Rectangle 12290" descr="0ebd93a4f55145b2b00abd023d3f7e6e# #圆角矩形 293"/>
          <p:cNvSpPr/>
          <p:nvPr/>
        </p:nvSpPr>
        <p:spPr>
          <a:xfrm>
            <a:off x="3852863" y="2765425"/>
            <a:ext cx="1385887" cy="13843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2" name="Rounded Rectangle 12291" descr="a0b0927ec909434aa3194c8a8b3f6226# #圆角矩形 293"/>
          <p:cNvSpPr/>
          <p:nvPr/>
        </p:nvSpPr>
        <p:spPr>
          <a:xfrm>
            <a:off x="3995738" y="1125538"/>
            <a:ext cx="1160462" cy="11588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3" name="Rounded Rectangle 12292" descr="e760c95136374590b650471bf67e5d77# #圆角矩形 293"/>
          <p:cNvSpPr/>
          <p:nvPr/>
        </p:nvSpPr>
        <p:spPr>
          <a:xfrm>
            <a:off x="3992563" y="4641850"/>
            <a:ext cx="1158875" cy="11588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4" name="Rounded Rectangle 12293" descr="fca96b8dfb414440b96d9d3ff833c1ff# #圆角矩形 293"/>
          <p:cNvSpPr/>
          <p:nvPr/>
        </p:nvSpPr>
        <p:spPr>
          <a:xfrm>
            <a:off x="2411413" y="2203450"/>
            <a:ext cx="1160462" cy="11588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5" name="Rounded Rectangle 12294" descr="c5fca508dbd74d979a1e37612067f056# #圆角矩形 293"/>
          <p:cNvSpPr/>
          <p:nvPr/>
        </p:nvSpPr>
        <p:spPr>
          <a:xfrm>
            <a:off x="5580063" y="2193925"/>
            <a:ext cx="1160462" cy="115887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6" name="Rounded Rectangle 12295" descr="1d632ca9f6184a95bb2b647305c1f78e# #圆角矩形 293"/>
          <p:cNvSpPr/>
          <p:nvPr/>
        </p:nvSpPr>
        <p:spPr>
          <a:xfrm>
            <a:off x="2411413" y="3773488"/>
            <a:ext cx="1160462" cy="116046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7" name="Rounded Rectangle 12296" descr="a38a882e8be64afcaa28336115b260b8# #圆角矩形 293"/>
          <p:cNvSpPr/>
          <p:nvPr/>
        </p:nvSpPr>
        <p:spPr>
          <a:xfrm>
            <a:off x="5572125" y="3773488"/>
            <a:ext cx="1160463" cy="116046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Add text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8" name="Flowchart: Extract 12297" descr="addab83ac26d4bde80f2994ae032f7ed# #流程图: 摘录 321"/>
          <p:cNvSpPr/>
          <p:nvPr/>
        </p:nvSpPr>
        <p:spPr>
          <a:xfrm rot="18000000">
            <a:off x="3562350" y="2922588"/>
            <a:ext cx="292100" cy="292100"/>
          </a:xfrm>
          <a:prstGeom prst="flowChartExtract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2299" name="Flowchart: Extract 12298" descr="63093d5713ab4de09eb84ad2a5318ef4# #流程图: 摘录 321"/>
          <p:cNvSpPr/>
          <p:nvPr/>
        </p:nvSpPr>
        <p:spPr>
          <a:xfrm>
            <a:off x="4425950" y="2349500"/>
            <a:ext cx="292100" cy="292100"/>
          </a:xfrm>
          <a:prstGeom prst="flowChartExtract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2300" name="Flowchart: Extract 12299" descr="debb5eb4d9a04e9d811247787a1a80a1# #流程图: 摘录 321"/>
          <p:cNvSpPr/>
          <p:nvPr/>
        </p:nvSpPr>
        <p:spPr>
          <a:xfrm rot="10800000">
            <a:off x="4425950" y="4262438"/>
            <a:ext cx="292100" cy="292100"/>
          </a:xfrm>
          <a:prstGeom prst="flowChartExtract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2301" name="Flowchart: Extract 12300" descr="d185255f24a945c4b61f121fa7ca843e# #流程图: 摘录 321"/>
          <p:cNvSpPr/>
          <p:nvPr/>
        </p:nvSpPr>
        <p:spPr>
          <a:xfrm rot="-18000000" flipH="1">
            <a:off x="5270500" y="2938463"/>
            <a:ext cx="292100" cy="292100"/>
          </a:xfrm>
          <a:prstGeom prst="flowChartExtract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2302" name="Flowchart: Extract 12301" descr="0146601ad839458597469c87f7db27c8# #流程图: 摘录 321"/>
          <p:cNvSpPr/>
          <p:nvPr/>
        </p:nvSpPr>
        <p:spPr>
          <a:xfrm rot="-18000000" flipV="1">
            <a:off x="3562350" y="3756025"/>
            <a:ext cx="292100" cy="292100"/>
          </a:xfrm>
          <a:prstGeom prst="flowChartExtract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2303" name="Flowchart: Extract 12302" descr="659c4f07dade48f6a49b9d114395ca21# #流程图: 摘录 321"/>
          <p:cNvSpPr/>
          <p:nvPr/>
        </p:nvSpPr>
        <p:spPr>
          <a:xfrm rot="18000000" flipH="1" flipV="1">
            <a:off x="5270500" y="3771900"/>
            <a:ext cx="292100" cy="292100"/>
          </a:xfrm>
          <a:prstGeom prst="flowChartExtract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oks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WPS Presentation</Application>
  <PresentationFormat/>
  <Paragraphs>156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6" baseType="lpstr">
      <vt:lpstr>Arial</vt:lpstr>
      <vt:lpstr>SimSun</vt:lpstr>
      <vt:lpstr>Wingdings</vt:lpstr>
      <vt:lpstr>Arial Black</vt:lpstr>
      <vt:lpstr>Microsoft YaHei</vt:lpstr>
      <vt:lpstr>MS PGothic</vt:lpstr>
      <vt:lpstr>Calibri</vt:lpstr>
      <vt:lpstr>Segoe Light</vt:lpstr>
      <vt:lpstr>Segoe Print</vt:lpstr>
      <vt:lpstr>Arnprior</vt:lpstr>
      <vt:lpstr>黑体</vt:lpstr>
      <vt:lpstr>Latha</vt:lpstr>
      <vt:lpstr>华文细黑</vt:lpstr>
      <vt:lpstr>MS UI Gothic</vt:lpstr>
      <vt:lpstr>Verdana</vt:lpstr>
      <vt:lpstr>BatangChe</vt:lpstr>
      <vt:lpstr>Malgun Gothic</vt:lpstr>
      <vt:lpstr>Arial Rounded MT Bold</vt:lpstr>
      <vt:lpstr>华文彩云</vt:lpstr>
      <vt:lpstr>华文新魏</vt:lpstr>
      <vt:lpstr>Times New Roman</vt:lpstr>
      <vt:lpstr>隶书</vt:lpstr>
      <vt:lpstr>Arial Unicode MS</vt:lpstr>
      <vt:lpstr>Books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Meshack</dc:creator>
  <cp:lastModifiedBy>Meshack</cp:lastModifiedBy>
  <cp:revision>2</cp:revision>
  <dcterms:created xsi:type="dcterms:W3CDTF">2011-09-23T15:07:58Z</dcterms:created>
  <dcterms:modified xsi:type="dcterms:W3CDTF">2025-01-29T15:23:30Z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2057-12.2.0.19821</vt:lpwstr>
  </property>
  <property fmtid="{D5CDD505-2E9C-101B-9397-08002B2CF9AE}" pid="3" name="ICV">
    <vt:lpwstr>4D18DA3AA47A4D71BE640B2440E4006D_11</vt:lpwstr>
  </property>
</Properties>
</file>