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en-US"/>
              <a:t>presents 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Kabarak university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Welcome  to  my Brand 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Presentation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Bahnschrift</vt:lpstr>
      <vt:lpstr>Tahoma</vt:lpstr>
      <vt:lpstr>Trebuchet MS</vt:lpstr>
      <vt:lpstr>Times New Roman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Kabarak university </dc:title>
  <dc:creator/>
  <cp:lastModifiedBy>Meshack</cp:lastModifiedBy>
  <cp:revision>1</cp:revision>
  <dcterms:created xsi:type="dcterms:W3CDTF">2025-01-29T15:16:35Z</dcterms:created>
  <dcterms:modified xsi:type="dcterms:W3CDTF">2025-01-29T15:16:35Z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6B11FA1986EB4CCB8BB755B0FD5D260F_11</vt:lpwstr>
  </property>
  <property fmtid="{D5CDD505-2E9C-101B-9397-08002B2CF9AE}" pid="3" name="KSOProductBuildVer">
    <vt:lpwstr>2057-12.2.0.19821</vt:lpwstr>
  </property>
</Properties>
</file>