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8"/>
  </p:notesMasterIdLst>
  <p:sldIdLst>
    <p:sldId id="262" r:id="rId3"/>
    <p:sldId id="264" r:id="rId4"/>
    <p:sldId id="269" r:id="rId5"/>
    <p:sldId id="26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4E4E"/>
    <a:srgbClr val="09A6CD"/>
    <a:srgbClr val="000000"/>
    <a:srgbClr val="639A1A"/>
    <a:srgbClr val="455F17"/>
    <a:srgbClr val="5A7C1E"/>
    <a:srgbClr val="995E07"/>
    <a:srgbClr val="305808"/>
    <a:srgbClr val="FFE101"/>
    <a:srgbClr val="6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2608" autoAdjust="0"/>
  </p:normalViewPr>
  <p:slideViewPr>
    <p:cSldViewPr>
      <p:cViewPr varScale="1">
        <p:scale>
          <a:sx n="88" d="100"/>
          <a:sy n="88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F43D0-DCFC-44D6-95E1-23FB25E79A9D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DB898-394D-406C-A65F-AEB0516956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00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223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33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907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CABF-D6D1-41BF-AE56-F5F8233A0BC5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90E6D-7B2E-4EC5-B9F8-35F4AE9AC5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CABF-D6D1-41BF-AE56-F5F8233A0BC5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90E6D-7B2E-4EC5-B9F8-35F4AE9AC5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CABF-D6D1-41BF-AE56-F5F8233A0BC5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90E6D-7B2E-4EC5-B9F8-35F4AE9AC5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CABF-D6D1-41BF-AE56-F5F8233A0BC5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90E6D-7B2E-4EC5-B9F8-35F4AE9AC5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CABF-D6D1-41BF-AE56-F5F8233A0BC5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90E6D-7B2E-4EC5-B9F8-35F4AE9AC5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CABF-D6D1-41BF-AE56-F5F8233A0BC5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90E6D-7B2E-4EC5-B9F8-35F4AE9AC5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CABF-D6D1-41BF-AE56-F5F8233A0BC5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90E6D-7B2E-4EC5-B9F8-35F4AE9AC5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CABF-D6D1-41BF-AE56-F5F8233A0BC5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90E6D-7B2E-4EC5-B9F8-35F4AE9AC5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80886"/>
            <a:ext cx="8229600" cy="709714"/>
          </a:xfrm>
        </p:spPr>
        <p:txBody>
          <a:bodyPr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9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CABF-D6D1-41BF-AE56-F5F8233A0BC5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90E6D-7B2E-4EC5-B9F8-35F4AE9AC5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CABF-D6D1-41BF-AE56-F5F8233A0BC5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90E6D-7B2E-4EC5-B9F8-35F4AE9AC5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CABF-D6D1-41BF-AE56-F5F8233A0BC5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90E6D-7B2E-4EC5-B9F8-35F4AE9AC5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CABF-D6D1-41BF-AE56-F5F8233A0BC5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90E6D-7B2E-4EC5-B9F8-35F4AE9AC5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4004" y="2870636"/>
            <a:ext cx="4449167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 smtClean="0"/>
              <a:t>SlideModel.com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CABF-D6D1-41BF-AE56-F5F8233A0BC5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90E6D-7B2E-4EC5-B9F8-35F4AE9AC5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70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07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635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63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0886"/>
            <a:ext cx="8229600" cy="709714"/>
          </a:xfrm>
        </p:spPr>
        <p:txBody>
          <a:bodyPr>
            <a:norm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997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68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352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2BD59-33DC-4ED6-A055-CC017507EB7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12/22/2013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3887-50C4-4BF5-92E6-BC00216F1C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3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5CABF-D6D1-41BF-AE56-F5F8233A0BC5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90E6D-7B2E-4EC5-B9F8-35F4AE9AC5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59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6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5CABF-D6D1-41BF-AE56-F5F8233A0BC5}" type="datetimeFigureOut">
              <a:rPr lang="en-US" smtClean="0"/>
              <a:pPr/>
              <a:t>12/22/2013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90E6D-7B2E-4EC5-B9F8-35F4AE9AC5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lidehunter.com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lidehunter.com/" TargetMode="Externa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lidehunter.com/" TargetMode="Externa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lidehunter.com/" TargetMode="Externa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slidehunter.com/" TargetMode="External"/><Relationship Id="rId7" Type="http://schemas.microsoft.com/office/2007/relationships/hdphoto" Target="../media/hdphoto1.wdp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2.png"/><Relationship Id="rId5" Type="http://schemas.openxmlformats.org/officeDocument/2006/relationships/hyperlink" Target="http://twitter.com/slideh" TargetMode="External"/><Relationship Id="rId4" Type="http://schemas.openxmlformats.org/officeDocument/2006/relationships/image" Target="../media/image1.png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5104180"/>
            <a:ext cx="7772400" cy="6108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3D </a:t>
            </a:r>
            <a:r>
              <a:rPr lang="en-US" sz="3200" smtClean="0"/>
              <a:t>Cubes </a:t>
            </a:r>
            <a:r>
              <a:rPr lang="en-US" sz="3200" smtClean="0"/>
              <a:t>for PowerPoint</a:t>
            </a:r>
            <a:endParaRPr lang="en-US" sz="3200" dirty="0"/>
          </a:p>
        </p:txBody>
      </p:sp>
      <p:pic>
        <p:nvPicPr>
          <p:cNvPr id="6" name="Picture 5" descr="E:\websites\slidehunter\2012beew\psd\logo2012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6302542"/>
            <a:ext cx="1371600" cy="397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3339290" y="1011385"/>
            <a:ext cx="3104126" cy="3082312"/>
            <a:chOff x="1720681" y="1524932"/>
            <a:chExt cx="4488180" cy="4456640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5" name="Cube 4"/>
            <p:cNvSpPr/>
            <p:nvPr/>
          </p:nvSpPr>
          <p:spPr>
            <a:xfrm flipH="1">
              <a:off x="3396009" y="3192710"/>
              <a:ext cx="1117600" cy="1117600"/>
            </a:xfrm>
            <a:prstGeom prst="cub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ube 6"/>
            <p:cNvSpPr/>
            <p:nvPr/>
          </p:nvSpPr>
          <p:spPr>
            <a:xfrm flipH="1">
              <a:off x="1720681" y="4863972"/>
              <a:ext cx="1117600" cy="1117600"/>
            </a:xfrm>
            <a:prstGeom prst="cub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ube 7"/>
            <p:cNvSpPr/>
            <p:nvPr/>
          </p:nvSpPr>
          <p:spPr>
            <a:xfrm flipH="1">
              <a:off x="2557809" y="4024461"/>
              <a:ext cx="1117600" cy="1117600"/>
            </a:xfrm>
            <a:prstGeom prst="cube">
              <a:avLst/>
            </a:prstGeom>
            <a:solidFill>
              <a:srgbClr val="09A6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ube 8"/>
            <p:cNvSpPr/>
            <p:nvPr/>
          </p:nvSpPr>
          <p:spPr>
            <a:xfrm flipH="1">
              <a:off x="5091261" y="1524932"/>
              <a:ext cx="1117600" cy="1117600"/>
            </a:xfrm>
            <a:prstGeom prst="cube">
              <a:avLst/>
            </a:prstGeom>
            <a:solidFill>
              <a:srgbClr val="09A6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ube 9"/>
            <p:cNvSpPr/>
            <p:nvPr/>
          </p:nvSpPr>
          <p:spPr>
            <a:xfrm flipH="1">
              <a:off x="4246880" y="2362200"/>
              <a:ext cx="1117600" cy="1117600"/>
            </a:xfrm>
            <a:prstGeom prst="cub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2914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2401157" y="2419422"/>
            <a:ext cx="3251498" cy="3228648"/>
            <a:chOff x="1720681" y="1524932"/>
            <a:chExt cx="4488180" cy="4456640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47" name="Cube 46"/>
            <p:cNvSpPr/>
            <p:nvPr/>
          </p:nvSpPr>
          <p:spPr>
            <a:xfrm flipH="1">
              <a:off x="3396009" y="3192710"/>
              <a:ext cx="1117600" cy="1117600"/>
            </a:xfrm>
            <a:prstGeom prst="cub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Cube 47"/>
            <p:cNvSpPr/>
            <p:nvPr/>
          </p:nvSpPr>
          <p:spPr>
            <a:xfrm flipH="1">
              <a:off x="1720681" y="4863972"/>
              <a:ext cx="1117600" cy="1117600"/>
            </a:xfrm>
            <a:prstGeom prst="cub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Cube 49"/>
            <p:cNvSpPr/>
            <p:nvPr/>
          </p:nvSpPr>
          <p:spPr>
            <a:xfrm flipH="1">
              <a:off x="2557809" y="4024461"/>
              <a:ext cx="1117600" cy="1117600"/>
            </a:xfrm>
            <a:prstGeom prst="cube">
              <a:avLst/>
            </a:prstGeom>
            <a:solidFill>
              <a:srgbClr val="09A6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Cube 50"/>
            <p:cNvSpPr/>
            <p:nvPr/>
          </p:nvSpPr>
          <p:spPr>
            <a:xfrm flipH="1">
              <a:off x="5091261" y="1524932"/>
              <a:ext cx="1117600" cy="1117600"/>
            </a:xfrm>
            <a:prstGeom prst="cube">
              <a:avLst/>
            </a:prstGeom>
            <a:solidFill>
              <a:srgbClr val="09A6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Cube 51"/>
            <p:cNvSpPr/>
            <p:nvPr/>
          </p:nvSpPr>
          <p:spPr>
            <a:xfrm flipH="1">
              <a:off x="4246880" y="2362200"/>
              <a:ext cx="1117600" cy="1117600"/>
            </a:xfrm>
            <a:prstGeom prst="cub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9" name="Picture 48" descr="E:\websites\slidehunter\2012beew\psd\logo2012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324600"/>
            <a:ext cx="1197726" cy="346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</p:spPr>
        <p:txBody>
          <a:bodyPr/>
          <a:lstStyle/>
          <a:p>
            <a:r>
              <a:rPr lang="en-US" sz="3200" dirty="0" smtClean="0"/>
              <a:t>3D </a:t>
            </a:r>
            <a:r>
              <a:rPr lang="en-US" sz="3200" smtClean="0"/>
              <a:t>Cubes </a:t>
            </a:r>
            <a:r>
              <a:rPr lang="en-US" sz="3200" smtClean="0"/>
              <a:t>for PowerPoint</a:t>
            </a:r>
            <a:endParaRPr lang="en-US" sz="3200" dirty="0"/>
          </a:p>
        </p:txBody>
      </p:sp>
      <p:grpSp>
        <p:nvGrpSpPr>
          <p:cNvPr id="44" name="Group 43"/>
          <p:cNvGrpSpPr/>
          <p:nvPr/>
        </p:nvGrpSpPr>
        <p:grpSpPr>
          <a:xfrm>
            <a:off x="4381144" y="1524000"/>
            <a:ext cx="4153256" cy="4124070"/>
            <a:chOff x="1720681" y="1524932"/>
            <a:chExt cx="4488180" cy="4456640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40" name="Cube 39"/>
            <p:cNvSpPr/>
            <p:nvPr/>
          </p:nvSpPr>
          <p:spPr>
            <a:xfrm flipH="1">
              <a:off x="3396009" y="3192710"/>
              <a:ext cx="1117600" cy="1117600"/>
            </a:xfrm>
            <a:prstGeom prst="cub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Cube 31"/>
            <p:cNvSpPr/>
            <p:nvPr/>
          </p:nvSpPr>
          <p:spPr>
            <a:xfrm flipH="1">
              <a:off x="1720681" y="4863972"/>
              <a:ext cx="1117600" cy="1117600"/>
            </a:xfrm>
            <a:prstGeom prst="cub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Cube 41"/>
            <p:cNvSpPr/>
            <p:nvPr/>
          </p:nvSpPr>
          <p:spPr>
            <a:xfrm flipH="1">
              <a:off x="2557809" y="4024461"/>
              <a:ext cx="1117600" cy="1117600"/>
            </a:xfrm>
            <a:prstGeom prst="cube">
              <a:avLst/>
            </a:prstGeom>
            <a:solidFill>
              <a:srgbClr val="09A6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Cube 42"/>
            <p:cNvSpPr/>
            <p:nvPr/>
          </p:nvSpPr>
          <p:spPr>
            <a:xfrm flipH="1">
              <a:off x="5091261" y="1524932"/>
              <a:ext cx="1117600" cy="1117600"/>
            </a:xfrm>
            <a:prstGeom prst="cube">
              <a:avLst/>
            </a:prstGeom>
            <a:solidFill>
              <a:srgbClr val="09A6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Cube 35"/>
            <p:cNvSpPr/>
            <p:nvPr/>
          </p:nvSpPr>
          <p:spPr>
            <a:xfrm flipH="1">
              <a:off x="4246880" y="2362200"/>
              <a:ext cx="1117600" cy="1117600"/>
            </a:xfrm>
            <a:prstGeom prst="cub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457200" y="11430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a sample text here. Insert your desired text. This is a sample text. </a:t>
            </a:r>
            <a:r>
              <a:rPr lang="en-US" dirty="0"/>
              <a:t>This is a sample text here. Insert your desired text. This is a sample text.</a:t>
            </a:r>
          </a:p>
          <a:p>
            <a:endParaRPr lang="en-US" dirty="0"/>
          </a:p>
        </p:txBody>
      </p:sp>
      <p:grpSp>
        <p:nvGrpSpPr>
          <p:cNvPr id="61" name="Group 60"/>
          <p:cNvGrpSpPr/>
          <p:nvPr/>
        </p:nvGrpSpPr>
        <p:grpSpPr>
          <a:xfrm>
            <a:off x="685800" y="3529244"/>
            <a:ext cx="2184602" cy="2169250"/>
            <a:chOff x="1720681" y="1524932"/>
            <a:chExt cx="4488180" cy="4456640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62" name="Cube 61"/>
            <p:cNvSpPr/>
            <p:nvPr/>
          </p:nvSpPr>
          <p:spPr>
            <a:xfrm flipH="1">
              <a:off x="3396009" y="3192710"/>
              <a:ext cx="1117600" cy="1117600"/>
            </a:xfrm>
            <a:prstGeom prst="cub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Cube 62"/>
            <p:cNvSpPr/>
            <p:nvPr/>
          </p:nvSpPr>
          <p:spPr>
            <a:xfrm flipH="1">
              <a:off x="1720681" y="4863972"/>
              <a:ext cx="1117600" cy="1117600"/>
            </a:xfrm>
            <a:prstGeom prst="cub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Cube 63"/>
            <p:cNvSpPr/>
            <p:nvPr/>
          </p:nvSpPr>
          <p:spPr>
            <a:xfrm flipH="1">
              <a:off x="2557809" y="4024461"/>
              <a:ext cx="1117600" cy="1117600"/>
            </a:xfrm>
            <a:prstGeom prst="cube">
              <a:avLst/>
            </a:prstGeom>
            <a:solidFill>
              <a:srgbClr val="09A6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Cube 64"/>
            <p:cNvSpPr/>
            <p:nvPr/>
          </p:nvSpPr>
          <p:spPr>
            <a:xfrm flipH="1">
              <a:off x="5091261" y="1524932"/>
              <a:ext cx="1117600" cy="1117600"/>
            </a:xfrm>
            <a:prstGeom prst="cube">
              <a:avLst/>
            </a:prstGeom>
            <a:solidFill>
              <a:srgbClr val="09A6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Cube 65"/>
            <p:cNvSpPr/>
            <p:nvPr/>
          </p:nvSpPr>
          <p:spPr>
            <a:xfrm flipH="1">
              <a:off x="4246880" y="2362200"/>
              <a:ext cx="1117600" cy="1117600"/>
            </a:xfrm>
            <a:prstGeom prst="cub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304332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2003790" y="2487458"/>
            <a:ext cx="3245560" cy="3228648"/>
            <a:chOff x="1720681" y="1524932"/>
            <a:chExt cx="4479984" cy="4456640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47" name="Cube 46"/>
            <p:cNvSpPr/>
            <p:nvPr/>
          </p:nvSpPr>
          <p:spPr>
            <a:xfrm flipH="1">
              <a:off x="3396009" y="3192710"/>
              <a:ext cx="1117600" cy="1117600"/>
            </a:xfrm>
            <a:prstGeom prst="cub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Cube 47"/>
            <p:cNvSpPr/>
            <p:nvPr/>
          </p:nvSpPr>
          <p:spPr>
            <a:xfrm flipH="1">
              <a:off x="1720681" y="4863972"/>
              <a:ext cx="1117600" cy="1117600"/>
            </a:xfrm>
            <a:prstGeom prst="cub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Cube 49"/>
            <p:cNvSpPr/>
            <p:nvPr/>
          </p:nvSpPr>
          <p:spPr>
            <a:xfrm flipH="1">
              <a:off x="2557809" y="4024461"/>
              <a:ext cx="1117600" cy="1117600"/>
            </a:xfrm>
            <a:prstGeom prst="cube">
              <a:avLst/>
            </a:prstGeom>
            <a:solidFill>
              <a:srgbClr val="09A6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Cube 50"/>
            <p:cNvSpPr/>
            <p:nvPr/>
          </p:nvSpPr>
          <p:spPr>
            <a:xfrm flipH="1">
              <a:off x="5083065" y="1524932"/>
              <a:ext cx="1117600" cy="1117600"/>
            </a:xfrm>
            <a:prstGeom prst="cube">
              <a:avLst/>
            </a:prstGeom>
            <a:solidFill>
              <a:srgbClr val="09A6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Cube 51"/>
            <p:cNvSpPr/>
            <p:nvPr/>
          </p:nvSpPr>
          <p:spPr>
            <a:xfrm flipH="1">
              <a:off x="4246880" y="2362200"/>
              <a:ext cx="1117600" cy="1117600"/>
            </a:xfrm>
            <a:prstGeom prst="cub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9" name="Picture 48" descr="E:\websites\slidehunter\2012beew\psd\logo2012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324600"/>
            <a:ext cx="1197726" cy="346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</p:spPr>
        <p:txBody>
          <a:bodyPr/>
          <a:lstStyle/>
          <a:p>
            <a:r>
              <a:rPr lang="en-US" sz="3200"/>
              <a:t>3D Cubes for PowerPoint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457201" y="1143000"/>
            <a:ext cx="5727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a sample text here. Insert your desired text. This is a sample text. </a:t>
            </a:r>
            <a:r>
              <a:rPr lang="en-US" dirty="0"/>
              <a:t>This is a sample text here. Insert your desired text. This is a sample text.</a:t>
            </a:r>
          </a:p>
          <a:p>
            <a:endParaRPr lang="en-US" dirty="0"/>
          </a:p>
        </p:txBody>
      </p:sp>
      <p:grpSp>
        <p:nvGrpSpPr>
          <p:cNvPr id="61" name="Group 60"/>
          <p:cNvGrpSpPr/>
          <p:nvPr/>
        </p:nvGrpSpPr>
        <p:grpSpPr>
          <a:xfrm flipH="1">
            <a:off x="5255288" y="3546856"/>
            <a:ext cx="2184602" cy="2169250"/>
            <a:chOff x="1720681" y="1524932"/>
            <a:chExt cx="4488180" cy="4456640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62" name="Cube 61"/>
            <p:cNvSpPr/>
            <p:nvPr/>
          </p:nvSpPr>
          <p:spPr>
            <a:xfrm flipH="1">
              <a:off x="3396009" y="3192710"/>
              <a:ext cx="1117600" cy="1117600"/>
            </a:xfrm>
            <a:prstGeom prst="cub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Cube 62"/>
            <p:cNvSpPr/>
            <p:nvPr/>
          </p:nvSpPr>
          <p:spPr>
            <a:xfrm flipH="1">
              <a:off x="1720681" y="4863972"/>
              <a:ext cx="1117600" cy="1117600"/>
            </a:xfrm>
            <a:prstGeom prst="cub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Cube 63"/>
            <p:cNvSpPr/>
            <p:nvPr/>
          </p:nvSpPr>
          <p:spPr>
            <a:xfrm flipH="1">
              <a:off x="2557809" y="4024461"/>
              <a:ext cx="1117600" cy="1117600"/>
            </a:xfrm>
            <a:prstGeom prst="cube">
              <a:avLst/>
            </a:prstGeom>
            <a:solidFill>
              <a:srgbClr val="09A6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Cube 64"/>
            <p:cNvSpPr/>
            <p:nvPr/>
          </p:nvSpPr>
          <p:spPr>
            <a:xfrm flipH="1">
              <a:off x="5091261" y="1524932"/>
              <a:ext cx="1117600" cy="1117600"/>
            </a:xfrm>
            <a:prstGeom prst="cube">
              <a:avLst/>
            </a:prstGeom>
            <a:solidFill>
              <a:srgbClr val="09A6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Cube 65"/>
            <p:cNvSpPr/>
            <p:nvPr/>
          </p:nvSpPr>
          <p:spPr>
            <a:xfrm flipH="1">
              <a:off x="4246880" y="2362200"/>
              <a:ext cx="1117600" cy="1117600"/>
            </a:xfrm>
            <a:prstGeom prst="cub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Freeform 5"/>
          <p:cNvSpPr>
            <a:spLocks noEditPoints="1"/>
          </p:cNvSpPr>
          <p:nvPr/>
        </p:nvSpPr>
        <p:spPr bwMode="auto">
          <a:xfrm flipH="1">
            <a:off x="838200" y="3597532"/>
            <a:ext cx="1257818" cy="2118574"/>
          </a:xfrm>
          <a:custGeom>
            <a:avLst/>
            <a:gdLst>
              <a:gd name="T0" fmla="*/ 716 w 783"/>
              <a:gd name="T1" fmla="*/ 1114 h 1319"/>
              <a:gd name="T2" fmla="*/ 646 w 783"/>
              <a:gd name="T3" fmla="*/ 1036 h 1319"/>
              <a:gd name="T4" fmla="*/ 566 w 783"/>
              <a:gd name="T5" fmla="*/ 859 h 1319"/>
              <a:gd name="T6" fmla="*/ 614 w 783"/>
              <a:gd name="T7" fmla="*/ 626 h 1319"/>
              <a:gd name="T8" fmla="*/ 636 w 783"/>
              <a:gd name="T9" fmla="*/ 520 h 1319"/>
              <a:gd name="T10" fmla="*/ 593 w 783"/>
              <a:gd name="T11" fmla="*/ 249 h 1319"/>
              <a:gd name="T12" fmla="*/ 535 w 783"/>
              <a:gd name="T13" fmla="*/ 210 h 1319"/>
              <a:gd name="T14" fmla="*/ 401 w 783"/>
              <a:gd name="T15" fmla="*/ 146 h 1319"/>
              <a:gd name="T16" fmla="*/ 398 w 783"/>
              <a:gd name="T17" fmla="*/ 97 h 1319"/>
              <a:gd name="T18" fmla="*/ 339 w 783"/>
              <a:gd name="T19" fmla="*/ 7 h 1319"/>
              <a:gd name="T20" fmla="*/ 316 w 783"/>
              <a:gd name="T21" fmla="*/ 1 h 1319"/>
              <a:gd name="T22" fmla="*/ 308 w 783"/>
              <a:gd name="T23" fmla="*/ 6 h 1319"/>
              <a:gd name="T24" fmla="*/ 282 w 783"/>
              <a:gd name="T25" fmla="*/ 15 h 1319"/>
              <a:gd name="T26" fmla="*/ 259 w 783"/>
              <a:gd name="T27" fmla="*/ 24 h 1319"/>
              <a:gd name="T28" fmla="*/ 239 w 783"/>
              <a:gd name="T29" fmla="*/ 32 h 1319"/>
              <a:gd name="T30" fmla="*/ 238 w 783"/>
              <a:gd name="T31" fmla="*/ 37 h 1319"/>
              <a:gd name="T32" fmla="*/ 236 w 783"/>
              <a:gd name="T33" fmla="*/ 58 h 1319"/>
              <a:gd name="T34" fmla="*/ 247 w 783"/>
              <a:gd name="T35" fmla="*/ 71 h 1319"/>
              <a:gd name="T36" fmla="*/ 253 w 783"/>
              <a:gd name="T37" fmla="*/ 147 h 1319"/>
              <a:gd name="T38" fmla="*/ 265 w 783"/>
              <a:gd name="T39" fmla="*/ 175 h 1319"/>
              <a:gd name="T40" fmla="*/ 333 w 783"/>
              <a:gd name="T41" fmla="*/ 217 h 1319"/>
              <a:gd name="T42" fmla="*/ 342 w 783"/>
              <a:gd name="T43" fmla="*/ 426 h 1319"/>
              <a:gd name="T44" fmla="*/ 274 w 783"/>
              <a:gd name="T45" fmla="*/ 443 h 1319"/>
              <a:gd name="T46" fmla="*/ 225 w 783"/>
              <a:gd name="T47" fmla="*/ 461 h 1319"/>
              <a:gd name="T48" fmla="*/ 195 w 783"/>
              <a:gd name="T49" fmla="*/ 430 h 1319"/>
              <a:gd name="T50" fmla="*/ 189 w 783"/>
              <a:gd name="T51" fmla="*/ 424 h 1319"/>
              <a:gd name="T52" fmla="*/ 75 w 783"/>
              <a:gd name="T53" fmla="*/ 474 h 1319"/>
              <a:gd name="T54" fmla="*/ 21 w 783"/>
              <a:gd name="T55" fmla="*/ 572 h 1319"/>
              <a:gd name="T56" fmla="*/ 203 w 783"/>
              <a:gd name="T57" fmla="*/ 753 h 1319"/>
              <a:gd name="T58" fmla="*/ 354 w 783"/>
              <a:gd name="T59" fmla="*/ 706 h 1319"/>
              <a:gd name="T60" fmla="*/ 369 w 783"/>
              <a:gd name="T61" fmla="*/ 902 h 1319"/>
              <a:gd name="T62" fmla="*/ 434 w 783"/>
              <a:gd name="T63" fmla="*/ 1221 h 1319"/>
              <a:gd name="T64" fmla="*/ 412 w 783"/>
              <a:gd name="T65" fmla="*/ 1251 h 1319"/>
              <a:gd name="T66" fmla="*/ 345 w 783"/>
              <a:gd name="T67" fmla="*/ 1276 h 1319"/>
              <a:gd name="T68" fmla="*/ 516 w 783"/>
              <a:gd name="T69" fmla="*/ 1296 h 1319"/>
              <a:gd name="T70" fmla="*/ 543 w 783"/>
              <a:gd name="T71" fmla="*/ 1209 h 1319"/>
              <a:gd name="T72" fmla="*/ 655 w 783"/>
              <a:gd name="T73" fmla="*/ 1213 h 1319"/>
              <a:gd name="T74" fmla="*/ 691 w 783"/>
              <a:gd name="T75" fmla="*/ 1263 h 1319"/>
              <a:gd name="T76" fmla="*/ 671 w 783"/>
              <a:gd name="T77" fmla="*/ 1310 h 1319"/>
              <a:gd name="T78" fmla="*/ 781 w 783"/>
              <a:gd name="T79" fmla="*/ 1172 h 1319"/>
              <a:gd name="T80" fmla="*/ 593 w 783"/>
              <a:gd name="T81" fmla="*/ 422 h 1319"/>
              <a:gd name="T82" fmla="*/ 569 w 783"/>
              <a:gd name="T83" fmla="*/ 395 h 1319"/>
              <a:gd name="T84" fmla="*/ 291 w 783"/>
              <a:gd name="T85" fmla="*/ 12 h 1319"/>
              <a:gd name="T86" fmla="*/ 320 w 783"/>
              <a:gd name="T87" fmla="*/ 2 h 1319"/>
              <a:gd name="T88" fmla="*/ 234 w 783"/>
              <a:gd name="T89" fmla="*/ 466 h 1319"/>
              <a:gd name="T90" fmla="*/ 273 w 783"/>
              <a:gd name="T91" fmla="*/ 509 h 1319"/>
              <a:gd name="T92" fmla="*/ 255 w 783"/>
              <a:gd name="T93" fmla="*/ 463 h 1319"/>
              <a:gd name="T94" fmla="*/ 281 w 783"/>
              <a:gd name="T95" fmla="*/ 509 h 1319"/>
              <a:gd name="T96" fmla="*/ 289 w 783"/>
              <a:gd name="T97" fmla="*/ 522 h 1319"/>
              <a:gd name="T98" fmla="*/ 357 w 783"/>
              <a:gd name="T99" fmla="*/ 591 h 1319"/>
              <a:gd name="T100" fmla="*/ 341 w 783"/>
              <a:gd name="T101" fmla="*/ 573 h 1319"/>
              <a:gd name="T102" fmla="*/ 333 w 783"/>
              <a:gd name="T103" fmla="*/ 563 h 1319"/>
              <a:gd name="T104" fmla="*/ 303 w 783"/>
              <a:gd name="T105" fmla="*/ 528 h 1319"/>
              <a:gd name="T106" fmla="*/ 336 w 783"/>
              <a:gd name="T107" fmla="*/ 528 h 1319"/>
              <a:gd name="T108" fmla="*/ 453 w 783"/>
              <a:gd name="T109" fmla="*/ 1204 h 1319"/>
              <a:gd name="T110" fmla="*/ 682 w 783"/>
              <a:gd name="T111" fmla="*/ 1252 h 1319"/>
              <a:gd name="T112" fmla="*/ 692 w 783"/>
              <a:gd name="T113" fmla="*/ 1261 h 1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783" h="1319">
                <a:moveTo>
                  <a:pt x="780" y="1151"/>
                </a:moveTo>
                <a:cubicBezTo>
                  <a:pt x="777" y="1150"/>
                  <a:pt x="771" y="1147"/>
                  <a:pt x="769" y="1146"/>
                </a:cubicBezTo>
                <a:cubicBezTo>
                  <a:pt x="768" y="1146"/>
                  <a:pt x="767" y="1146"/>
                  <a:pt x="767" y="1146"/>
                </a:cubicBezTo>
                <a:cubicBezTo>
                  <a:pt x="767" y="1146"/>
                  <a:pt x="766" y="1144"/>
                  <a:pt x="762" y="1142"/>
                </a:cubicBezTo>
                <a:cubicBezTo>
                  <a:pt x="758" y="1141"/>
                  <a:pt x="754" y="1142"/>
                  <a:pt x="753" y="1141"/>
                </a:cubicBezTo>
                <a:cubicBezTo>
                  <a:pt x="751" y="1140"/>
                  <a:pt x="751" y="1138"/>
                  <a:pt x="749" y="1137"/>
                </a:cubicBezTo>
                <a:cubicBezTo>
                  <a:pt x="747" y="1136"/>
                  <a:pt x="744" y="1135"/>
                  <a:pt x="739" y="1131"/>
                </a:cubicBezTo>
                <a:cubicBezTo>
                  <a:pt x="735" y="1127"/>
                  <a:pt x="720" y="1116"/>
                  <a:pt x="716" y="1114"/>
                </a:cubicBezTo>
                <a:cubicBezTo>
                  <a:pt x="713" y="1112"/>
                  <a:pt x="703" y="1107"/>
                  <a:pt x="702" y="1108"/>
                </a:cubicBezTo>
                <a:cubicBezTo>
                  <a:pt x="701" y="1108"/>
                  <a:pt x="699" y="1110"/>
                  <a:pt x="698" y="1108"/>
                </a:cubicBezTo>
                <a:cubicBezTo>
                  <a:pt x="697" y="1106"/>
                  <a:pt x="696" y="1104"/>
                  <a:pt x="688" y="1097"/>
                </a:cubicBezTo>
                <a:cubicBezTo>
                  <a:pt x="680" y="1091"/>
                  <a:pt x="683" y="1092"/>
                  <a:pt x="680" y="1089"/>
                </a:cubicBezTo>
                <a:cubicBezTo>
                  <a:pt x="677" y="1085"/>
                  <a:pt x="675" y="1085"/>
                  <a:pt x="673" y="1077"/>
                </a:cubicBezTo>
                <a:cubicBezTo>
                  <a:pt x="671" y="1069"/>
                  <a:pt x="669" y="1065"/>
                  <a:pt x="665" y="1062"/>
                </a:cubicBezTo>
                <a:cubicBezTo>
                  <a:pt x="662" y="1059"/>
                  <a:pt x="659" y="1058"/>
                  <a:pt x="657" y="1054"/>
                </a:cubicBezTo>
                <a:cubicBezTo>
                  <a:pt x="655" y="1050"/>
                  <a:pt x="651" y="1042"/>
                  <a:pt x="646" y="1036"/>
                </a:cubicBezTo>
                <a:cubicBezTo>
                  <a:pt x="640" y="1030"/>
                  <a:pt x="641" y="1029"/>
                  <a:pt x="638" y="1021"/>
                </a:cubicBezTo>
                <a:cubicBezTo>
                  <a:pt x="635" y="1014"/>
                  <a:pt x="636" y="1013"/>
                  <a:pt x="625" y="997"/>
                </a:cubicBezTo>
                <a:cubicBezTo>
                  <a:pt x="614" y="980"/>
                  <a:pt x="606" y="965"/>
                  <a:pt x="595" y="952"/>
                </a:cubicBezTo>
                <a:cubicBezTo>
                  <a:pt x="583" y="939"/>
                  <a:pt x="582" y="938"/>
                  <a:pt x="581" y="933"/>
                </a:cubicBezTo>
                <a:cubicBezTo>
                  <a:pt x="580" y="928"/>
                  <a:pt x="581" y="920"/>
                  <a:pt x="574" y="915"/>
                </a:cubicBezTo>
                <a:cubicBezTo>
                  <a:pt x="568" y="910"/>
                  <a:pt x="560" y="906"/>
                  <a:pt x="558" y="905"/>
                </a:cubicBezTo>
                <a:cubicBezTo>
                  <a:pt x="555" y="904"/>
                  <a:pt x="554" y="903"/>
                  <a:pt x="555" y="902"/>
                </a:cubicBezTo>
                <a:cubicBezTo>
                  <a:pt x="557" y="900"/>
                  <a:pt x="566" y="885"/>
                  <a:pt x="566" y="859"/>
                </a:cubicBezTo>
                <a:cubicBezTo>
                  <a:pt x="567" y="833"/>
                  <a:pt x="566" y="811"/>
                  <a:pt x="567" y="803"/>
                </a:cubicBezTo>
                <a:cubicBezTo>
                  <a:pt x="569" y="794"/>
                  <a:pt x="570" y="777"/>
                  <a:pt x="571" y="757"/>
                </a:cubicBezTo>
                <a:cubicBezTo>
                  <a:pt x="573" y="736"/>
                  <a:pt x="573" y="724"/>
                  <a:pt x="575" y="704"/>
                </a:cubicBezTo>
                <a:cubicBezTo>
                  <a:pt x="578" y="683"/>
                  <a:pt x="578" y="675"/>
                  <a:pt x="578" y="665"/>
                </a:cubicBezTo>
                <a:cubicBezTo>
                  <a:pt x="578" y="656"/>
                  <a:pt x="578" y="656"/>
                  <a:pt x="578" y="656"/>
                </a:cubicBezTo>
                <a:cubicBezTo>
                  <a:pt x="578" y="656"/>
                  <a:pt x="589" y="646"/>
                  <a:pt x="597" y="641"/>
                </a:cubicBezTo>
                <a:cubicBezTo>
                  <a:pt x="605" y="635"/>
                  <a:pt x="610" y="633"/>
                  <a:pt x="611" y="630"/>
                </a:cubicBezTo>
                <a:cubicBezTo>
                  <a:pt x="612" y="628"/>
                  <a:pt x="614" y="626"/>
                  <a:pt x="614" y="626"/>
                </a:cubicBezTo>
                <a:cubicBezTo>
                  <a:pt x="600" y="580"/>
                  <a:pt x="600" y="580"/>
                  <a:pt x="600" y="580"/>
                </a:cubicBezTo>
                <a:cubicBezTo>
                  <a:pt x="600" y="580"/>
                  <a:pt x="604" y="576"/>
                  <a:pt x="604" y="574"/>
                </a:cubicBezTo>
                <a:cubicBezTo>
                  <a:pt x="603" y="571"/>
                  <a:pt x="604" y="567"/>
                  <a:pt x="605" y="568"/>
                </a:cubicBezTo>
                <a:cubicBezTo>
                  <a:pt x="606" y="569"/>
                  <a:pt x="608" y="573"/>
                  <a:pt x="611" y="572"/>
                </a:cubicBezTo>
                <a:cubicBezTo>
                  <a:pt x="615" y="571"/>
                  <a:pt x="617" y="570"/>
                  <a:pt x="620" y="562"/>
                </a:cubicBezTo>
                <a:cubicBezTo>
                  <a:pt x="623" y="554"/>
                  <a:pt x="623" y="553"/>
                  <a:pt x="626" y="548"/>
                </a:cubicBezTo>
                <a:cubicBezTo>
                  <a:pt x="629" y="543"/>
                  <a:pt x="631" y="536"/>
                  <a:pt x="633" y="530"/>
                </a:cubicBezTo>
                <a:cubicBezTo>
                  <a:pt x="635" y="524"/>
                  <a:pt x="636" y="520"/>
                  <a:pt x="636" y="520"/>
                </a:cubicBezTo>
                <a:cubicBezTo>
                  <a:pt x="636" y="520"/>
                  <a:pt x="640" y="519"/>
                  <a:pt x="646" y="520"/>
                </a:cubicBezTo>
                <a:cubicBezTo>
                  <a:pt x="652" y="521"/>
                  <a:pt x="654" y="521"/>
                  <a:pt x="654" y="521"/>
                </a:cubicBezTo>
                <a:cubicBezTo>
                  <a:pt x="654" y="521"/>
                  <a:pt x="652" y="492"/>
                  <a:pt x="656" y="468"/>
                </a:cubicBezTo>
                <a:cubicBezTo>
                  <a:pt x="659" y="445"/>
                  <a:pt x="662" y="420"/>
                  <a:pt x="660" y="380"/>
                </a:cubicBezTo>
                <a:cubicBezTo>
                  <a:pt x="659" y="340"/>
                  <a:pt x="656" y="334"/>
                  <a:pt x="655" y="320"/>
                </a:cubicBezTo>
                <a:cubicBezTo>
                  <a:pt x="653" y="306"/>
                  <a:pt x="653" y="298"/>
                  <a:pt x="647" y="292"/>
                </a:cubicBezTo>
                <a:cubicBezTo>
                  <a:pt x="640" y="285"/>
                  <a:pt x="630" y="278"/>
                  <a:pt x="615" y="267"/>
                </a:cubicBezTo>
                <a:cubicBezTo>
                  <a:pt x="600" y="256"/>
                  <a:pt x="597" y="252"/>
                  <a:pt x="593" y="249"/>
                </a:cubicBezTo>
                <a:cubicBezTo>
                  <a:pt x="588" y="245"/>
                  <a:pt x="584" y="242"/>
                  <a:pt x="578" y="239"/>
                </a:cubicBezTo>
                <a:cubicBezTo>
                  <a:pt x="572" y="236"/>
                  <a:pt x="569" y="238"/>
                  <a:pt x="567" y="236"/>
                </a:cubicBezTo>
                <a:cubicBezTo>
                  <a:pt x="566" y="235"/>
                  <a:pt x="567" y="234"/>
                  <a:pt x="566" y="234"/>
                </a:cubicBezTo>
                <a:cubicBezTo>
                  <a:pt x="564" y="233"/>
                  <a:pt x="562" y="232"/>
                  <a:pt x="560" y="230"/>
                </a:cubicBezTo>
                <a:cubicBezTo>
                  <a:pt x="558" y="227"/>
                  <a:pt x="558" y="225"/>
                  <a:pt x="552" y="220"/>
                </a:cubicBezTo>
                <a:cubicBezTo>
                  <a:pt x="547" y="215"/>
                  <a:pt x="544" y="214"/>
                  <a:pt x="544" y="214"/>
                </a:cubicBezTo>
                <a:cubicBezTo>
                  <a:pt x="544" y="214"/>
                  <a:pt x="542" y="215"/>
                  <a:pt x="539" y="213"/>
                </a:cubicBezTo>
                <a:cubicBezTo>
                  <a:pt x="537" y="212"/>
                  <a:pt x="536" y="212"/>
                  <a:pt x="535" y="210"/>
                </a:cubicBezTo>
                <a:cubicBezTo>
                  <a:pt x="534" y="208"/>
                  <a:pt x="533" y="204"/>
                  <a:pt x="525" y="195"/>
                </a:cubicBezTo>
                <a:cubicBezTo>
                  <a:pt x="517" y="187"/>
                  <a:pt x="508" y="178"/>
                  <a:pt x="495" y="168"/>
                </a:cubicBezTo>
                <a:cubicBezTo>
                  <a:pt x="481" y="159"/>
                  <a:pt x="464" y="152"/>
                  <a:pt x="459" y="150"/>
                </a:cubicBezTo>
                <a:cubicBezTo>
                  <a:pt x="453" y="149"/>
                  <a:pt x="448" y="150"/>
                  <a:pt x="442" y="150"/>
                </a:cubicBezTo>
                <a:cubicBezTo>
                  <a:pt x="435" y="151"/>
                  <a:pt x="430" y="152"/>
                  <a:pt x="426" y="154"/>
                </a:cubicBezTo>
                <a:cubicBezTo>
                  <a:pt x="422" y="156"/>
                  <a:pt x="422" y="157"/>
                  <a:pt x="419" y="156"/>
                </a:cubicBezTo>
                <a:cubicBezTo>
                  <a:pt x="416" y="154"/>
                  <a:pt x="410" y="152"/>
                  <a:pt x="408" y="149"/>
                </a:cubicBezTo>
                <a:cubicBezTo>
                  <a:pt x="405" y="147"/>
                  <a:pt x="405" y="146"/>
                  <a:pt x="401" y="146"/>
                </a:cubicBezTo>
                <a:cubicBezTo>
                  <a:pt x="398" y="146"/>
                  <a:pt x="398" y="146"/>
                  <a:pt x="398" y="146"/>
                </a:cubicBezTo>
                <a:cubicBezTo>
                  <a:pt x="392" y="138"/>
                  <a:pt x="392" y="138"/>
                  <a:pt x="392" y="138"/>
                </a:cubicBezTo>
                <a:cubicBezTo>
                  <a:pt x="392" y="138"/>
                  <a:pt x="393" y="138"/>
                  <a:pt x="394" y="137"/>
                </a:cubicBezTo>
                <a:cubicBezTo>
                  <a:pt x="396" y="136"/>
                  <a:pt x="397" y="139"/>
                  <a:pt x="397" y="135"/>
                </a:cubicBezTo>
                <a:cubicBezTo>
                  <a:pt x="397" y="132"/>
                  <a:pt x="399" y="128"/>
                  <a:pt x="397" y="123"/>
                </a:cubicBezTo>
                <a:cubicBezTo>
                  <a:pt x="395" y="118"/>
                  <a:pt x="395" y="116"/>
                  <a:pt x="396" y="113"/>
                </a:cubicBezTo>
                <a:cubicBezTo>
                  <a:pt x="397" y="111"/>
                  <a:pt x="398" y="104"/>
                  <a:pt x="398" y="101"/>
                </a:cubicBezTo>
                <a:cubicBezTo>
                  <a:pt x="398" y="99"/>
                  <a:pt x="398" y="97"/>
                  <a:pt x="398" y="97"/>
                </a:cubicBezTo>
                <a:cubicBezTo>
                  <a:pt x="398" y="97"/>
                  <a:pt x="399" y="96"/>
                  <a:pt x="398" y="94"/>
                </a:cubicBezTo>
                <a:cubicBezTo>
                  <a:pt x="398" y="91"/>
                  <a:pt x="397" y="88"/>
                  <a:pt x="397" y="82"/>
                </a:cubicBezTo>
                <a:cubicBezTo>
                  <a:pt x="397" y="76"/>
                  <a:pt x="397" y="73"/>
                  <a:pt x="395" y="67"/>
                </a:cubicBezTo>
                <a:cubicBezTo>
                  <a:pt x="393" y="61"/>
                  <a:pt x="393" y="58"/>
                  <a:pt x="392" y="56"/>
                </a:cubicBezTo>
                <a:cubicBezTo>
                  <a:pt x="390" y="54"/>
                  <a:pt x="389" y="50"/>
                  <a:pt x="384" y="44"/>
                </a:cubicBezTo>
                <a:cubicBezTo>
                  <a:pt x="379" y="37"/>
                  <a:pt x="376" y="27"/>
                  <a:pt x="368" y="19"/>
                </a:cubicBezTo>
                <a:cubicBezTo>
                  <a:pt x="359" y="11"/>
                  <a:pt x="355" y="9"/>
                  <a:pt x="349" y="8"/>
                </a:cubicBezTo>
                <a:cubicBezTo>
                  <a:pt x="343" y="8"/>
                  <a:pt x="344" y="8"/>
                  <a:pt x="339" y="7"/>
                </a:cubicBezTo>
                <a:cubicBezTo>
                  <a:pt x="334" y="6"/>
                  <a:pt x="329" y="4"/>
                  <a:pt x="327" y="5"/>
                </a:cubicBezTo>
                <a:cubicBezTo>
                  <a:pt x="324" y="6"/>
                  <a:pt x="323" y="9"/>
                  <a:pt x="323" y="9"/>
                </a:cubicBezTo>
                <a:cubicBezTo>
                  <a:pt x="323" y="9"/>
                  <a:pt x="320" y="8"/>
                  <a:pt x="320" y="6"/>
                </a:cubicBezTo>
                <a:cubicBezTo>
                  <a:pt x="321" y="5"/>
                  <a:pt x="321" y="4"/>
                  <a:pt x="323" y="4"/>
                </a:cubicBezTo>
                <a:cubicBezTo>
                  <a:pt x="325" y="4"/>
                  <a:pt x="328" y="4"/>
                  <a:pt x="328" y="4"/>
                </a:cubicBezTo>
                <a:cubicBezTo>
                  <a:pt x="328" y="4"/>
                  <a:pt x="325" y="4"/>
                  <a:pt x="324" y="3"/>
                </a:cubicBezTo>
                <a:cubicBezTo>
                  <a:pt x="323" y="2"/>
                  <a:pt x="323" y="1"/>
                  <a:pt x="321" y="1"/>
                </a:cubicBezTo>
                <a:cubicBezTo>
                  <a:pt x="320" y="1"/>
                  <a:pt x="317" y="0"/>
                  <a:pt x="316" y="1"/>
                </a:cubicBezTo>
                <a:cubicBezTo>
                  <a:pt x="314" y="3"/>
                  <a:pt x="314" y="3"/>
                  <a:pt x="314" y="3"/>
                </a:cubicBezTo>
                <a:cubicBezTo>
                  <a:pt x="314" y="3"/>
                  <a:pt x="313" y="0"/>
                  <a:pt x="313" y="2"/>
                </a:cubicBezTo>
                <a:cubicBezTo>
                  <a:pt x="313" y="5"/>
                  <a:pt x="313" y="6"/>
                  <a:pt x="314" y="7"/>
                </a:cubicBezTo>
                <a:cubicBezTo>
                  <a:pt x="315" y="8"/>
                  <a:pt x="316" y="10"/>
                  <a:pt x="315" y="9"/>
                </a:cubicBezTo>
                <a:cubicBezTo>
                  <a:pt x="314" y="9"/>
                  <a:pt x="313" y="7"/>
                  <a:pt x="311" y="6"/>
                </a:cubicBezTo>
                <a:cubicBezTo>
                  <a:pt x="310" y="5"/>
                  <a:pt x="309" y="6"/>
                  <a:pt x="308" y="5"/>
                </a:cubicBezTo>
                <a:cubicBezTo>
                  <a:pt x="307" y="4"/>
                  <a:pt x="307" y="4"/>
                  <a:pt x="307" y="4"/>
                </a:cubicBezTo>
                <a:cubicBezTo>
                  <a:pt x="307" y="4"/>
                  <a:pt x="307" y="4"/>
                  <a:pt x="308" y="6"/>
                </a:cubicBezTo>
                <a:cubicBezTo>
                  <a:pt x="309" y="7"/>
                  <a:pt x="310" y="8"/>
                  <a:pt x="308" y="8"/>
                </a:cubicBezTo>
                <a:cubicBezTo>
                  <a:pt x="307" y="8"/>
                  <a:pt x="307" y="6"/>
                  <a:pt x="306" y="7"/>
                </a:cubicBezTo>
                <a:cubicBezTo>
                  <a:pt x="306" y="7"/>
                  <a:pt x="306" y="8"/>
                  <a:pt x="304" y="8"/>
                </a:cubicBezTo>
                <a:cubicBezTo>
                  <a:pt x="301" y="7"/>
                  <a:pt x="300" y="7"/>
                  <a:pt x="299" y="8"/>
                </a:cubicBezTo>
                <a:cubicBezTo>
                  <a:pt x="298" y="8"/>
                  <a:pt x="292" y="8"/>
                  <a:pt x="290" y="9"/>
                </a:cubicBezTo>
                <a:cubicBezTo>
                  <a:pt x="289" y="10"/>
                  <a:pt x="288" y="12"/>
                  <a:pt x="284" y="12"/>
                </a:cubicBezTo>
                <a:cubicBezTo>
                  <a:pt x="279" y="13"/>
                  <a:pt x="277" y="14"/>
                  <a:pt x="277" y="14"/>
                </a:cubicBezTo>
                <a:cubicBezTo>
                  <a:pt x="277" y="14"/>
                  <a:pt x="285" y="14"/>
                  <a:pt x="282" y="15"/>
                </a:cubicBezTo>
                <a:cubicBezTo>
                  <a:pt x="280" y="16"/>
                  <a:pt x="276" y="16"/>
                  <a:pt x="276" y="16"/>
                </a:cubicBezTo>
                <a:cubicBezTo>
                  <a:pt x="276" y="16"/>
                  <a:pt x="274" y="17"/>
                  <a:pt x="273" y="17"/>
                </a:cubicBezTo>
                <a:cubicBezTo>
                  <a:pt x="271" y="18"/>
                  <a:pt x="269" y="19"/>
                  <a:pt x="269" y="19"/>
                </a:cubicBezTo>
                <a:cubicBezTo>
                  <a:pt x="269" y="19"/>
                  <a:pt x="272" y="19"/>
                  <a:pt x="271" y="20"/>
                </a:cubicBezTo>
                <a:cubicBezTo>
                  <a:pt x="270" y="20"/>
                  <a:pt x="270" y="21"/>
                  <a:pt x="268" y="21"/>
                </a:cubicBezTo>
                <a:cubicBezTo>
                  <a:pt x="266" y="21"/>
                  <a:pt x="266" y="21"/>
                  <a:pt x="265" y="22"/>
                </a:cubicBezTo>
                <a:cubicBezTo>
                  <a:pt x="264" y="22"/>
                  <a:pt x="261" y="22"/>
                  <a:pt x="261" y="23"/>
                </a:cubicBezTo>
                <a:cubicBezTo>
                  <a:pt x="261" y="24"/>
                  <a:pt x="260" y="24"/>
                  <a:pt x="259" y="24"/>
                </a:cubicBezTo>
                <a:cubicBezTo>
                  <a:pt x="257" y="25"/>
                  <a:pt x="255" y="27"/>
                  <a:pt x="255" y="27"/>
                </a:cubicBezTo>
                <a:cubicBezTo>
                  <a:pt x="255" y="27"/>
                  <a:pt x="255" y="26"/>
                  <a:pt x="257" y="26"/>
                </a:cubicBezTo>
                <a:cubicBezTo>
                  <a:pt x="260" y="25"/>
                  <a:pt x="263" y="25"/>
                  <a:pt x="261" y="26"/>
                </a:cubicBezTo>
                <a:cubicBezTo>
                  <a:pt x="260" y="27"/>
                  <a:pt x="257" y="28"/>
                  <a:pt x="254" y="29"/>
                </a:cubicBezTo>
                <a:cubicBezTo>
                  <a:pt x="251" y="30"/>
                  <a:pt x="251" y="32"/>
                  <a:pt x="248" y="32"/>
                </a:cubicBezTo>
                <a:cubicBezTo>
                  <a:pt x="244" y="31"/>
                  <a:pt x="241" y="29"/>
                  <a:pt x="239" y="30"/>
                </a:cubicBezTo>
                <a:cubicBezTo>
                  <a:pt x="238" y="30"/>
                  <a:pt x="236" y="31"/>
                  <a:pt x="236" y="31"/>
                </a:cubicBezTo>
                <a:cubicBezTo>
                  <a:pt x="236" y="31"/>
                  <a:pt x="238" y="31"/>
                  <a:pt x="239" y="32"/>
                </a:cubicBezTo>
                <a:cubicBezTo>
                  <a:pt x="240" y="32"/>
                  <a:pt x="239" y="32"/>
                  <a:pt x="241" y="32"/>
                </a:cubicBezTo>
                <a:cubicBezTo>
                  <a:pt x="242" y="32"/>
                  <a:pt x="247" y="32"/>
                  <a:pt x="245" y="34"/>
                </a:cubicBezTo>
                <a:cubicBezTo>
                  <a:pt x="244" y="35"/>
                  <a:pt x="243" y="35"/>
                  <a:pt x="242" y="34"/>
                </a:cubicBezTo>
                <a:cubicBezTo>
                  <a:pt x="240" y="34"/>
                  <a:pt x="240" y="35"/>
                  <a:pt x="239" y="34"/>
                </a:cubicBezTo>
                <a:cubicBezTo>
                  <a:pt x="237" y="34"/>
                  <a:pt x="235" y="33"/>
                  <a:pt x="235" y="34"/>
                </a:cubicBezTo>
                <a:cubicBezTo>
                  <a:pt x="235" y="35"/>
                  <a:pt x="241" y="35"/>
                  <a:pt x="240" y="36"/>
                </a:cubicBezTo>
                <a:cubicBezTo>
                  <a:pt x="239" y="36"/>
                  <a:pt x="237" y="36"/>
                  <a:pt x="237" y="36"/>
                </a:cubicBezTo>
                <a:cubicBezTo>
                  <a:pt x="237" y="36"/>
                  <a:pt x="240" y="37"/>
                  <a:pt x="238" y="37"/>
                </a:cubicBezTo>
                <a:cubicBezTo>
                  <a:pt x="237" y="37"/>
                  <a:pt x="235" y="38"/>
                  <a:pt x="235" y="38"/>
                </a:cubicBezTo>
                <a:cubicBezTo>
                  <a:pt x="235" y="38"/>
                  <a:pt x="233" y="39"/>
                  <a:pt x="235" y="40"/>
                </a:cubicBezTo>
                <a:cubicBezTo>
                  <a:pt x="237" y="41"/>
                  <a:pt x="237" y="42"/>
                  <a:pt x="235" y="42"/>
                </a:cubicBezTo>
                <a:cubicBezTo>
                  <a:pt x="234" y="42"/>
                  <a:pt x="232" y="43"/>
                  <a:pt x="233" y="45"/>
                </a:cubicBezTo>
                <a:cubicBezTo>
                  <a:pt x="234" y="47"/>
                  <a:pt x="233" y="45"/>
                  <a:pt x="234" y="47"/>
                </a:cubicBezTo>
                <a:cubicBezTo>
                  <a:pt x="235" y="49"/>
                  <a:pt x="237" y="48"/>
                  <a:pt x="236" y="51"/>
                </a:cubicBezTo>
                <a:cubicBezTo>
                  <a:pt x="234" y="54"/>
                  <a:pt x="236" y="55"/>
                  <a:pt x="235" y="57"/>
                </a:cubicBezTo>
                <a:cubicBezTo>
                  <a:pt x="235" y="59"/>
                  <a:pt x="235" y="59"/>
                  <a:pt x="236" y="58"/>
                </a:cubicBezTo>
                <a:cubicBezTo>
                  <a:pt x="236" y="57"/>
                  <a:pt x="238" y="56"/>
                  <a:pt x="237" y="58"/>
                </a:cubicBezTo>
                <a:cubicBezTo>
                  <a:pt x="237" y="60"/>
                  <a:pt x="238" y="61"/>
                  <a:pt x="240" y="60"/>
                </a:cubicBezTo>
                <a:cubicBezTo>
                  <a:pt x="242" y="59"/>
                  <a:pt x="244" y="58"/>
                  <a:pt x="244" y="58"/>
                </a:cubicBezTo>
                <a:cubicBezTo>
                  <a:pt x="244" y="58"/>
                  <a:pt x="242" y="60"/>
                  <a:pt x="243" y="60"/>
                </a:cubicBezTo>
                <a:cubicBezTo>
                  <a:pt x="245" y="60"/>
                  <a:pt x="248" y="58"/>
                  <a:pt x="249" y="57"/>
                </a:cubicBezTo>
                <a:cubicBezTo>
                  <a:pt x="250" y="56"/>
                  <a:pt x="250" y="56"/>
                  <a:pt x="250" y="56"/>
                </a:cubicBezTo>
                <a:cubicBezTo>
                  <a:pt x="250" y="56"/>
                  <a:pt x="251" y="56"/>
                  <a:pt x="250" y="59"/>
                </a:cubicBezTo>
                <a:cubicBezTo>
                  <a:pt x="249" y="62"/>
                  <a:pt x="248" y="66"/>
                  <a:pt x="247" y="71"/>
                </a:cubicBezTo>
                <a:cubicBezTo>
                  <a:pt x="247" y="75"/>
                  <a:pt x="247" y="82"/>
                  <a:pt x="247" y="85"/>
                </a:cubicBezTo>
                <a:cubicBezTo>
                  <a:pt x="248" y="89"/>
                  <a:pt x="247" y="94"/>
                  <a:pt x="246" y="96"/>
                </a:cubicBezTo>
                <a:cubicBezTo>
                  <a:pt x="246" y="97"/>
                  <a:pt x="247" y="100"/>
                  <a:pt x="249" y="102"/>
                </a:cubicBezTo>
                <a:cubicBezTo>
                  <a:pt x="250" y="104"/>
                  <a:pt x="250" y="106"/>
                  <a:pt x="247" y="111"/>
                </a:cubicBezTo>
                <a:cubicBezTo>
                  <a:pt x="244" y="116"/>
                  <a:pt x="238" y="126"/>
                  <a:pt x="237" y="130"/>
                </a:cubicBezTo>
                <a:cubicBezTo>
                  <a:pt x="236" y="133"/>
                  <a:pt x="234" y="140"/>
                  <a:pt x="238" y="142"/>
                </a:cubicBezTo>
                <a:cubicBezTo>
                  <a:pt x="241" y="144"/>
                  <a:pt x="243" y="144"/>
                  <a:pt x="247" y="144"/>
                </a:cubicBezTo>
                <a:cubicBezTo>
                  <a:pt x="251" y="144"/>
                  <a:pt x="251" y="146"/>
                  <a:pt x="253" y="147"/>
                </a:cubicBezTo>
                <a:cubicBezTo>
                  <a:pt x="254" y="148"/>
                  <a:pt x="254" y="149"/>
                  <a:pt x="254" y="151"/>
                </a:cubicBezTo>
                <a:cubicBezTo>
                  <a:pt x="253" y="153"/>
                  <a:pt x="253" y="155"/>
                  <a:pt x="255" y="156"/>
                </a:cubicBezTo>
                <a:cubicBezTo>
                  <a:pt x="258" y="156"/>
                  <a:pt x="260" y="156"/>
                  <a:pt x="260" y="156"/>
                </a:cubicBezTo>
                <a:cubicBezTo>
                  <a:pt x="260" y="156"/>
                  <a:pt x="260" y="157"/>
                  <a:pt x="261" y="159"/>
                </a:cubicBezTo>
                <a:cubicBezTo>
                  <a:pt x="262" y="160"/>
                  <a:pt x="263" y="162"/>
                  <a:pt x="263" y="162"/>
                </a:cubicBezTo>
                <a:cubicBezTo>
                  <a:pt x="263" y="162"/>
                  <a:pt x="261" y="163"/>
                  <a:pt x="260" y="164"/>
                </a:cubicBezTo>
                <a:cubicBezTo>
                  <a:pt x="259" y="166"/>
                  <a:pt x="258" y="168"/>
                  <a:pt x="260" y="168"/>
                </a:cubicBezTo>
                <a:cubicBezTo>
                  <a:pt x="262" y="169"/>
                  <a:pt x="265" y="173"/>
                  <a:pt x="265" y="175"/>
                </a:cubicBezTo>
                <a:cubicBezTo>
                  <a:pt x="266" y="178"/>
                  <a:pt x="264" y="185"/>
                  <a:pt x="266" y="189"/>
                </a:cubicBezTo>
                <a:cubicBezTo>
                  <a:pt x="268" y="193"/>
                  <a:pt x="270" y="195"/>
                  <a:pt x="279" y="194"/>
                </a:cubicBezTo>
                <a:cubicBezTo>
                  <a:pt x="287" y="194"/>
                  <a:pt x="291" y="192"/>
                  <a:pt x="296" y="190"/>
                </a:cubicBezTo>
                <a:cubicBezTo>
                  <a:pt x="300" y="187"/>
                  <a:pt x="303" y="185"/>
                  <a:pt x="307" y="186"/>
                </a:cubicBezTo>
                <a:cubicBezTo>
                  <a:pt x="311" y="187"/>
                  <a:pt x="313" y="188"/>
                  <a:pt x="315" y="192"/>
                </a:cubicBezTo>
                <a:cubicBezTo>
                  <a:pt x="317" y="196"/>
                  <a:pt x="321" y="202"/>
                  <a:pt x="324" y="204"/>
                </a:cubicBezTo>
                <a:cubicBezTo>
                  <a:pt x="328" y="206"/>
                  <a:pt x="333" y="207"/>
                  <a:pt x="333" y="207"/>
                </a:cubicBezTo>
                <a:cubicBezTo>
                  <a:pt x="333" y="217"/>
                  <a:pt x="333" y="217"/>
                  <a:pt x="333" y="217"/>
                </a:cubicBezTo>
                <a:cubicBezTo>
                  <a:pt x="333" y="217"/>
                  <a:pt x="330" y="224"/>
                  <a:pt x="328" y="230"/>
                </a:cubicBezTo>
                <a:cubicBezTo>
                  <a:pt x="327" y="237"/>
                  <a:pt x="326" y="247"/>
                  <a:pt x="327" y="252"/>
                </a:cubicBezTo>
                <a:cubicBezTo>
                  <a:pt x="327" y="258"/>
                  <a:pt x="329" y="262"/>
                  <a:pt x="328" y="265"/>
                </a:cubicBezTo>
                <a:cubicBezTo>
                  <a:pt x="328" y="269"/>
                  <a:pt x="319" y="305"/>
                  <a:pt x="319" y="321"/>
                </a:cubicBezTo>
                <a:cubicBezTo>
                  <a:pt x="319" y="337"/>
                  <a:pt x="318" y="348"/>
                  <a:pt x="324" y="367"/>
                </a:cubicBezTo>
                <a:cubicBezTo>
                  <a:pt x="329" y="385"/>
                  <a:pt x="331" y="388"/>
                  <a:pt x="332" y="393"/>
                </a:cubicBezTo>
                <a:cubicBezTo>
                  <a:pt x="333" y="398"/>
                  <a:pt x="334" y="406"/>
                  <a:pt x="336" y="412"/>
                </a:cubicBezTo>
                <a:cubicBezTo>
                  <a:pt x="339" y="418"/>
                  <a:pt x="342" y="423"/>
                  <a:pt x="342" y="426"/>
                </a:cubicBezTo>
                <a:cubicBezTo>
                  <a:pt x="342" y="429"/>
                  <a:pt x="341" y="431"/>
                  <a:pt x="342" y="435"/>
                </a:cubicBezTo>
                <a:cubicBezTo>
                  <a:pt x="344" y="440"/>
                  <a:pt x="347" y="445"/>
                  <a:pt x="344" y="446"/>
                </a:cubicBezTo>
                <a:cubicBezTo>
                  <a:pt x="341" y="447"/>
                  <a:pt x="333" y="447"/>
                  <a:pt x="325" y="447"/>
                </a:cubicBezTo>
                <a:cubicBezTo>
                  <a:pt x="317" y="448"/>
                  <a:pt x="315" y="447"/>
                  <a:pt x="315" y="447"/>
                </a:cubicBezTo>
                <a:cubicBezTo>
                  <a:pt x="315" y="447"/>
                  <a:pt x="310" y="445"/>
                  <a:pt x="308" y="443"/>
                </a:cubicBezTo>
                <a:cubicBezTo>
                  <a:pt x="305" y="441"/>
                  <a:pt x="301" y="437"/>
                  <a:pt x="298" y="437"/>
                </a:cubicBezTo>
                <a:cubicBezTo>
                  <a:pt x="295" y="437"/>
                  <a:pt x="291" y="439"/>
                  <a:pt x="288" y="440"/>
                </a:cubicBezTo>
                <a:cubicBezTo>
                  <a:pt x="284" y="440"/>
                  <a:pt x="277" y="442"/>
                  <a:pt x="274" y="443"/>
                </a:cubicBezTo>
                <a:cubicBezTo>
                  <a:pt x="270" y="444"/>
                  <a:pt x="270" y="448"/>
                  <a:pt x="270" y="448"/>
                </a:cubicBezTo>
                <a:cubicBezTo>
                  <a:pt x="270" y="448"/>
                  <a:pt x="261" y="446"/>
                  <a:pt x="254" y="449"/>
                </a:cubicBezTo>
                <a:cubicBezTo>
                  <a:pt x="248" y="452"/>
                  <a:pt x="242" y="456"/>
                  <a:pt x="242" y="456"/>
                </a:cubicBezTo>
                <a:cubicBezTo>
                  <a:pt x="242" y="456"/>
                  <a:pt x="242" y="458"/>
                  <a:pt x="242" y="460"/>
                </a:cubicBezTo>
                <a:cubicBezTo>
                  <a:pt x="242" y="461"/>
                  <a:pt x="240" y="463"/>
                  <a:pt x="239" y="462"/>
                </a:cubicBezTo>
                <a:cubicBezTo>
                  <a:pt x="238" y="461"/>
                  <a:pt x="239" y="460"/>
                  <a:pt x="237" y="461"/>
                </a:cubicBezTo>
                <a:cubicBezTo>
                  <a:pt x="235" y="461"/>
                  <a:pt x="233" y="461"/>
                  <a:pt x="230" y="461"/>
                </a:cubicBezTo>
                <a:cubicBezTo>
                  <a:pt x="228" y="461"/>
                  <a:pt x="225" y="461"/>
                  <a:pt x="225" y="461"/>
                </a:cubicBezTo>
                <a:cubicBezTo>
                  <a:pt x="212" y="448"/>
                  <a:pt x="212" y="448"/>
                  <a:pt x="212" y="448"/>
                </a:cubicBezTo>
                <a:cubicBezTo>
                  <a:pt x="212" y="448"/>
                  <a:pt x="214" y="444"/>
                  <a:pt x="212" y="443"/>
                </a:cubicBezTo>
                <a:cubicBezTo>
                  <a:pt x="209" y="442"/>
                  <a:pt x="209" y="442"/>
                  <a:pt x="209" y="442"/>
                </a:cubicBezTo>
                <a:cubicBezTo>
                  <a:pt x="211" y="440"/>
                  <a:pt x="211" y="440"/>
                  <a:pt x="211" y="440"/>
                </a:cubicBezTo>
                <a:cubicBezTo>
                  <a:pt x="204" y="434"/>
                  <a:pt x="204" y="434"/>
                  <a:pt x="204" y="434"/>
                </a:cubicBezTo>
                <a:cubicBezTo>
                  <a:pt x="204" y="434"/>
                  <a:pt x="204" y="436"/>
                  <a:pt x="203" y="435"/>
                </a:cubicBezTo>
                <a:cubicBezTo>
                  <a:pt x="202" y="435"/>
                  <a:pt x="202" y="433"/>
                  <a:pt x="200" y="432"/>
                </a:cubicBezTo>
                <a:cubicBezTo>
                  <a:pt x="197" y="432"/>
                  <a:pt x="195" y="430"/>
                  <a:pt x="195" y="430"/>
                </a:cubicBezTo>
                <a:cubicBezTo>
                  <a:pt x="194" y="429"/>
                  <a:pt x="194" y="429"/>
                  <a:pt x="194" y="429"/>
                </a:cubicBezTo>
                <a:cubicBezTo>
                  <a:pt x="195" y="428"/>
                  <a:pt x="195" y="428"/>
                  <a:pt x="195" y="428"/>
                </a:cubicBezTo>
                <a:cubicBezTo>
                  <a:pt x="194" y="427"/>
                  <a:pt x="194" y="427"/>
                  <a:pt x="194" y="427"/>
                </a:cubicBezTo>
                <a:cubicBezTo>
                  <a:pt x="193" y="428"/>
                  <a:pt x="193" y="428"/>
                  <a:pt x="193" y="428"/>
                </a:cubicBezTo>
                <a:cubicBezTo>
                  <a:pt x="191" y="426"/>
                  <a:pt x="191" y="426"/>
                  <a:pt x="191" y="426"/>
                </a:cubicBezTo>
                <a:cubicBezTo>
                  <a:pt x="192" y="424"/>
                  <a:pt x="192" y="424"/>
                  <a:pt x="192" y="424"/>
                </a:cubicBezTo>
                <a:cubicBezTo>
                  <a:pt x="191" y="423"/>
                  <a:pt x="191" y="423"/>
                  <a:pt x="191" y="423"/>
                </a:cubicBezTo>
                <a:cubicBezTo>
                  <a:pt x="189" y="424"/>
                  <a:pt x="189" y="424"/>
                  <a:pt x="189" y="424"/>
                </a:cubicBezTo>
                <a:cubicBezTo>
                  <a:pt x="186" y="420"/>
                  <a:pt x="186" y="420"/>
                  <a:pt x="186" y="420"/>
                </a:cubicBezTo>
                <a:cubicBezTo>
                  <a:pt x="186" y="420"/>
                  <a:pt x="190" y="421"/>
                  <a:pt x="188" y="419"/>
                </a:cubicBezTo>
                <a:cubicBezTo>
                  <a:pt x="187" y="417"/>
                  <a:pt x="183" y="414"/>
                  <a:pt x="183" y="414"/>
                </a:cubicBezTo>
                <a:cubicBezTo>
                  <a:pt x="181" y="415"/>
                  <a:pt x="181" y="415"/>
                  <a:pt x="181" y="415"/>
                </a:cubicBezTo>
                <a:cubicBezTo>
                  <a:pt x="179" y="414"/>
                  <a:pt x="179" y="414"/>
                  <a:pt x="179" y="414"/>
                </a:cubicBezTo>
                <a:cubicBezTo>
                  <a:pt x="179" y="414"/>
                  <a:pt x="166" y="402"/>
                  <a:pt x="162" y="398"/>
                </a:cubicBezTo>
                <a:cubicBezTo>
                  <a:pt x="157" y="394"/>
                  <a:pt x="156" y="392"/>
                  <a:pt x="148" y="400"/>
                </a:cubicBezTo>
                <a:cubicBezTo>
                  <a:pt x="140" y="408"/>
                  <a:pt x="75" y="474"/>
                  <a:pt x="75" y="474"/>
                </a:cubicBezTo>
                <a:cubicBezTo>
                  <a:pt x="16" y="534"/>
                  <a:pt x="16" y="534"/>
                  <a:pt x="16" y="534"/>
                </a:cubicBezTo>
                <a:cubicBezTo>
                  <a:pt x="4" y="546"/>
                  <a:pt x="4" y="546"/>
                  <a:pt x="4" y="546"/>
                </a:cubicBezTo>
                <a:cubicBezTo>
                  <a:pt x="4" y="546"/>
                  <a:pt x="0" y="549"/>
                  <a:pt x="3" y="553"/>
                </a:cubicBezTo>
                <a:cubicBezTo>
                  <a:pt x="6" y="557"/>
                  <a:pt x="12" y="562"/>
                  <a:pt x="14" y="564"/>
                </a:cubicBezTo>
                <a:cubicBezTo>
                  <a:pt x="15" y="565"/>
                  <a:pt x="16" y="567"/>
                  <a:pt x="15" y="569"/>
                </a:cubicBezTo>
                <a:cubicBezTo>
                  <a:pt x="14" y="570"/>
                  <a:pt x="12" y="572"/>
                  <a:pt x="12" y="572"/>
                </a:cubicBezTo>
                <a:cubicBezTo>
                  <a:pt x="15" y="575"/>
                  <a:pt x="15" y="575"/>
                  <a:pt x="15" y="575"/>
                </a:cubicBezTo>
                <a:cubicBezTo>
                  <a:pt x="21" y="572"/>
                  <a:pt x="21" y="572"/>
                  <a:pt x="21" y="572"/>
                </a:cubicBezTo>
                <a:cubicBezTo>
                  <a:pt x="21" y="572"/>
                  <a:pt x="23" y="572"/>
                  <a:pt x="25" y="575"/>
                </a:cubicBezTo>
                <a:cubicBezTo>
                  <a:pt x="26" y="577"/>
                  <a:pt x="63" y="612"/>
                  <a:pt x="75" y="624"/>
                </a:cubicBezTo>
                <a:cubicBezTo>
                  <a:pt x="86" y="635"/>
                  <a:pt x="141" y="689"/>
                  <a:pt x="159" y="707"/>
                </a:cubicBezTo>
                <a:cubicBezTo>
                  <a:pt x="177" y="725"/>
                  <a:pt x="197" y="745"/>
                  <a:pt x="197" y="745"/>
                </a:cubicBezTo>
                <a:cubicBezTo>
                  <a:pt x="195" y="750"/>
                  <a:pt x="195" y="750"/>
                  <a:pt x="195" y="750"/>
                </a:cubicBezTo>
                <a:cubicBezTo>
                  <a:pt x="195" y="753"/>
                  <a:pt x="195" y="753"/>
                  <a:pt x="195" y="753"/>
                </a:cubicBezTo>
                <a:cubicBezTo>
                  <a:pt x="198" y="755"/>
                  <a:pt x="198" y="755"/>
                  <a:pt x="198" y="755"/>
                </a:cubicBezTo>
                <a:cubicBezTo>
                  <a:pt x="203" y="753"/>
                  <a:pt x="203" y="753"/>
                  <a:pt x="203" y="753"/>
                </a:cubicBezTo>
                <a:cubicBezTo>
                  <a:pt x="203" y="753"/>
                  <a:pt x="204" y="756"/>
                  <a:pt x="206" y="755"/>
                </a:cubicBezTo>
                <a:cubicBezTo>
                  <a:pt x="207" y="755"/>
                  <a:pt x="207" y="755"/>
                  <a:pt x="207" y="755"/>
                </a:cubicBezTo>
                <a:cubicBezTo>
                  <a:pt x="207" y="755"/>
                  <a:pt x="216" y="769"/>
                  <a:pt x="224" y="761"/>
                </a:cubicBezTo>
                <a:cubicBezTo>
                  <a:pt x="232" y="753"/>
                  <a:pt x="274" y="709"/>
                  <a:pt x="304" y="679"/>
                </a:cubicBezTo>
                <a:cubicBezTo>
                  <a:pt x="334" y="648"/>
                  <a:pt x="357" y="623"/>
                  <a:pt x="358" y="625"/>
                </a:cubicBezTo>
                <a:cubicBezTo>
                  <a:pt x="359" y="627"/>
                  <a:pt x="359" y="628"/>
                  <a:pt x="358" y="638"/>
                </a:cubicBezTo>
                <a:cubicBezTo>
                  <a:pt x="358" y="648"/>
                  <a:pt x="359" y="670"/>
                  <a:pt x="357" y="687"/>
                </a:cubicBezTo>
                <a:cubicBezTo>
                  <a:pt x="355" y="703"/>
                  <a:pt x="354" y="706"/>
                  <a:pt x="354" y="706"/>
                </a:cubicBezTo>
                <a:cubicBezTo>
                  <a:pt x="362" y="708"/>
                  <a:pt x="362" y="708"/>
                  <a:pt x="362" y="708"/>
                </a:cubicBezTo>
                <a:cubicBezTo>
                  <a:pt x="362" y="708"/>
                  <a:pt x="361" y="712"/>
                  <a:pt x="365" y="719"/>
                </a:cubicBezTo>
                <a:cubicBezTo>
                  <a:pt x="368" y="725"/>
                  <a:pt x="369" y="725"/>
                  <a:pt x="366" y="731"/>
                </a:cubicBezTo>
                <a:cubicBezTo>
                  <a:pt x="364" y="737"/>
                  <a:pt x="359" y="748"/>
                  <a:pt x="361" y="766"/>
                </a:cubicBezTo>
                <a:cubicBezTo>
                  <a:pt x="364" y="783"/>
                  <a:pt x="363" y="790"/>
                  <a:pt x="366" y="803"/>
                </a:cubicBezTo>
                <a:cubicBezTo>
                  <a:pt x="368" y="816"/>
                  <a:pt x="373" y="825"/>
                  <a:pt x="372" y="836"/>
                </a:cubicBezTo>
                <a:cubicBezTo>
                  <a:pt x="372" y="846"/>
                  <a:pt x="367" y="855"/>
                  <a:pt x="368" y="869"/>
                </a:cubicBezTo>
                <a:cubicBezTo>
                  <a:pt x="368" y="883"/>
                  <a:pt x="368" y="894"/>
                  <a:pt x="369" y="902"/>
                </a:cubicBezTo>
                <a:cubicBezTo>
                  <a:pt x="370" y="910"/>
                  <a:pt x="372" y="927"/>
                  <a:pt x="380" y="972"/>
                </a:cubicBezTo>
                <a:cubicBezTo>
                  <a:pt x="388" y="1018"/>
                  <a:pt x="393" y="1035"/>
                  <a:pt x="399" y="1066"/>
                </a:cubicBezTo>
                <a:cubicBezTo>
                  <a:pt x="405" y="1097"/>
                  <a:pt x="410" y="1118"/>
                  <a:pt x="417" y="1137"/>
                </a:cubicBezTo>
                <a:cubicBezTo>
                  <a:pt x="424" y="1155"/>
                  <a:pt x="427" y="1172"/>
                  <a:pt x="429" y="1181"/>
                </a:cubicBezTo>
                <a:cubicBezTo>
                  <a:pt x="431" y="1189"/>
                  <a:pt x="432" y="1196"/>
                  <a:pt x="434" y="1200"/>
                </a:cubicBezTo>
                <a:cubicBezTo>
                  <a:pt x="437" y="1203"/>
                  <a:pt x="441" y="1206"/>
                  <a:pt x="441" y="1206"/>
                </a:cubicBezTo>
                <a:cubicBezTo>
                  <a:pt x="441" y="1206"/>
                  <a:pt x="438" y="1211"/>
                  <a:pt x="438" y="1212"/>
                </a:cubicBezTo>
                <a:cubicBezTo>
                  <a:pt x="438" y="1214"/>
                  <a:pt x="436" y="1218"/>
                  <a:pt x="434" y="1221"/>
                </a:cubicBezTo>
                <a:cubicBezTo>
                  <a:pt x="433" y="1224"/>
                  <a:pt x="432" y="1226"/>
                  <a:pt x="432" y="1226"/>
                </a:cubicBezTo>
                <a:cubicBezTo>
                  <a:pt x="432" y="1226"/>
                  <a:pt x="435" y="1226"/>
                  <a:pt x="434" y="1228"/>
                </a:cubicBezTo>
                <a:cubicBezTo>
                  <a:pt x="433" y="1230"/>
                  <a:pt x="433" y="1231"/>
                  <a:pt x="431" y="1233"/>
                </a:cubicBezTo>
                <a:cubicBezTo>
                  <a:pt x="429" y="1235"/>
                  <a:pt x="427" y="1234"/>
                  <a:pt x="427" y="1236"/>
                </a:cubicBezTo>
                <a:cubicBezTo>
                  <a:pt x="427" y="1237"/>
                  <a:pt x="426" y="1238"/>
                  <a:pt x="424" y="1239"/>
                </a:cubicBezTo>
                <a:cubicBezTo>
                  <a:pt x="423" y="1240"/>
                  <a:pt x="422" y="1240"/>
                  <a:pt x="420" y="1241"/>
                </a:cubicBezTo>
                <a:cubicBezTo>
                  <a:pt x="419" y="1242"/>
                  <a:pt x="418" y="1245"/>
                  <a:pt x="417" y="1245"/>
                </a:cubicBezTo>
                <a:cubicBezTo>
                  <a:pt x="416" y="1246"/>
                  <a:pt x="413" y="1247"/>
                  <a:pt x="412" y="1251"/>
                </a:cubicBezTo>
                <a:cubicBezTo>
                  <a:pt x="411" y="1255"/>
                  <a:pt x="411" y="1256"/>
                  <a:pt x="411" y="1256"/>
                </a:cubicBezTo>
                <a:cubicBezTo>
                  <a:pt x="411" y="1256"/>
                  <a:pt x="410" y="1255"/>
                  <a:pt x="407" y="1256"/>
                </a:cubicBezTo>
                <a:cubicBezTo>
                  <a:pt x="404" y="1258"/>
                  <a:pt x="404" y="1259"/>
                  <a:pt x="402" y="1259"/>
                </a:cubicBezTo>
                <a:cubicBezTo>
                  <a:pt x="400" y="1259"/>
                  <a:pt x="398" y="1259"/>
                  <a:pt x="393" y="1259"/>
                </a:cubicBezTo>
                <a:cubicBezTo>
                  <a:pt x="388" y="1259"/>
                  <a:pt x="384" y="1256"/>
                  <a:pt x="380" y="1259"/>
                </a:cubicBezTo>
                <a:cubicBezTo>
                  <a:pt x="376" y="1261"/>
                  <a:pt x="376" y="1262"/>
                  <a:pt x="369" y="1263"/>
                </a:cubicBezTo>
                <a:cubicBezTo>
                  <a:pt x="362" y="1264"/>
                  <a:pt x="352" y="1265"/>
                  <a:pt x="348" y="1268"/>
                </a:cubicBezTo>
                <a:cubicBezTo>
                  <a:pt x="345" y="1271"/>
                  <a:pt x="345" y="1276"/>
                  <a:pt x="345" y="1276"/>
                </a:cubicBezTo>
                <a:cubicBezTo>
                  <a:pt x="345" y="1276"/>
                  <a:pt x="342" y="1275"/>
                  <a:pt x="342" y="1277"/>
                </a:cubicBezTo>
                <a:cubicBezTo>
                  <a:pt x="341" y="1279"/>
                  <a:pt x="342" y="1282"/>
                  <a:pt x="342" y="1282"/>
                </a:cubicBezTo>
                <a:cubicBezTo>
                  <a:pt x="342" y="1282"/>
                  <a:pt x="340" y="1286"/>
                  <a:pt x="351" y="1289"/>
                </a:cubicBezTo>
                <a:cubicBezTo>
                  <a:pt x="362" y="1293"/>
                  <a:pt x="367" y="1299"/>
                  <a:pt x="411" y="1296"/>
                </a:cubicBezTo>
                <a:cubicBezTo>
                  <a:pt x="426" y="1296"/>
                  <a:pt x="449" y="1293"/>
                  <a:pt x="462" y="1292"/>
                </a:cubicBezTo>
                <a:cubicBezTo>
                  <a:pt x="475" y="1291"/>
                  <a:pt x="487" y="1290"/>
                  <a:pt x="487" y="1290"/>
                </a:cubicBezTo>
                <a:cubicBezTo>
                  <a:pt x="487" y="1297"/>
                  <a:pt x="487" y="1297"/>
                  <a:pt x="487" y="1297"/>
                </a:cubicBezTo>
                <a:cubicBezTo>
                  <a:pt x="487" y="1297"/>
                  <a:pt x="495" y="1298"/>
                  <a:pt x="516" y="1296"/>
                </a:cubicBezTo>
                <a:cubicBezTo>
                  <a:pt x="538" y="1293"/>
                  <a:pt x="545" y="1295"/>
                  <a:pt x="545" y="1288"/>
                </a:cubicBezTo>
                <a:cubicBezTo>
                  <a:pt x="546" y="1281"/>
                  <a:pt x="547" y="1279"/>
                  <a:pt x="546" y="1277"/>
                </a:cubicBezTo>
                <a:cubicBezTo>
                  <a:pt x="545" y="1276"/>
                  <a:pt x="545" y="1275"/>
                  <a:pt x="545" y="1275"/>
                </a:cubicBezTo>
                <a:cubicBezTo>
                  <a:pt x="545" y="1275"/>
                  <a:pt x="545" y="1269"/>
                  <a:pt x="544" y="1263"/>
                </a:cubicBezTo>
                <a:cubicBezTo>
                  <a:pt x="543" y="1257"/>
                  <a:pt x="543" y="1257"/>
                  <a:pt x="543" y="1257"/>
                </a:cubicBezTo>
                <a:cubicBezTo>
                  <a:pt x="545" y="1255"/>
                  <a:pt x="545" y="1255"/>
                  <a:pt x="545" y="1255"/>
                </a:cubicBezTo>
                <a:cubicBezTo>
                  <a:pt x="545" y="1255"/>
                  <a:pt x="546" y="1246"/>
                  <a:pt x="545" y="1237"/>
                </a:cubicBezTo>
                <a:cubicBezTo>
                  <a:pt x="545" y="1228"/>
                  <a:pt x="547" y="1217"/>
                  <a:pt x="543" y="1209"/>
                </a:cubicBezTo>
                <a:cubicBezTo>
                  <a:pt x="540" y="1202"/>
                  <a:pt x="536" y="1192"/>
                  <a:pt x="530" y="1179"/>
                </a:cubicBezTo>
                <a:cubicBezTo>
                  <a:pt x="524" y="1167"/>
                  <a:pt x="521" y="1163"/>
                  <a:pt x="521" y="1159"/>
                </a:cubicBezTo>
                <a:cubicBezTo>
                  <a:pt x="520" y="1156"/>
                  <a:pt x="522" y="1154"/>
                  <a:pt x="520" y="1148"/>
                </a:cubicBezTo>
                <a:cubicBezTo>
                  <a:pt x="519" y="1141"/>
                  <a:pt x="519" y="1142"/>
                  <a:pt x="520" y="1135"/>
                </a:cubicBezTo>
                <a:cubicBezTo>
                  <a:pt x="522" y="1129"/>
                  <a:pt x="524" y="1123"/>
                  <a:pt x="526" y="1096"/>
                </a:cubicBezTo>
                <a:cubicBezTo>
                  <a:pt x="528" y="1069"/>
                  <a:pt x="529" y="1064"/>
                  <a:pt x="529" y="1064"/>
                </a:cubicBezTo>
                <a:cubicBezTo>
                  <a:pt x="529" y="1064"/>
                  <a:pt x="575" y="1124"/>
                  <a:pt x="602" y="1153"/>
                </a:cubicBezTo>
                <a:cubicBezTo>
                  <a:pt x="629" y="1182"/>
                  <a:pt x="648" y="1204"/>
                  <a:pt x="655" y="1213"/>
                </a:cubicBezTo>
                <a:cubicBezTo>
                  <a:pt x="662" y="1222"/>
                  <a:pt x="668" y="1229"/>
                  <a:pt x="668" y="1229"/>
                </a:cubicBezTo>
                <a:cubicBezTo>
                  <a:pt x="668" y="1229"/>
                  <a:pt x="673" y="1223"/>
                  <a:pt x="675" y="1224"/>
                </a:cubicBezTo>
                <a:cubicBezTo>
                  <a:pt x="676" y="1225"/>
                  <a:pt x="676" y="1226"/>
                  <a:pt x="676" y="1229"/>
                </a:cubicBezTo>
                <a:cubicBezTo>
                  <a:pt x="676" y="1233"/>
                  <a:pt x="674" y="1242"/>
                  <a:pt x="675" y="1244"/>
                </a:cubicBezTo>
                <a:cubicBezTo>
                  <a:pt x="676" y="1245"/>
                  <a:pt x="677" y="1245"/>
                  <a:pt x="678" y="1246"/>
                </a:cubicBezTo>
                <a:cubicBezTo>
                  <a:pt x="680" y="1247"/>
                  <a:pt x="679" y="1249"/>
                  <a:pt x="680" y="1252"/>
                </a:cubicBezTo>
                <a:cubicBezTo>
                  <a:pt x="681" y="1254"/>
                  <a:pt x="681" y="1256"/>
                  <a:pt x="684" y="1258"/>
                </a:cubicBezTo>
                <a:cubicBezTo>
                  <a:pt x="688" y="1260"/>
                  <a:pt x="689" y="1262"/>
                  <a:pt x="691" y="1263"/>
                </a:cubicBezTo>
                <a:cubicBezTo>
                  <a:pt x="693" y="1264"/>
                  <a:pt x="695" y="1265"/>
                  <a:pt x="695" y="1266"/>
                </a:cubicBezTo>
                <a:cubicBezTo>
                  <a:pt x="694" y="1268"/>
                  <a:pt x="691" y="1267"/>
                  <a:pt x="691" y="1268"/>
                </a:cubicBezTo>
                <a:cubicBezTo>
                  <a:pt x="690" y="1270"/>
                  <a:pt x="691" y="1273"/>
                  <a:pt x="690" y="1275"/>
                </a:cubicBezTo>
                <a:cubicBezTo>
                  <a:pt x="688" y="1278"/>
                  <a:pt x="684" y="1282"/>
                  <a:pt x="683" y="1285"/>
                </a:cubicBezTo>
                <a:cubicBezTo>
                  <a:pt x="681" y="1288"/>
                  <a:pt x="682" y="1289"/>
                  <a:pt x="679" y="1292"/>
                </a:cubicBezTo>
                <a:cubicBezTo>
                  <a:pt x="677" y="1295"/>
                  <a:pt x="672" y="1298"/>
                  <a:pt x="671" y="1301"/>
                </a:cubicBezTo>
                <a:cubicBezTo>
                  <a:pt x="671" y="1304"/>
                  <a:pt x="672" y="1307"/>
                  <a:pt x="672" y="1307"/>
                </a:cubicBezTo>
                <a:cubicBezTo>
                  <a:pt x="672" y="1307"/>
                  <a:pt x="670" y="1308"/>
                  <a:pt x="671" y="1310"/>
                </a:cubicBezTo>
                <a:cubicBezTo>
                  <a:pt x="672" y="1313"/>
                  <a:pt x="673" y="1318"/>
                  <a:pt x="675" y="1318"/>
                </a:cubicBezTo>
                <a:cubicBezTo>
                  <a:pt x="677" y="1319"/>
                  <a:pt x="712" y="1317"/>
                  <a:pt x="732" y="1301"/>
                </a:cubicBezTo>
                <a:cubicBezTo>
                  <a:pt x="752" y="1286"/>
                  <a:pt x="755" y="1275"/>
                  <a:pt x="759" y="1256"/>
                </a:cubicBezTo>
                <a:cubicBezTo>
                  <a:pt x="761" y="1247"/>
                  <a:pt x="761" y="1241"/>
                  <a:pt x="762" y="1231"/>
                </a:cubicBezTo>
                <a:cubicBezTo>
                  <a:pt x="764" y="1221"/>
                  <a:pt x="766" y="1214"/>
                  <a:pt x="766" y="1210"/>
                </a:cubicBezTo>
                <a:cubicBezTo>
                  <a:pt x="766" y="1207"/>
                  <a:pt x="765" y="1203"/>
                  <a:pt x="767" y="1203"/>
                </a:cubicBezTo>
                <a:cubicBezTo>
                  <a:pt x="769" y="1203"/>
                  <a:pt x="772" y="1206"/>
                  <a:pt x="772" y="1206"/>
                </a:cubicBezTo>
                <a:cubicBezTo>
                  <a:pt x="772" y="1206"/>
                  <a:pt x="779" y="1186"/>
                  <a:pt x="781" y="1172"/>
                </a:cubicBezTo>
                <a:cubicBezTo>
                  <a:pt x="783" y="1159"/>
                  <a:pt x="783" y="1153"/>
                  <a:pt x="780" y="1151"/>
                </a:cubicBezTo>
                <a:close/>
                <a:moveTo>
                  <a:pt x="607" y="557"/>
                </a:moveTo>
                <a:cubicBezTo>
                  <a:pt x="607" y="554"/>
                  <a:pt x="610" y="555"/>
                  <a:pt x="610" y="555"/>
                </a:cubicBezTo>
                <a:cubicBezTo>
                  <a:pt x="610" y="555"/>
                  <a:pt x="609" y="561"/>
                  <a:pt x="607" y="562"/>
                </a:cubicBezTo>
                <a:cubicBezTo>
                  <a:pt x="605" y="562"/>
                  <a:pt x="606" y="559"/>
                  <a:pt x="607" y="557"/>
                </a:cubicBezTo>
                <a:close/>
                <a:moveTo>
                  <a:pt x="569" y="395"/>
                </a:moveTo>
                <a:cubicBezTo>
                  <a:pt x="574" y="400"/>
                  <a:pt x="575" y="404"/>
                  <a:pt x="578" y="409"/>
                </a:cubicBezTo>
                <a:cubicBezTo>
                  <a:pt x="582" y="414"/>
                  <a:pt x="590" y="420"/>
                  <a:pt x="593" y="422"/>
                </a:cubicBezTo>
                <a:cubicBezTo>
                  <a:pt x="596" y="424"/>
                  <a:pt x="595" y="425"/>
                  <a:pt x="594" y="428"/>
                </a:cubicBezTo>
                <a:cubicBezTo>
                  <a:pt x="593" y="431"/>
                  <a:pt x="593" y="437"/>
                  <a:pt x="592" y="440"/>
                </a:cubicBezTo>
                <a:cubicBezTo>
                  <a:pt x="592" y="443"/>
                  <a:pt x="583" y="453"/>
                  <a:pt x="581" y="455"/>
                </a:cubicBezTo>
                <a:cubicBezTo>
                  <a:pt x="578" y="458"/>
                  <a:pt x="578" y="464"/>
                  <a:pt x="578" y="467"/>
                </a:cubicBezTo>
                <a:cubicBezTo>
                  <a:pt x="579" y="470"/>
                  <a:pt x="577" y="472"/>
                  <a:pt x="575" y="475"/>
                </a:cubicBezTo>
                <a:cubicBezTo>
                  <a:pt x="573" y="477"/>
                  <a:pt x="571" y="484"/>
                  <a:pt x="571" y="484"/>
                </a:cubicBezTo>
                <a:cubicBezTo>
                  <a:pt x="562" y="389"/>
                  <a:pt x="562" y="389"/>
                  <a:pt x="562" y="389"/>
                </a:cubicBezTo>
                <a:cubicBezTo>
                  <a:pt x="562" y="389"/>
                  <a:pt x="563" y="389"/>
                  <a:pt x="569" y="395"/>
                </a:cubicBezTo>
                <a:close/>
                <a:moveTo>
                  <a:pt x="287" y="13"/>
                </a:moveTo>
                <a:cubicBezTo>
                  <a:pt x="285" y="13"/>
                  <a:pt x="289" y="12"/>
                  <a:pt x="289" y="12"/>
                </a:cubicBezTo>
                <a:cubicBezTo>
                  <a:pt x="289" y="12"/>
                  <a:pt x="289" y="13"/>
                  <a:pt x="290" y="14"/>
                </a:cubicBezTo>
                <a:cubicBezTo>
                  <a:pt x="291" y="15"/>
                  <a:pt x="288" y="14"/>
                  <a:pt x="287" y="13"/>
                </a:cubicBezTo>
                <a:close/>
                <a:moveTo>
                  <a:pt x="291" y="12"/>
                </a:moveTo>
                <a:cubicBezTo>
                  <a:pt x="289" y="10"/>
                  <a:pt x="293" y="11"/>
                  <a:pt x="293" y="11"/>
                </a:cubicBezTo>
                <a:cubicBezTo>
                  <a:pt x="294" y="12"/>
                  <a:pt x="294" y="12"/>
                  <a:pt x="294" y="12"/>
                </a:cubicBezTo>
                <a:cubicBezTo>
                  <a:pt x="294" y="12"/>
                  <a:pt x="292" y="13"/>
                  <a:pt x="291" y="12"/>
                </a:cubicBezTo>
                <a:close/>
                <a:moveTo>
                  <a:pt x="317" y="6"/>
                </a:moveTo>
                <a:cubicBezTo>
                  <a:pt x="315" y="4"/>
                  <a:pt x="315" y="4"/>
                  <a:pt x="315" y="4"/>
                </a:cubicBezTo>
                <a:cubicBezTo>
                  <a:pt x="315" y="4"/>
                  <a:pt x="316" y="1"/>
                  <a:pt x="317" y="1"/>
                </a:cubicBezTo>
                <a:cubicBezTo>
                  <a:pt x="319" y="1"/>
                  <a:pt x="320" y="1"/>
                  <a:pt x="320" y="1"/>
                </a:cubicBezTo>
                <a:cubicBezTo>
                  <a:pt x="320" y="1"/>
                  <a:pt x="317" y="2"/>
                  <a:pt x="317" y="4"/>
                </a:cubicBezTo>
                <a:cubicBezTo>
                  <a:pt x="317" y="5"/>
                  <a:pt x="317" y="6"/>
                  <a:pt x="317" y="6"/>
                </a:cubicBezTo>
                <a:close/>
                <a:moveTo>
                  <a:pt x="319" y="7"/>
                </a:moveTo>
                <a:cubicBezTo>
                  <a:pt x="319" y="7"/>
                  <a:pt x="318" y="2"/>
                  <a:pt x="320" y="2"/>
                </a:cubicBezTo>
                <a:cubicBezTo>
                  <a:pt x="322" y="2"/>
                  <a:pt x="323" y="3"/>
                  <a:pt x="323" y="3"/>
                </a:cubicBezTo>
                <a:cubicBezTo>
                  <a:pt x="323" y="3"/>
                  <a:pt x="321" y="3"/>
                  <a:pt x="320" y="4"/>
                </a:cubicBezTo>
                <a:cubicBezTo>
                  <a:pt x="319" y="5"/>
                  <a:pt x="319" y="7"/>
                  <a:pt x="319" y="7"/>
                </a:cubicBezTo>
                <a:close/>
                <a:moveTo>
                  <a:pt x="295" y="514"/>
                </a:moveTo>
                <a:cubicBezTo>
                  <a:pt x="296" y="516"/>
                  <a:pt x="296" y="516"/>
                  <a:pt x="296" y="516"/>
                </a:cubicBezTo>
                <a:cubicBezTo>
                  <a:pt x="294" y="517"/>
                  <a:pt x="294" y="517"/>
                  <a:pt x="294" y="517"/>
                </a:cubicBezTo>
                <a:lnTo>
                  <a:pt x="295" y="514"/>
                </a:lnTo>
                <a:close/>
                <a:moveTo>
                  <a:pt x="234" y="466"/>
                </a:moveTo>
                <a:cubicBezTo>
                  <a:pt x="235" y="465"/>
                  <a:pt x="237" y="463"/>
                  <a:pt x="237" y="463"/>
                </a:cubicBezTo>
                <a:cubicBezTo>
                  <a:pt x="237" y="463"/>
                  <a:pt x="242" y="467"/>
                  <a:pt x="243" y="469"/>
                </a:cubicBezTo>
                <a:cubicBezTo>
                  <a:pt x="245" y="471"/>
                  <a:pt x="246" y="469"/>
                  <a:pt x="246" y="469"/>
                </a:cubicBezTo>
                <a:cubicBezTo>
                  <a:pt x="246" y="472"/>
                  <a:pt x="246" y="472"/>
                  <a:pt x="246" y="472"/>
                </a:cubicBezTo>
                <a:cubicBezTo>
                  <a:pt x="246" y="472"/>
                  <a:pt x="244" y="474"/>
                  <a:pt x="243" y="475"/>
                </a:cubicBezTo>
                <a:cubicBezTo>
                  <a:pt x="242" y="475"/>
                  <a:pt x="240" y="474"/>
                  <a:pt x="238" y="471"/>
                </a:cubicBezTo>
                <a:cubicBezTo>
                  <a:pt x="235" y="469"/>
                  <a:pt x="234" y="467"/>
                  <a:pt x="234" y="466"/>
                </a:cubicBezTo>
                <a:close/>
                <a:moveTo>
                  <a:pt x="273" y="509"/>
                </a:moveTo>
                <a:cubicBezTo>
                  <a:pt x="271" y="507"/>
                  <a:pt x="272" y="507"/>
                  <a:pt x="271" y="505"/>
                </a:cubicBezTo>
                <a:cubicBezTo>
                  <a:pt x="270" y="504"/>
                  <a:pt x="267" y="501"/>
                  <a:pt x="264" y="498"/>
                </a:cubicBezTo>
                <a:cubicBezTo>
                  <a:pt x="261" y="495"/>
                  <a:pt x="260" y="495"/>
                  <a:pt x="260" y="495"/>
                </a:cubicBezTo>
                <a:cubicBezTo>
                  <a:pt x="242" y="477"/>
                  <a:pt x="242" y="477"/>
                  <a:pt x="242" y="477"/>
                </a:cubicBezTo>
                <a:cubicBezTo>
                  <a:pt x="242" y="477"/>
                  <a:pt x="247" y="474"/>
                  <a:pt x="249" y="472"/>
                </a:cubicBezTo>
                <a:cubicBezTo>
                  <a:pt x="251" y="470"/>
                  <a:pt x="245" y="469"/>
                  <a:pt x="245" y="469"/>
                </a:cubicBezTo>
                <a:cubicBezTo>
                  <a:pt x="245" y="469"/>
                  <a:pt x="247" y="466"/>
                  <a:pt x="250" y="465"/>
                </a:cubicBezTo>
                <a:cubicBezTo>
                  <a:pt x="252" y="463"/>
                  <a:pt x="255" y="463"/>
                  <a:pt x="255" y="463"/>
                </a:cubicBezTo>
                <a:cubicBezTo>
                  <a:pt x="255" y="463"/>
                  <a:pt x="255" y="463"/>
                  <a:pt x="254" y="466"/>
                </a:cubicBezTo>
                <a:cubicBezTo>
                  <a:pt x="254" y="469"/>
                  <a:pt x="253" y="470"/>
                  <a:pt x="255" y="474"/>
                </a:cubicBezTo>
                <a:cubicBezTo>
                  <a:pt x="257" y="478"/>
                  <a:pt x="265" y="477"/>
                  <a:pt x="265" y="477"/>
                </a:cubicBezTo>
                <a:cubicBezTo>
                  <a:pt x="265" y="477"/>
                  <a:pt x="265" y="479"/>
                  <a:pt x="265" y="482"/>
                </a:cubicBezTo>
                <a:cubicBezTo>
                  <a:pt x="265" y="485"/>
                  <a:pt x="267" y="484"/>
                  <a:pt x="270" y="488"/>
                </a:cubicBezTo>
                <a:cubicBezTo>
                  <a:pt x="272" y="491"/>
                  <a:pt x="273" y="495"/>
                  <a:pt x="273" y="496"/>
                </a:cubicBezTo>
                <a:cubicBezTo>
                  <a:pt x="273" y="498"/>
                  <a:pt x="273" y="499"/>
                  <a:pt x="276" y="502"/>
                </a:cubicBezTo>
                <a:cubicBezTo>
                  <a:pt x="279" y="505"/>
                  <a:pt x="280" y="506"/>
                  <a:pt x="281" y="509"/>
                </a:cubicBezTo>
                <a:cubicBezTo>
                  <a:pt x="282" y="511"/>
                  <a:pt x="282" y="512"/>
                  <a:pt x="284" y="513"/>
                </a:cubicBezTo>
                <a:cubicBezTo>
                  <a:pt x="287" y="514"/>
                  <a:pt x="292" y="514"/>
                  <a:pt x="292" y="514"/>
                </a:cubicBezTo>
                <a:cubicBezTo>
                  <a:pt x="292" y="516"/>
                  <a:pt x="292" y="516"/>
                  <a:pt x="292" y="516"/>
                </a:cubicBezTo>
                <a:cubicBezTo>
                  <a:pt x="286" y="521"/>
                  <a:pt x="286" y="521"/>
                  <a:pt x="286" y="521"/>
                </a:cubicBezTo>
                <a:cubicBezTo>
                  <a:pt x="286" y="521"/>
                  <a:pt x="276" y="511"/>
                  <a:pt x="273" y="509"/>
                </a:cubicBezTo>
                <a:close/>
                <a:moveTo>
                  <a:pt x="298" y="530"/>
                </a:moveTo>
                <a:cubicBezTo>
                  <a:pt x="297" y="531"/>
                  <a:pt x="294" y="528"/>
                  <a:pt x="292" y="526"/>
                </a:cubicBezTo>
                <a:cubicBezTo>
                  <a:pt x="291" y="524"/>
                  <a:pt x="289" y="523"/>
                  <a:pt x="289" y="522"/>
                </a:cubicBezTo>
                <a:cubicBezTo>
                  <a:pt x="290" y="520"/>
                  <a:pt x="293" y="518"/>
                  <a:pt x="293" y="518"/>
                </a:cubicBezTo>
                <a:cubicBezTo>
                  <a:pt x="293" y="521"/>
                  <a:pt x="293" y="521"/>
                  <a:pt x="293" y="521"/>
                </a:cubicBezTo>
                <a:cubicBezTo>
                  <a:pt x="298" y="526"/>
                  <a:pt x="298" y="526"/>
                  <a:pt x="298" y="526"/>
                </a:cubicBezTo>
                <a:cubicBezTo>
                  <a:pt x="301" y="525"/>
                  <a:pt x="301" y="525"/>
                  <a:pt x="301" y="525"/>
                </a:cubicBezTo>
                <a:cubicBezTo>
                  <a:pt x="301" y="527"/>
                  <a:pt x="301" y="527"/>
                  <a:pt x="301" y="527"/>
                </a:cubicBezTo>
                <a:cubicBezTo>
                  <a:pt x="301" y="527"/>
                  <a:pt x="300" y="529"/>
                  <a:pt x="298" y="530"/>
                </a:cubicBezTo>
                <a:close/>
                <a:moveTo>
                  <a:pt x="360" y="593"/>
                </a:moveTo>
                <a:cubicBezTo>
                  <a:pt x="360" y="593"/>
                  <a:pt x="359" y="594"/>
                  <a:pt x="357" y="591"/>
                </a:cubicBezTo>
                <a:cubicBezTo>
                  <a:pt x="355" y="589"/>
                  <a:pt x="350" y="584"/>
                  <a:pt x="350" y="584"/>
                </a:cubicBezTo>
                <a:cubicBezTo>
                  <a:pt x="350" y="581"/>
                  <a:pt x="350" y="581"/>
                  <a:pt x="350" y="581"/>
                </a:cubicBezTo>
                <a:cubicBezTo>
                  <a:pt x="351" y="580"/>
                  <a:pt x="351" y="580"/>
                  <a:pt x="351" y="580"/>
                </a:cubicBezTo>
                <a:cubicBezTo>
                  <a:pt x="346" y="575"/>
                  <a:pt x="346" y="575"/>
                  <a:pt x="346" y="575"/>
                </a:cubicBezTo>
                <a:cubicBezTo>
                  <a:pt x="346" y="577"/>
                  <a:pt x="346" y="577"/>
                  <a:pt x="346" y="577"/>
                </a:cubicBezTo>
                <a:cubicBezTo>
                  <a:pt x="343" y="577"/>
                  <a:pt x="343" y="577"/>
                  <a:pt x="343" y="577"/>
                </a:cubicBezTo>
                <a:cubicBezTo>
                  <a:pt x="341" y="574"/>
                  <a:pt x="341" y="574"/>
                  <a:pt x="341" y="574"/>
                </a:cubicBezTo>
                <a:cubicBezTo>
                  <a:pt x="341" y="573"/>
                  <a:pt x="341" y="573"/>
                  <a:pt x="341" y="573"/>
                </a:cubicBezTo>
                <a:cubicBezTo>
                  <a:pt x="340" y="572"/>
                  <a:pt x="340" y="572"/>
                  <a:pt x="340" y="572"/>
                </a:cubicBezTo>
                <a:cubicBezTo>
                  <a:pt x="339" y="572"/>
                  <a:pt x="339" y="572"/>
                  <a:pt x="339" y="572"/>
                </a:cubicBezTo>
                <a:cubicBezTo>
                  <a:pt x="337" y="570"/>
                  <a:pt x="337" y="570"/>
                  <a:pt x="337" y="570"/>
                </a:cubicBezTo>
                <a:cubicBezTo>
                  <a:pt x="338" y="569"/>
                  <a:pt x="338" y="569"/>
                  <a:pt x="338" y="569"/>
                </a:cubicBezTo>
                <a:cubicBezTo>
                  <a:pt x="336" y="568"/>
                  <a:pt x="336" y="568"/>
                  <a:pt x="336" y="568"/>
                </a:cubicBezTo>
                <a:cubicBezTo>
                  <a:pt x="335" y="569"/>
                  <a:pt x="335" y="569"/>
                  <a:pt x="335" y="569"/>
                </a:cubicBezTo>
                <a:cubicBezTo>
                  <a:pt x="333" y="567"/>
                  <a:pt x="333" y="567"/>
                  <a:pt x="333" y="567"/>
                </a:cubicBezTo>
                <a:cubicBezTo>
                  <a:pt x="333" y="567"/>
                  <a:pt x="335" y="564"/>
                  <a:pt x="333" y="563"/>
                </a:cubicBezTo>
                <a:cubicBezTo>
                  <a:pt x="331" y="562"/>
                  <a:pt x="329" y="562"/>
                  <a:pt x="330" y="561"/>
                </a:cubicBezTo>
                <a:cubicBezTo>
                  <a:pt x="330" y="560"/>
                  <a:pt x="331" y="559"/>
                  <a:pt x="331" y="559"/>
                </a:cubicBezTo>
                <a:cubicBezTo>
                  <a:pt x="325" y="553"/>
                  <a:pt x="325" y="553"/>
                  <a:pt x="325" y="553"/>
                </a:cubicBezTo>
                <a:cubicBezTo>
                  <a:pt x="325" y="553"/>
                  <a:pt x="324" y="556"/>
                  <a:pt x="323" y="554"/>
                </a:cubicBezTo>
                <a:cubicBezTo>
                  <a:pt x="322" y="553"/>
                  <a:pt x="322" y="551"/>
                  <a:pt x="320" y="552"/>
                </a:cubicBezTo>
                <a:cubicBezTo>
                  <a:pt x="318" y="552"/>
                  <a:pt x="318" y="552"/>
                  <a:pt x="318" y="552"/>
                </a:cubicBezTo>
                <a:cubicBezTo>
                  <a:pt x="318" y="552"/>
                  <a:pt x="304" y="540"/>
                  <a:pt x="303" y="538"/>
                </a:cubicBezTo>
                <a:cubicBezTo>
                  <a:pt x="302" y="535"/>
                  <a:pt x="302" y="530"/>
                  <a:pt x="303" y="528"/>
                </a:cubicBezTo>
                <a:cubicBezTo>
                  <a:pt x="304" y="526"/>
                  <a:pt x="303" y="523"/>
                  <a:pt x="303" y="523"/>
                </a:cubicBezTo>
                <a:cubicBezTo>
                  <a:pt x="303" y="523"/>
                  <a:pt x="305" y="524"/>
                  <a:pt x="306" y="523"/>
                </a:cubicBezTo>
                <a:cubicBezTo>
                  <a:pt x="308" y="522"/>
                  <a:pt x="311" y="519"/>
                  <a:pt x="313" y="515"/>
                </a:cubicBezTo>
                <a:cubicBezTo>
                  <a:pt x="315" y="510"/>
                  <a:pt x="317" y="510"/>
                  <a:pt x="319" y="509"/>
                </a:cubicBezTo>
                <a:cubicBezTo>
                  <a:pt x="320" y="508"/>
                  <a:pt x="323" y="506"/>
                  <a:pt x="323" y="506"/>
                </a:cubicBezTo>
                <a:cubicBezTo>
                  <a:pt x="323" y="506"/>
                  <a:pt x="324" y="506"/>
                  <a:pt x="325" y="508"/>
                </a:cubicBezTo>
                <a:cubicBezTo>
                  <a:pt x="326" y="510"/>
                  <a:pt x="328" y="516"/>
                  <a:pt x="330" y="520"/>
                </a:cubicBezTo>
                <a:cubicBezTo>
                  <a:pt x="332" y="525"/>
                  <a:pt x="333" y="529"/>
                  <a:pt x="336" y="528"/>
                </a:cubicBezTo>
                <a:cubicBezTo>
                  <a:pt x="339" y="527"/>
                  <a:pt x="343" y="525"/>
                  <a:pt x="348" y="523"/>
                </a:cubicBezTo>
                <a:cubicBezTo>
                  <a:pt x="353" y="521"/>
                  <a:pt x="356" y="520"/>
                  <a:pt x="356" y="520"/>
                </a:cubicBezTo>
                <a:cubicBezTo>
                  <a:pt x="356" y="520"/>
                  <a:pt x="362" y="551"/>
                  <a:pt x="362" y="563"/>
                </a:cubicBezTo>
                <a:cubicBezTo>
                  <a:pt x="361" y="576"/>
                  <a:pt x="360" y="593"/>
                  <a:pt x="360" y="593"/>
                </a:cubicBezTo>
                <a:close/>
                <a:moveTo>
                  <a:pt x="453" y="1207"/>
                </a:moveTo>
                <a:cubicBezTo>
                  <a:pt x="452" y="1208"/>
                  <a:pt x="446" y="1206"/>
                  <a:pt x="446" y="1205"/>
                </a:cubicBezTo>
                <a:cubicBezTo>
                  <a:pt x="445" y="1204"/>
                  <a:pt x="448" y="1202"/>
                  <a:pt x="451" y="1202"/>
                </a:cubicBezTo>
                <a:cubicBezTo>
                  <a:pt x="453" y="1201"/>
                  <a:pt x="453" y="1204"/>
                  <a:pt x="453" y="1204"/>
                </a:cubicBezTo>
                <a:cubicBezTo>
                  <a:pt x="453" y="1204"/>
                  <a:pt x="455" y="1207"/>
                  <a:pt x="453" y="1207"/>
                </a:cubicBezTo>
                <a:close/>
                <a:moveTo>
                  <a:pt x="679" y="1244"/>
                </a:moveTo>
                <a:cubicBezTo>
                  <a:pt x="678" y="1248"/>
                  <a:pt x="677" y="1245"/>
                  <a:pt x="677" y="1243"/>
                </a:cubicBezTo>
                <a:cubicBezTo>
                  <a:pt x="676" y="1241"/>
                  <a:pt x="677" y="1231"/>
                  <a:pt x="677" y="1231"/>
                </a:cubicBezTo>
                <a:cubicBezTo>
                  <a:pt x="677" y="1231"/>
                  <a:pt x="679" y="1232"/>
                  <a:pt x="679" y="1235"/>
                </a:cubicBezTo>
                <a:cubicBezTo>
                  <a:pt x="680" y="1237"/>
                  <a:pt x="680" y="1241"/>
                  <a:pt x="679" y="1244"/>
                </a:cubicBezTo>
                <a:close/>
                <a:moveTo>
                  <a:pt x="689" y="1260"/>
                </a:moveTo>
                <a:cubicBezTo>
                  <a:pt x="688" y="1259"/>
                  <a:pt x="684" y="1256"/>
                  <a:pt x="682" y="1252"/>
                </a:cubicBezTo>
                <a:cubicBezTo>
                  <a:pt x="680" y="1248"/>
                  <a:pt x="681" y="1245"/>
                  <a:pt x="682" y="1243"/>
                </a:cubicBezTo>
                <a:cubicBezTo>
                  <a:pt x="683" y="1242"/>
                  <a:pt x="683" y="1239"/>
                  <a:pt x="683" y="1239"/>
                </a:cubicBezTo>
                <a:cubicBezTo>
                  <a:pt x="685" y="1240"/>
                  <a:pt x="685" y="1240"/>
                  <a:pt x="685" y="1240"/>
                </a:cubicBezTo>
                <a:cubicBezTo>
                  <a:pt x="685" y="1240"/>
                  <a:pt x="685" y="1240"/>
                  <a:pt x="685" y="1243"/>
                </a:cubicBezTo>
                <a:cubicBezTo>
                  <a:pt x="685" y="1245"/>
                  <a:pt x="686" y="1244"/>
                  <a:pt x="687" y="1246"/>
                </a:cubicBezTo>
                <a:cubicBezTo>
                  <a:pt x="688" y="1248"/>
                  <a:pt x="689" y="1251"/>
                  <a:pt x="688" y="1252"/>
                </a:cubicBezTo>
                <a:cubicBezTo>
                  <a:pt x="688" y="1253"/>
                  <a:pt x="689" y="1253"/>
                  <a:pt x="690" y="1254"/>
                </a:cubicBezTo>
                <a:cubicBezTo>
                  <a:pt x="691" y="1255"/>
                  <a:pt x="691" y="1259"/>
                  <a:pt x="692" y="1261"/>
                </a:cubicBezTo>
                <a:cubicBezTo>
                  <a:pt x="693" y="1263"/>
                  <a:pt x="690" y="1262"/>
                  <a:pt x="689" y="126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7607189" y="4214870"/>
            <a:ext cx="624328" cy="1501236"/>
            <a:chOff x="6477000" y="1982787"/>
            <a:chExt cx="1738313" cy="4179888"/>
          </a:xfrm>
          <a:solidFill>
            <a:srgbClr val="000000"/>
          </a:solidFill>
        </p:grpSpPr>
        <p:sp>
          <p:nvSpPr>
            <p:cNvPr id="21" name="Freeform 20"/>
            <p:cNvSpPr/>
            <p:nvPr/>
          </p:nvSpPr>
          <p:spPr>
            <a:xfrm>
              <a:off x="6723529" y="2424953"/>
              <a:ext cx="1120589" cy="1438835"/>
            </a:xfrm>
            <a:custGeom>
              <a:avLst/>
              <a:gdLst>
                <a:gd name="connsiteX0" fmla="*/ 448236 w 1120589"/>
                <a:gd name="connsiteY0" fmla="*/ 40341 h 1438835"/>
                <a:gd name="connsiteX1" fmla="*/ 228600 w 1120589"/>
                <a:gd name="connsiteY1" fmla="*/ 251012 h 1438835"/>
                <a:gd name="connsiteX2" fmla="*/ 156883 w 1120589"/>
                <a:gd name="connsiteY2" fmla="*/ 1143000 h 1438835"/>
                <a:gd name="connsiteX3" fmla="*/ 0 w 1120589"/>
                <a:gd name="connsiteY3" fmla="*/ 1286435 h 1438835"/>
                <a:gd name="connsiteX4" fmla="*/ 35859 w 1120589"/>
                <a:gd name="connsiteY4" fmla="*/ 1358153 h 1438835"/>
                <a:gd name="connsiteX5" fmla="*/ 206189 w 1120589"/>
                <a:gd name="connsiteY5" fmla="*/ 1272988 h 1438835"/>
                <a:gd name="connsiteX6" fmla="*/ 358589 w 1120589"/>
                <a:gd name="connsiteY6" fmla="*/ 1438835 h 1438835"/>
                <a:gd name="connsiteX7" fmla="*/ 708212 w 1120589"/>
                <a:gd name="connsiteY7" fmla="*/ 1371600 h 1438835"/>
                <a:gd name="connsiteX8" fmla="*/ 1084730 w 1120589"/>
                <a:gd name="connsiteY8" fmla="*/ 1331259 h 1438835"/>
                <a:gd name="connsiteX9" fmla="*/ 1120589 w 1120589"/>
                <a:gd name="connsiteY9" fmla="*/ 1174376 h 1438835"/>
                <a:gd name="connsiteX10" fmla="*/ 887506 w 1120589"/>
                <a:gd name="connsiteY10" fmla="*/ 950259 h 1438835"/>
                <a:gd name="connsiteX11" fmla="*/ 757518 w 1120589"/>
                <a:gd name="connsiteY11" fmla="*/ 331694 h 1438835"/>
                <a:gd name="connsiteX12" fmla="*/ 703730 w 1120589"/>
                <a:gd name="connsiteY12" fmla="*/ 98612 h 1438835"/>
                <a:gd name="connsiteX13" fmla="*/ 627530 w 1120589"/>
                <a:gd name="connsiteY13" fmla="*/ 0 h 1438835"/>
                <a:gd name="connsiteX14" fmla="*/ 448236 w 1120589"/>
                <a:gd name="connsiteY14" fmla="*/ 40341 h 1438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20589" h="1438835">
                  <a:moveTo>
                    <a:pt x="448236" y="40341"/>
                  </a:moveTo>
                  <a:lnTo>
                    <a:pt x="228600" y="251012"/>
                  </a:lnTo>
                  <a:lnTo>
                    <a:pt x="156883" y="1143000"/>
                  </a:lnTo>
                  <a:lnTo>
                    <a:pt x="0" y="1286435"/>
                  </a:lnTo>
                  <a:lnTo>
                    <a:pt x="35859" y="1358153"/>
                  </a:lnTo>
                  <a:lnTo>
                    <a:pt x="206189" y="1272988"/>
                  </a:lnTo>
                  <a:lnTo>
                    <a:pt x="358589" y="1438835"/>
                  </a:lnTo>
                  <a:lnTo>
                    <a:pt x="708212" y="1371600"/>
                  </a:lnTo>
                  <a:lnTo>
                    <a:pt x="1084730" y="1331259"/>
                  </a:lnTo>
                  <a:lnTo>
                    <a:pt x="1120589" y="1174376"/>
                  </a:lnTo>
                  <a:lnTo>
                    <a:pt x="887506" y="950259"/>
                  </a:lnTo>
                  <a:lnTo>
                    <a:pt x="757518" y="331694"/>
                  </a:lnTo>
                  <a:lnTo>
                    <a:pt x="703730" y="98612"/>
                  </a:lnTo>
                  <a:lnTo>
                    <a:pt x="627530" y="0"/>
                  </a:lnTo>
                  <a:lnTo>
                    <a:pt x="448236" y="4034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5"/>
            <p:cNvSpPr>
              <a:spLocks noEditPoints="1"/>
            </p:cNvSpPr>
            <p:nvPr/>
          </p:nvSpPr>
          <p:spPr bwMode="auto">
            <a:xfrm>
              <a:off x="6477000" y="1982787"/>
              <a:ext cx="1738313" cy="4179888"/>
            </a:xfrm>
            <a:custGeom>
              <a:avLst/>
              <a:gdLst>
                <a:gd name="T0" fmla="*/ 889 w 1034"/>
                <a:gd name="T1" fmla="*/ 499 h 2489"/>
                <a:gd name="T2" fmla="*/ 830 w 1034"/>
                <a:gd name="T3" fmla="*/ 390 h 2489"/>
                <a:gd name="T4" fmla="*/ 593 w 1034"/>
                <a:gd name="T5" fmla="*/ 321 h 2489"/>
                <a:gd name="T6" fmla="*/ 585 w 1034"/>
                <a:gd name="T7" fmla="*/ 194 h 2489"/>
                <a:gd name="T8" fmla="*/ 583 w 1034"/>
                <a:gd name="T9" fmla="*/ 111 h 2489"/>
                <a:gd name="T10" fmla="*/ 374 w 1034"/>
                <a:gd name="T11" fmla="*/ 97 h 2489"/>
                <a:gd name="T12" fmla="*/ 377 w 1034"/>
                <a:gd name="T13" fmla="*/ 230 h 2489"/>
                <a:gd name="T14" fmla="*/ 348 w 1034"/>
                <a:gd name="T15" fmla="*/ 339 h 2489"/>
                <a:gd name="T16" fmla="*/ 211 w 1034"/>
                <a:gd name="T17" fmla="*/ 374 h 2489"/>
                <a:gd name="T18" fmla="*/ 116 w 1034"/>
                <a:gd name="T19" fmla="*/ 485 h 2489"/>
                <a:gd name="T20" fmla="*/ 68 w 1034"/>
                <a:gd name="T21" fmla="*/ 614 h 2489"/>
                <a:gd name="T22" fmla="*/ 16 w 1034"/>
                <a:gd name="T23" fmla="*/ 815 h 2489"/>
                <a:gd name="T24" fmla="*/ 109 w 1034"/>
                <a:gd name="T25" fmla="*/ 1012 h 2489"/>
                <a:gd name="T26" fmla="*/ 139 w 1034"/>
                <a:gd name="T27" fmla="*/ 1054 h 2489"/>
                <a:gd name="T28" fmla="*/ 165 w 1034"/>
                <a:gd name="T29" fmla="*/ 1153 h 2489"/>
                <a:gd name="T30" fmla="*/ 204 w 1034"/>
                <a:gd name="T31" fmla="*/ 1401 h 2489"/>
                <a:gd name="T32" fmla="*/ 269 w 1034"/>
                <a:gd name="T33" fmla="*/ 1605 h 2489"/>
                <a:gd name="T34" fmla="*/ 311 w 1034"/>
                <a:gd name="T35" fmla="*/ 1997 h 2489"/>
                <a:gd name="T36" fmla="*/ 324 w 1034"/>
                <a:gd name="T37" fmla="*/ 2218 h 2489"/>
                <a:gd name="T38" fmla="*/ 338 w 1034"/>
                <a:gd name="T39" fmla="*/ 2291 h 2489"/>
                <a:gd name="T40" fmla="*/ 315 w 1034"/>
                <a:gd name="T41" fmla="*/ 2340 h 2489"/>
                <a:gd name="T42" fmla="*/ 249 w 1034"/>
                <a:gd name="T43" fmla="*/ 2405 h 2489"/>
                <a:gd name="T44" fmla="*/ 449 w 1034"/>
                <a:gd name="T45" fmla="*/ 2377 h 2489"/>
                <a:gd name="T46" fmla="*/ 519 w 1034"/>
                <a:gd name="T47" fmla="*/ 2284 h 2489"/>
                <a:gd name="T48" fmla="*/ 552 w 1034"/>
                <a:gd name="T49" fmla="*/ 2349 h 2489"/>
                <a:gd name="T50" fmla="*/ 510 w 1034"/>
                <a:gd name="T51" fmla="*/ 2421 h 2489"/>
                <a:gd name="T52" fmla="*/ 488 w 1034"/>
                <a:gd name="T53" fmla="*/ 2482 h 2489"/>
                <a:gd name="T54" fmla="*/ 690 w 1034"/>
                <a:gd name="T55" fmla="*/ 2438 h 2489"/>
                <a:gd name="T56" fmla="*/ 705 w 1034"/>
                <a:gd name="T57" fmla="*/ 2355 h 2489"/>
                <a:gd name="T58" fmla="*/ 740 w 1034"/>
                <a:gd name="T59" fmla="*/ 2194 h 2489"/>
                <a:gd name="T60" fmla="*/ 742 w 1034"/>
                <a:gd name="T61" fmla="*/ 1511 h 2489"/>
                <a:gd name="T62" fmla="*/ 850 w 1034"/>
                <a:gd name="T63" fmla="*/ 1395 h 2489"/>
                <a:gd name="T64" fmla="*/ 877 w 1034"/>
                <a:gd name="T65" fmla="*/ 1232 h 2489"/>
                <a:gd name="T66" fmla="*/ 858 w 1034"/>
                <a:gd name="T67" fmla="*/ 1011 h 2489"/>
                <a:gd name="T68" fmla="*/ 998 w 1034"/>
                <a:gd name="T69" fmla="*/ 810 h 2489"/>
                <a:gd name="T70" fmla="*/ 180 w 1034"/>
                <a:gd name="T71" fmla="*/ 752 h 2489"/>
                <a:gd name="T72" fmla="*/ 161 w 1034"/>
                <a:gd name="T73" fmla="*/ 790 h 2489"/>
                <a:gd name="T74" fmla="*/ 251 w 1034"/>
                <a:gd name="T75" fmla="*/ 965 h 2489"/>
                <a:gd name="T76" fmla="*/ 327 w 1034"/>
                <a:gd name="T77" fmla="*/ 1031 h 2489"/>
                <a:gd name="T78" fmla="*/ 371 w 1034"/>
                <a:gd name="T79" fmla="*/ 329 h 2489"/>
                <a:gd name="T80" fmla="*/ 433 w 1034"/>
                <a:gd name="T81" fmla="*/ 387 h 2489"/>
                <a:gd name="T82" fmla="*/ 380 w 1034"/>
                <a:gd name="T83" fmla="*/ 432 h 2489"/>
                <a:gd name="T84" fmla="*/ 417 w 1034"/>
                <a:gd name="T85" fmla="*/ 411 h 2489"/>
                <a:gd name="T86" fmla="*/ 416 w 1034"/>
                <a:gd name="T87" fmla="*/ 1063 h 2489"/>
                <a:gd name="T88" fmla="*/ 527 w 1034"/>
                <a:gd name="T89" fmla="*/ 2123 h 2489"/>
                <a:gd name="T90" fmla="*/ 497 w 1034"/>
                <a:gd name="T91" fmla="*/ 1915 h 2489"/>
                <a:gd name="T92" fmla="*/ 503 w 1034"/>
                <a:gd name="T93" fmla="*/ 1665 h 2489"/>
                <a:gd name="T94" fmla="*/ 555 w 1034"/>
                <a:gd name="T95" fmla="*/ 1843 h 2489"/>
                <a:gd name="T96" fmla="*/ 658 w 1034"/>
                <a:gd name="T97" fmla="*/ 942 h 2489"/>
                <a:gd name="T98" fmla="*/ 420 w 1034"/>
                <a:gd name="T99" fmla="*/ 1061 h 2489"/>
                <a:gd name="T100" fmla="*/ 518 w 1034"/>
                <a:gd name="T101" fmla="*/ 462 h 2489"/>
                <a:gd name="T102" fmla="*/ 454 w 1034"/>
                <a:gd name="T103" fmla="*/ 387 h 2489"/>
                <a:gd name="T104" fmla="*/ 552 w 1034"/>
                <a:gd name="T105" fmla="*/ 704 h 2489"/>
                <a:gd name="T106" fmla="*/ 759 w 1034"/>
                <a:gd name="T107" fmla="*/ 1015 h 2489"/>
                <a:gd name="T108" fmla="*/ 738 w 1034"/>
                <a:gd name="T109" fmla="*/ 976 h 2489"/>
                <a:gd name="T110" fmla="*/ 809 w 1034"/>
                <a:gd name="T111" fmla="*/ 792 h 2489"/>
                <a:gd name="T112" fmla="*/ 841 w 1034"/>
                <a:gd name="T113" fmla="*/ 759 h 2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34" h="2489">
                  <a:moveTo>
                    <a:pt x="1017" y="682"/>
                  </a:moveTo>
                  <a:cubicBezTo>
                    <a:pt x="1001" y="646"/>
                    <a:pt x="973" y="611"/>
                    <a:pt x="966" y="601"/>
                  </a:cubicBezTo>
                  <a:cubicBezTo>
                    <a:pt x="958" y="589"/>
                    <a:pt x="943" y="571"/>
                    <a:pt x="941" y="563"/>
                  </a:cubicBezTo>
                  <a:cubicBezTo>
                    <a:pt x="937" y="554"/>
                    <a:pt x="930" y="556"/>
                    <a:pt x="929" y="556"/>
                  </a:cubicBezTo>
                  <a:cubicBezTo>
                    <a:pt x="928" y="556"/>
                    <a:pt x="926" y="553"/>
                    <a:pt x="922" y="547"/>
                  </a:cubicBezTo>
                  <a:cubicBezTo>
                    <a:pt x="914" y="539"/>
                    <a:pt x="907" y="527"/>
                    <a:pt x="903" y="522"/>
                  </a:cubicBezTo>
                  <a:cubicBezTo>
                    <a:pt x="899" y="518"/>
                    <a:pt x="898" y="515"/>
                    <a:pt x="895" y="513"/>
                  </a:cubicBezTo>
                  <a:cubicBezTo>
                    <a:pt x="890" y="506"/>
                    <a:pt x="889" y="502"/>
                    <a:pt x="889" y="499"/>
                  </a:cubicBezTo>
                  <a:cubicBezTo>
                    <a:pt x="888" y="492"/>
                    <a:pt x="885" y="489"/>
                    <a:pt x="880" y="483"/>
                  </a:cubicBezTo>
                  <a:cubicBezTo>
                    <a:pt x="875" y="477"/>
                    <a:pt x="867" y="473"/>
                    <a:pt x="864" y="473"/>
                  </a:cubicBezTo>
                  <a:cubicBezTo>
                    <a:pt x="861" y="473"/>
                    <a:pt x="859" y="470"/>
                    <a:pt x="857" y="467"/>
                  </a:cubicBezTo>
                  <a:cubicBezTo>
                    <a:pt x="855" y="464"/>
                    <a:pt x="852" y="459"/>
                    <a:pt x="851" y="458"/>
                  </a:cubicBezTo>
                  <a:cubicBezTo>
                    <a:pt x="849" y="455"/>
                    <a:pt x="848" y="453"/>
                    <a:pt x="848" y="447"/>
                  </a:cubicBezTo>
                  <a:cubicBezTo>
                    <a:pt x="848" y="441"/>
                    <a:pt x="846" y="435"/>
                    <a:pt x="844" y="430"/>
                  </a:cubicBezTo>
                  <a:cubicBezTo>
                    <a:pt x="842" y="425"/>
                    <a:pt x="842" y="423"/>
                    <a:pt x="841" y="417"/>
                  </a:cubicBezTo>
                  <a:cubicBezTo>
                    <a:pt x="840" y="410"/>
                    <a:pt x="833" y="398"/>
                    <a:pt x="830" y="390"/>
                  </a:cubicBezTo>
                  <a:cubicBezTo>
                    <a:pt x="822" y="369"/>
                    <a:pt x="814" y="367"/>
                    <a:pt x="810" y="367"/>
                  </a:cubicBezTo>
                  <a:cubicBezTo>
                    <a:pt x="808" y="367"/>
                    <a:pt x="808" y="366"/>
                    <a:pt x="807" y="365"/>
                  </a:cubicBezTo>
                  <a:cubicBezTo>
                    <a:pt x="806" y="364"/>
                    <a:pt x="795" y="360"/>
                    <a:pt x="791" y="359"/>
                  </a:cubicBezTo>
                  <a:cubicBezTo>
                    <a:pt x="783" y="358"/>
                    <a:pt x="775" y="355"/>
                    <a:pt x="769" y="354"/>
                  </a:cubicBezTo>
                  <a:cubicBezTo>
                    <a:pt x="759" y="352"/>
                    <a:pt x="735" y="348"/>
                    <a:pt x="727" y="347"/>
                  </a:cubicBezTo>
                  <a:cubicBezTo>
                    <a:pt x="713" y="344"/>
                    <a:pt x="682" y="338"/>
                    <a:pt x="669" y="336"/>
                  </a:cubicBezTo>
                  <a:cubicBezTo>
                    <a:pt x="657" y="335"/>
                    <a:pt x="622" y="328"/>
                    <a:pt x="612" y="325"/>
                  </a:cubicBezTo>
                  <a:cubicBezTo>
                    <a:pt x="601" y="323"/>
                    <a:pt x="597" y="322"/>
                    <a:pt x="593" y="321"/>
                  </a:cubicBezTo>
                  <a:cubicBezTo>
                    <a:pt x="589" y="321"/>
                    <a:pt x="585" y="320"/>
                    <a:pt x="581" y="318"/>
                  </a:cubicBezTo>
                  <a:cubicBezTo>
                    <a:pt x="573" y="313"/>
                    <a:pt x="559" y="305"/>
                    <a:pt x="556" y="302"/>
                  </a:cubicBezTo>
                  <a:cubicBezTo>
                    <a:pt x="551" y="299"/>
                    <a:pt x="553" y="298"/>
                    <a:pt x="555" y="293"/>
                  </a:cubicBezTo>
                  <a:cubicBezTo>
                    <a:pt x="558" y="282"/>
                    <a:pt x="563" y="250"/>
                    <a:pt x="563" y="248"/>
                  </a:cubicBezTo>
                  <a:cubicBezTo>
                    <a:pt x="563" y="247"/>
                    <a:pt x="564" y="247"/>
                    <a:pt x="565" y="247"/>
                  </a:cubicBezTo>
                  <a:cubicBezTo>
                    <a:pt x="566" y="248"/>
                    <a:pt x="569" y="248"/>
                    <a:pt x="571" y="246"/>
                  </a:cubicBezTo>
                  <a:cubicBezTo>
                    <a:pt x="574" y="243"/>
                    <a:pt x="577" y="237"/>
                    <a:pt x="578" y="234"/>
                  </a:cubicBezTo>
                  <a:cubicBezTo>
                    <a:pt x="583" y="226"/>
                    <a:pt x="586" y="199"/>
                    <a:pt x="585" y="194"/>
                  </a:cubicBezTo>
                  <a:cubicBezTo>
                    <a:pt x="585" y="194"/>
                    <a:pt x="584" y="182"/>
                    <a:pt x="584" y="177"/>
                  </a:cubicBezTo>
                  <a:cubicBezTo>
                    <a:pt x="584" y="174"/>
                    <a:pt x="587" y="171"/>
                    <a:pt x="587" y="168"/>
                  </a:cubicBezTo>
                  <a:cubicBezTo>
                    <a:pt x="588" y="164"/>
                    <a:pt x="585" y="161"/>
                    <a:pt x="582" y="161"/>
                  </a:cubicBezTo>
                  <a:cubicBezTo>
                    <a:pt x="580" y="161"/>
                    <a:pt x="580" y="160"/>
                    <a:pt x="580" y="158"/>
                  </a:cubicBezTo>
                  <a:cubicBezTo>
                    <a:pt x="580" y="155"/>
                    <a:pt x="580" y="149"/>
                    <a:pt x="581" y="146"/>
                  </a:cubicBezTo>
                  <a:cubicBezTo>
                    <a:pt x="582" y="142"/>
                    <a:pt x="582" y="134"/>
                    <a:pt x="582" y="130"/>
                  </a:cubicBezTo>
                  <a:cubicBezTo>
                    <a:pt x="582" y="126"/>
                    <a:pt x="582" y="125"/>
                    <a:pt x="582" y="124"/>
                  </a:cubicBezTo>
                  <a:cubicBezTo>
                    <a:pt x="583" y="123"/>
                    <a:pt x="583" y="118"/>
                    <a:pt x="583" y="111"/>
                  </a:cubicBezTo>
                  <a:cubicBezTo>
                    <a:pt x="583" y="86"/>
                    <a:pt x="579" y="77"/>
                    <a:pt x="572" y="60"/>
                  </a:cubicBezTo>
                  <a:cubicBezTo>
                    <a:pt x="565" y="44"/>
                    <a:pt x="543" y="35"/>
                    <a:pt x="539" y="33"/>
                  </a:cubicBezTo>
                  <a:cubicBezTo>
                    <a:pt x="534" y="31"/>
                    <a:pt x="530" y="20"/>
                    <a:pt x="520" y="17"/>
                  </a:cubicBezTo>
                  <a:cubicBezTo>
                    <a:pt x="523" y="18"/>
                    <a:pt x="483" y="0"/>
                    <a:pt x="433" y="17"/>
                  </a:cubicBezTo>
                  <a:cubicBezTo>
                    <a:pt x="429" y="19"/>
                    <a:pt x="421" y="23"/>
                    <a:pt x="416" y="24"/>
                  </a:cubicBezTo>
                  <a:cubicBezTo>
                    <a:pt x="401" y="27"/>
                    <a:pt x="397" y="33"/>
                    <a:pt x="392" y="40"/>
                  </a:cubicBezTo>
                  <a:cubicBezTo>
                    <a:pt x="390" y="43"/>
                    <a:pt x="386" y="52"/>
                    <a:pt x="379" y="60"/>
                  </a:cubicBezTo>
                  <a:cubicBezTo>
                    <a:pt x="372" y="68"/>
                    <a:pt x="374" y="87"/>
                    <a:pt x="374" y="97"/>
                  </a:cubicBezTo>
                  <a:cubicBezTo>
                    <a:pt x="372" y="117"/>
                    <a:pt x="369" y="146"/>
                    <a:pt x="369" y="145"/>
                  </a:cubicBezTo>
                  <a:cubicBezTo>
                    <a:pt x="369" y="147"/>
                    <a:pt x="366" y="145"/>
                    <a:pt x="364" y="143"/>
                  </a:cubicBezTo>
                  <a:cubicBezTo>
                    <a:pt x="361" y="140"/>
                    <a:pt x="360" y="140"/>
                    <a:pt x="357" y="139"/>
                  </a:cubicBezTo>
                  <a:cubicBezTo>
                    <a:pt x="348" y="139"/>
                    <a:pt x="346" y="155"/>
                    <a:pt x="348" y="169"/>
                  </a:cubicBezTo>
                  <a:cubicBezTo>
                    <a:pt x="348" y="171"/>
                    <a:pt x="348" y="193"/>
                    <a:pt x="354" y="213"/>
                  </a:cubicBezTo>
                  <a:cubicBezTo>
                    <a:pt x="355" y="218"/>
                    <a:pt x="358" y="221"/>
                    <a:pt x="361" y="225"/>
                  </a:cubicBezTo>
                  <a:cubicBezTo>
                    <a:pt x="364" y="228"/>
                    <a:pt x="369" y="229"/>
                    <a:pt x="371" y="229"/>
                  </a:cubicBezTo>
                  <a:cubicBezTo>
                    <a:pt x="373" y="229"/>
                    <a:pt x="377" y="229"/>
                    <a:pt x="377" y="230"/>
                  </a:cubicBezTo>
                  <a:cubicBezTo>
                    <a:pt x="378" y="230"/>
                    <a:pt x="379" y="235"/>
                    <a:pt x="379" y="240"/>
                  </a:cubicBezTo>
                  <a:cubicBezTo>
                    <a:pt x="379" y="245"/>
                    <a:pt x="380" y="256"/>
                    <a:pt x="380" y="265"/>
                  </a:cubicBezTo>
                  <a:cubicBezTo>
                    <a:pt x="381" y="274"/>
                    <a:pt x="382" y="288"/>
                    <a:pt x="382" y="293"/>
                  </a:cubicBezTo>
                  <a:cubicBezTo>
                    <a:pt x="382" y="298"/>
                    <a:pt x="382" y="299"/>
                    <a:pt x="381" y="300"/>
                  </a:cubicBezTo>
                  <a:cubicBezTo>
                    <a:pt x="380" y="301"/>
                    <a:pt x="375" y="304"/>
                    <a:pt x="372" y="309"/>
                  </a:cubicBezTo>
                  <a:cubicBezTo>
                    <a:pt x="369" y="314"/>
                    <a:pt x="369" y="324"/>
                    <a:pt x="369" y="325"/>
                  </a:cubicBezTo>
                  <a:cubicBezTo>
                    <a:pt x="368" y="326"/>
                    <a:pt x="367" y="327"/>
                    <a:pt x="364" y="329"/>
                  </a:cubicBezTo>
                  <a:cubicBezTo>
                    <a:pt x="361" y="331"/>
                    <a:pt x="351" y="338"/>
                    <a:pt x="348" y="339"/>
                  </a:cubicBezTo>
                  <a:cubicBezTo>
                    <a:pt x="345" y="341"/>
                    <a:pt x="342" y="341"/>
                    <a:pt x="339" y="343"/>
                  </a:cubicBezTo>
                  <a:cubicBezTo>
                    <a:pt x="335" y="344"/>
                    <a:pt x="324" y="346"/>
                    <a:pt x="316" y="348"/>
                  </a:cubicBezTo>
                  <a:cubicBezTo>
                    <a:pt x="309" y="350"/>
                    <a:pt x="302" y="352"/>
                    <a:pt x="295" y="353"/>
                  </a:cubicBezTo>
                  <a:cubicBezTo>
                    <a:pt x="289" y="355"/>
                    <a:pt x="283" y="356"/>
                    <a:pt x="277" y="358"/>
                  </a:cubicBezTo>
                  <a:cubicBezTo>
                    <a:pt x="271" y="360"/>
                    <a:pt x="265" y="361"/>
                    <a:pt x="258" y="363"/>
                  </a:cubicBezTo>
                  <a:cubicBezTo>
                    <a:pt x="250" y="365"/>
                    <a:pt x="247" y="365"/>
                    <a:pt x="236" y="368"/>
                  </a:cubicBezTo>
                  <a:cubicBezTo>
                    <a:pt x="226" y="370"/>
                    <a:pt x="222" y="372"/>
                    <a:pt x="219" y="372"/>
                  </a:cubicBezTo>
                  <a:cubicBezTo>
                    <a:pt x="217" y="373"/>
                    <a:pt x="216" y="374"/>
                    <a:pt x="211" y="374"/>
                  </a:cubicBezTo>
                  <a:cubicBezTo>
                    <a:pt x="207" y="374"/>
                    <a:pt x="200" y="377"/>
                    <a:pt x="192" y="379"/>
                  </a:cubicBezTo>
                  <a:cubicBezTo>
                    <a:pt x="185" y="382"/>
                    <a:pt x="167" y="392"/>
                    <a:pt x="164" y="394"/>
                  </a:cubicBezTo>
                  <a:cubicBezTo>
                    <a:pt x="161" y="396"/>
                    <a:pt x="159" y="397"/>
                    <a:pt x="157" y="397"/>
                  </a:cubicBezTo>
                  <a:cubicBezTo>
                    <a:pt x="155" y="398"/>
                    <a:pt x="152" y="400"/>
                    <a:pt x="149" y="403"/>
                  </a:cubicBezTo>
                  <a:cubicBezTo>
                    <a:pt x="146" y="406"/>
                    <a:pt x="138" y="424"/>
                    <a:pt x="136" y="429"/>
                  </a:cubicBezTo>
                  <a:cubicBezTo>
                    <a:pt x="133" y="435"/>
                    <a:pt x="129" y="445"/>
                    <a:pt x="129" y="450"/>
                  </a:cubicBezTo>
                  <a:cubicBezTo>
                    <a:pt x="128" y="455"/>
                    <a:pt x="128" y="458"/>
                    <a:pt x="125" y="462"/>
                  </a:cubicBezTo>
                  <a:cubicBezTo>
                    <a:pt x="123" y="466"/>
                    <a:pt x="119" y="477"/>
                    <a:pt x="116" y="485"/>
                  </a:cubicBezTo>
                  <a:cubicBezTo>
                    <a:pt x="114" y="492"/>
                    <a:pt x="115" y="503"/>
                    <a:pt x="115" y="505"/>
                  </a:cubicBezTo>
                  <a:cubicBezTo>
                    <a:pt x="115" y="506"/>
                    <a:pt x="114" y="507"/>
                    <a:pt x="113" y="510"/>
                  </a:cubicBezTo>
                  <a:cubicBezTo>
                    <a:pt x="111" y="512"/>
                    <a:pt x="104" y="524"/>
                    <a:pt x="103" y="529"/>
                  </a:cubicBezTo>
                  <a:cubicBezTo>
                    <a:pt x="101" y="534"/>
                    <a:pt x="104" y="546"/>
                    <a:pt x="104" y="548"/>
                  </a:cubicBezTo>
                  <a:cubicBezTo>
                    <a:pt x="103" y="550"/>
                    <a:pt x="94" y="562"/>
                    <a:pt x="90" y="567"/>
                  </a:cubicBezTo>
                  <a:cubicBezTo>
                    <a:pt x="87" y="572"/>
                    <a:pt x="85" y="582"/>
                    <a:pt x="84" y="583"/>
                  </a:cubicBezTo>
                  <a:cubicBezTo>
                    <a:pt x="84" y="584"/>
                    <a:pt x="84" y="586"/>
                    <a:pt x="79" y="591"/>
                  </a:cubicBezTo>
                  <a:cubicBezTo>
                    <a:pt x="74" y="597"/>
                    <a:pt x="69" y="612"/>
                    <a:pt x="68" y="614"/>
                  </a:cubicBezTo>
                  <a:cubicBezTo>
                    <a:pt x="67" y="617"/>
                    <a:pt x="67" y="619"/>
                    <a:pt x="61" y="628"/>
                  </a:cubicBezTo>
                  <a:cubicBezTo>
                    <a:pt x="55" y="638"/>
                    <a:pt x="45" y="660"/>
                    <a:pt x="43" y="665"/>
                  </a:cubicBezTo>
                  <a:cubicBezTo>
                    <a:pt x="42" y="670"/>
                    <a:pt x="38" y="674"/>
                    <a:pt x="34" y="677"/>
                  </a:cubicBezTo>
                  <a:cubicBezTo>
                    <a:pt x="28" y="683"/>
                    <a:pt x="21" y="686"/>
                    <a:pt x="16" y="696"/>
                  </a:cubicBezTo>
                  <a:cubicBezTo>
                    <a:pt x="14" y="701"/>
                    <a:pt x="12" y="722"/>
                    <a:pt x="11" y="728"/>
                  </a:cubicBezTo>
                  <a:cubicBezTo>
                    <a:pt x="10" y="735"/>
                    <a:pt x="7" y="747"/>
                    <a:pt x="3" y="756"/>
                  </a:cubicBezTo>
                  <a:cubicBezTo>
                    <a:pt x="0" y="764"/>
                    <a:pt x="6" y="767"/>
                    <a:pt x="8" y="779"/>
                  </a:cubicBezTo>
                  <a:cubicBezTo>
                    <a:pt x="10" y="789"/>
                    <a:pt x="15" y="806"/>
                    <a:pt x="16" y="815"/>
                  </a:cubicBezTo>
                  <a:cubicBezTo>
                    <a:pt x="18" y="823"/>
                    <a:pt x="18" y="830"/>
                    <a:pt x="18" y="836"/>
                  </a:cubicBezTo>
                  <a:cubicBezTo>
                    <a:pt x="18" y="843"/>
                    <a:pt x="23" y="854"/>
                    <a:pt x="25" y="858"/>
                  </a:cubicBezTo>
                  <a:cubicBezTo>
                    <a:pt x="31" y="875"/>
                    <a:pt x="51" y="910"/>
                    <a:pt x="59" y="921"/>
                  </a:cubicBezTo>
                  <a:cubicBezTo>
                    <a:pt x="66" y="932"/>
                    <a:pt x="96" y="986"/>
                    <a:pt x="97" y="988"/>
                  </a:cubicBezTo>
                  <a:cubicBezTo>
                    <a:pt x="98" y="989"/>
                    <a:pt x="96" y="989"/>
                    <a:pt x="96" y="991"/>
                  </a:cubicBezTo>
                  <a:cubicBezTo>
                    <a:pt x="95" y="992"/>
                    <a:pt x="99" y="997"/>
                    <a:pt x="102" y="1000"/>
                  </a:cubicBezTo>
                  <a:cubicBezTo>
                    <a:pt x="104" y="1003"/>
                    <a:pt x="104" y="1004"/>
                    <a:pt x="105" y="1005"/>
                  </a:cubicBezTo>
                  <a:cubicBezTo>
                    <a:pt x="105" y="1006"/>
                    <a:pt x="107" y="1009"/>
                    <a:pt x="109" y="1012"/>
                  </a:cubicBezTo>
                  <a:cubicBezTo>
                    <a:pt x="111" y="1016"/>
                    <a:pt x="113" y="1018"/>
                    <a:pt x="114" y="1020"/>
                  </a:cubicBezTo>
                  <a:cubicBezTo>
                    <a:pt x="114" y="1022"/>
                    <a:pt x="120" y="1028"/>
                    <a:pt x="121" y="1029"/>
                  </a:cubicBezTo>
                  <a:cubicBezTo>
                    <a:pt x="122" y="1030"/>
                    <a:pt x="123" y="1032"/>
                    <a:pt x="123" y="1033"/>
                  </a:cubicBezTo>
                  <a:cubicBezTo>
                    <a:pt x="124" y="1035"/>
                    <a:pt x="125" y="1038"/>
                    <a:pt x="126" y="1039"/>
                  </a:cubicBezTo>
                  <a:cubicBezTo>
                    <a:pt x="127" y="1040"/>
                    <a:pt x="127" y="1042"/>
                    <a:pt x="129" y="1043"/>
                  </a:cubicBezTo>
                  <a:cubicBezTo>
                    <a:pt x="130" y="1044"/>
                    <a:pt x="131" y="1047"/>
                    <a:pt x="132" y="1047"/>
                  </a:cubicBezTo>
                  <a:cubicBezTo>
                    <a:pt x="133" y="1048"/>
                    <a:pt x="133" y="1047"/>
                    <a:pt x="135" y="1047"/>
                  </a:cubicBezTo>
                  <a:cubicBezTo>
                    <a:pt x="136" y="1047"/>
                    <a:pt x="136" y="1048"/>
                    <a:pt x="139" y="1054"/>
                  </a:cubicBezTo>
                  <a:cubicBezTo>
                    <a:pt x="141" y="1059"/>
                    <a:pt x="145" y="1061"/>
                    <a:pt x="146" y="1065"/>
                  </a:cubicBezTo>
                  <a:cubicBezTo>
                    <a:pt x="148" y="1069"/>
                    <a:pt x="152" y="1081"/>
                    <a:pt x="154" y="1086"/>
                  </a:cubicBezTo>
                  <a:cubicBezTo>
                    <a:pt x="156" y="1090"/>
                    <a:pt x="157" y="1091"/>
                    <a:pt x="158" y="1092"/>
                  </a:cubicBezTo>
                  <a:cubicBezTo>
                    <a:pt x="159" y="1092"/>
                    <a:pt x="158" y="1087"/>
                    <a:pt x="157" y="1081"/>
                  </a:cubicBezTo>
                  <a:cubicBezTo>
                    <a:pt x="156" y="1076"/>
                    <a:pt x="160" y="1082"/>
                    <a:pt x="162" y="1085"/>
                  </a:cubicBezTo>
                  <a:cubicBezTo>
                    <a:pt x="165" y="1089"/>
                    <a:pt x="166" y="1089"/>
                    <a:pt x="168" y="1089"/>
                  </a:cubicBezTo>
                  <a:cubicBezTo>
                    <a:pt x="170" y="1089"/>
                    <a:pt x="168" y="1091"/>
                    <a:pt x="168" y="1101"/>
                  </a:cubicBezTo>
                  <a:cubicBezTo>
                    <a:pt x="167" y="1111"/>
                    <a:pt x="166" y="1133"/>
                    <a:pt x="165" y="1153"/>
                  </a:cubicBezTo>
                  <a:cubicBezTo>
                    <a:pt x="165" y="1173"/>
                    <a:pt x="164" y="1229"/>
                    <a:pt x="164" y="1239"/>
                  </a:cubicBezTo>
                  <a:cubicBezTo>
                    <a:pt x="164" y="1248"/>
                    <a:pt x="163" y="1256"/>
                    <a:pt x="163" y="1275"/>
                  </a:cubicBezTo>
                  <a:cubicBezTo>
                    <a:pt x="163" y="1294"/>
                    <a:pt x="160" y="1358"/>
                    <a:pt x="160" y="1365"/>
                  </a:cubicBezTo>
                  <a:cubicBezTo>
                    <a:pt x="159" y="1372"/>
                    <a:pt x="161" y="1372"/>
                    <a:pt x="163" y="1374"/>
                  </a:cubicBezTo>
                  <a:cubicBezTo>
                    <a:pt x="166" y="1376"/>
                    <a:pt x="168" y="1379"/>
                    <a:pt x="169" y="1380"/>
                  </a:cubicBezTo>
                  <a:cubicBezTo>
                    <a:pt x="171" y="1381"/>
                    <a:pt x="175" y="1383"/>
                    <a:pt x="178" y="1386"/>
                  </a:cubicBezTo>
                  <a:cubicBezTo>
                    <a:pt x="183" y="1388"/>
                    <a:pt x="188" y="1394"/>
                    <a:pt x="191" y="1396"/>
                  </a:cubicBezTo>
                  <a:cubicBezTo>
                    <a:pt x="193" y="1397"/>
                    <a:pt x="200" y="1400"/>
                    <a:pt x="204" y="1401"/>
                  </a:cubicBezTo>
                  <a:cubicBezTo>
                    <a:pt x="209" y="1402"/>
                    <a:pt x="219" y="1405"/>
                    <a:pt x="223" y="1407"/>
                  </a:cubicBezTo>
                  <a:cubicBezTo>
                    <a:pt x="227" y="1408"/>
                    <a:pt x="237" y="1410"/>
                    <a:pt x="240" y="1410"/>
                  </a:cubicBezTo>
                  <a:cubicBezTo>
                    <a:pt x="242" y="1410"/>
                    <a:pt x="242" y="1410"/>
                    <a:pt x="242" y="1411"/>
                  </a:cubicBezTo>
                  <a:cubicBezTo>
                    <a:pt x="243" y="1413"/>
                    <a:pt x="243" y="1421"/>
                    <a:pt x="243" y="1428"/>
                  </a:cubicBezTo>
                  <a:cubicBezTo>
                    <a:pt x="244" y="1436"/>
                    <a:pt x="247" y="1456"/>
                    <a:pt x="248" y="1466"/>
                  </a:cubicBezTo>
                  <a:cubicBezTo>
                    <a:pt x="250" y="1479"/>
                    <a:pt x="255" y="1509"/>
                    <a:pt x="256" y="1514"/>
                  </a:cubicBezTo>
                  <a:cubicBezTo>
                    <a:pt x="257" y="1519"/>
                    <a:pt x="258" y="1521"/>
                    <a:pt x="258" y="1531"/>
                  </a:cubicBezTo>
                  <a:cubicBezTo>
                    <a:pt x="259" y="1541"/>
                    <a:pt x="267" y="1587"/>
                    <a:pt x="269" y="1605"/>
                  </a:cubicBezTo>
                  <a:cubicBezTo>
                    <a:pt x="272" y="1624"/>
                    <a:pt x="281" y="1667"/>
                    <a:pt x="284" y="1687"/>
                  </a:cubicBezTo>
                  <a:cubicBezTo>
                    <a:pt x="286" y="1702"/>
                    <a:pt x="288" y="1709"/>
                    <a:pt x="289" y="1714"/>
                  </a:cubicBezTo>
                  <a:cubicBezTo>
                    <a:pt x="289" y="1718"/>
                    <a:pt x="291" y="1752"/>
                    <a:pt x="292" y="1764"/>
                  </a:cubicBezTo>
                  <a:cubicBezTo>
                    <a:pt x="292" y="1775"/>
                    <a:pt x="294" y="1808"/>
                    <a:pt x="294" y="1814"/>
                  </a:cubicBezTo>
                  <a:cubicBezTo>
                    <a:pt x="295" y="1820"/>
                    <a:pt x="295" y="1827"/>
                    <a:pt x="296" y="1837"/>
                  </a:cubicBezTo>
                  <a:cubicBezTo>
                    <a:pt x="297" y="1847"/>
                    <a:pt x="303" y="1912"/>
                    <a:pt x="305" y="1927"/>
                  </a:cubicBezTo>
                  <a:cubicBezTo>
                    <a:pt x="306" y="1937"/>
                    <a:pt x="306" y="1942"/>
                    <a:pt x="306" y="1948"/>
                  </a:cubicBezTo>
                  <a:cubicBezTo>
                    <a:pt x="306" y="1953"/>
                    <a:pt x="310" y="1985"/>
                    <a:pt x="311" y="1997"/>
                  </a:cubicBezTo>
                  <a:cubicBezTo>
                    <a:pt x="312" y="2009"/>
                    <a:pt x="317" y="2027"/>
                    <a:pt x="318" y="2036"/>
                  </a:cubicBezTo>
                  <a:cubicBezTo>
                    <a:pt x="319" y="2045"/>
                    <a:pt x="321" y="2075"/>
                    <a:pt x="323" y="2088"/>
                  </a:cubicBezTo>
                  <a:cubicBezTo>
                    <a:pt x="324" y="2101"/>
                    <a:pt x="325" y="2115"/>
                    <a:pt x="325" y="2121"/>
                  </a:cubicBezTo>
                  <a:cubicBezTo>
                    <a:pt x="326" y="2126"/>
                    <a:pt x="329" y="2138"/>
                    <a:pt x="331" y="2150"/>
                  </a:cubicBezTo>
                  <a:cubicBezTo>
                    <a:pt x="333" y="2162"/>
                    <a:pt x="337" y="2197"/>
                    <a:pt x="337" y="2200"/>
                  </a:cubicBezTo>
                  <a:cubicBezTo>
                    <a:pt x="337" y="2203"/>
                    <a:pt x="336" y="2202"/>
                    <a:pt x="331" y="2202"/>
                  </a:cubicBezTo>
                  <a:cubicBezTo>
                    <a:pt x="326" y="2202"/>
                    <a:pt x="324" y="2205"/>
                    <a:pt x="323" y="2207"/>
                  </a:cubicBezTo>
                  <a:cubicBezTo>
                    <a:pt x="322" y="2209"/>
                    <a:pt x="323" y="2215"/>
                    <a:pt x="324" y="2218"/>
                  </a:cubicBezTo>
                  <a:cubicBezTo>
                    <a:pt x="325" y="2225"/>
                    <a:pt x="337" y="2227"/>
                    <a:pt x="339" y="2228"/>
                  </a:cubicBezTo>
                  <a:cubicBezTo>
                    <a:pt x="344" y="2228"/>
                    <a:pt x="345" y="2228"/>
                    <a:pt x="346" y="2230"/>
                  </a:cubicBezTo>
                  <a:cubicBezTo>
                    <a:pt x="347" y="2232"/>
                    <a:pt x="347" y="2242"/>
                    <a:pt x="347" y="2244"/>
                  </a:cubicBezTo>
                  <a:cubicBezTo>
                    <a:pt x="347" y="2245"/>
                    <a:pt x="347" y="2245"/>
                    <a:pt x="346" y="2245"/>
                  </a:cubicBezTo>
                  <a:cubicBezTo>
                    <a:pt x="344" y="2246"/>
                    <a:pt x="343" y="2249"/>
                    <a:pt x="343" y="2254"/>
                  </a:cubicBezTo>
                  <a:cubicBezTo>
                    <a:pt x="342" y="2259"/>
                    <a:pt x="339" y="2274"/>
                    <a:pt x="337" y="2280"/>
                  </a:cubicBezTo>
                  <a:cubicBezTo>
                    <a:pt x="336" y="2286"/>
                    <a:pt x="335" y="2288"/>
                    <a:pt x="335" y="2289"/>
                  </a:cubicBezTo>
                  <a:cubicBezTo>
                    <a:pt x="335" y="2290"/>
                    <a:pt x="337" y="2290"/>
                    <a:pt x="338" y="2291"/>
                  </a:cubicBezTo>
                  <a:cubicBezTo>
                    <a:pt x="339" y="2293"/>
                    <a:pt x="337" y="2293"/>
                    <a:pt x="335" y="2295"/>
                  </a:cubicBezTo>
                  <a:cubicBezTo>
                    <a:pt x="332" y="2297"/>
                    <a:pt x="330" y="2300"/>
                    <a:pt x="329" y="2303"/>
                  </a:cubicBezTo>
                  <a:cubicBezTo>
                    <a:pt x="328" y="2306"/>
                    <a:pt x="330" y="2309"/>
                    <a:pt x="331" y="2310"/>
                  </a:cubicBezTo>
                  <a:cubicBezTo>
                    <a:pt x="332" y="2311"/>
                    <a:pt x="330" y="2314"/>
                    <a:pt x="326" y="2318"/>
                  </a:cubicBezTo>
                  <a:cubicBezTo>
                    <a:pt x="323" y="2321"/>
                    <a:pt x="321" y="2327"/>
                    <a:pt x="321" y="2330"/>
                  </a:cubicBezTo>
                  <a:cubicBezTo>
                    <a:pt x="321" y="2332"/>
                    <a:pt x="320" y="2333"/>
                    <a:pt x="319" y="2334"/>
                  </a:cubicBezTo>
                  <a:cubicBezTo>
                    <a:pt x="318" y="2336"/>
                    <a:pt x="316" y="2336"/>
                    <a:pt x="316" y="2337"/>
                  </a:cubicBezTo>
                  <a:cubicBezTo>
                    <a:pt x="317" y="2337"/>
                    <a:pt x="316" y="2338"/>
                    <a:pt x="315" y="2340"/>
                  </a:cubicBezTo>
                  <a:cubicBezTo>
                    <a:pt x="314" y="2341"/>
                    <a:pt x="315" y="2343"/>
                    <a:pt x="312" y="2345"/>
                  </a:cubicBezTo>
                  <a:cubicBezTo>
                    <a:pt x="310" y="2348"/>
                    <a:pt x="300" y="2353"/>
                    <a:pt x="293" y="2356"/>
                  </a:cubicBezTo>
                  <a:cubicBezTo>
                    <a:pt x="287" y="2358"/>
                    <a:pt x="282" y="2363"/>
                    <a:pt x="278" y="2366"/>
                  </a:cubicBezTo>
                  <a:cubicBezTo>
                    <a:pt x="274" y="2369"/>
                    <a:pt x="269" y="2370"/>
                    <a:pt x="266" y="2372"/>
                  </a:cubicBezTo>
                  <a:cubicBezTo>
                    <a:pt x="263" y="2373"/>
                    <a:pt x="261" y="2376"/>
                    <a:pt x="261" y="2377"/>
                  </a:cubicBezTo>
                  <a:cubicBezTo>
                    <a:pt x="260" y="2378"/>
                    <a:pt x="259" y="2379"/>
                    <a:pt x="255" y="2384"/>
                  </a:cubicBezTo>
                  <a:cubicBezTo>
                    <a:pt x="252" y="2389"/>
                    <a:pt x="251" y="2397"/>
                    <a:pt x="251" y="2400"/>
                  </a:cubicBezTo>
                  <a:cubicBezTo>
                    <a:pt x="251" y="2404"/>
                    <a:pt x="253" y="2405"/>
                    <a:pt x="249" y="2405"/>
                  </a:cubicBezTo>
                  <a:cubicBezTo>
                    <a:pt x="247" y="2405"/>
                    <a:pt x="243" y="2407"/>
                    <a:pt x="242" y="2408"/>
                  </a:cubicBezTo>
                  <a:cubicBezTo>
                    <a:pt x="241" y="2409"/>
                    <a:pt x="240" y="2419"/>
                    <a:pt x="241" y="2423"/>
                  </a:cubicBezTo>
                  <a:cubicBezTo>
                    <a:pt x="241" y="2426"/>
                    <a:pt x="248" y="2428"/>
                    <a:pt x="259" y="2429"/>
                  </a:cubicBezTo>
                  <a:cubicBezTo>
                    <a:pt x="270" y="2430"/>
                    <a:pt x="322" y="2433"/>
                    <a:pt x="334" y="2432"/>
                  </a:cubicBezTo>
                  <a:cubicBezTo>
                    <a:pt x="360" y="2432"/>
                    <a:pt x="391" y="2421"/>
                    <a:pt x="397" y="2420"/>
                  </a:cubicBezTo>
                  <a:cubicBezTo>
                    <a:pt x="421" y="2413"/>
                    <a:pt x="422" y="2400"/>
                    <a:pt x="427" y="2393"/>
                  </a:cubicBezTo>
                  <a:cubicBezTo>
                    <a:pt x="432" y="2385"/>
                    <a:pt x="439" y="2378"/>
                    <a:pt x="441" y="2377"/>
                  </a:cubicBezTo>
                  <a:cubicBezTo>
                    <a:pt x="443" y="2375"/>
                    <a:pt x="445" y="2376"/>
                    <a:pt x="449" y="2377"/>
                  </a:cubicBezTo>
                  <a:cubicBezTo>
                    <a:pt x="454" y="2377"/>
                    <a:pt x="462" y="2379"/>
                    <a:pt x="467" y="2379"/>
                  </a:cubicBezTo>
                  <a:cubicBezTo>
                    <a:pt x="475" y="2379"/>
                    <a:pt x="497" y="2368"/>
                    <a:pt x="504" y="2365"/>
                  </a:cubicBezTo>
                  <a:cubicBezTo>
                    <a:pt x="527" y="2354"/>
                    <a:pt x="530" y="2348"/>
                    <a:pt x="531" y="2345"/>
                  </a:cubicBezTo>
                  <a:cubicBezTo>
                    <a:pt x="533" y="2342"/>
                    <a:pt x="527" y="2318"/>
                    <a:pt x="526" y="2313"/>
                  </a:cubicBezTo>
                  <a:cubicBezTo>
                    <a:pt x="525" y="2308"/>
                    <a:pt x="524" y="2306"/>
                    <a:pt x="522" y="2304"/>
                  </a:cubicBezTo>
                  <a:cubicBezTo>
                    <a:pt x="520" y="2303"/>
                    <a:pt x="519" y="2303"/>
                    <a:pt x="519" y="2302"/>
                  </a:cubicBezTo>
                  <a:cubicBezTo>
                    <a:pt x="518" y="2302"/>
                    <a:pt x="518" y="2292"/>
                    <a:pt x="517" y="2287"/>
                  </a:cubicBezTo>
                  <a:cubicBezTo>
                    <a:pt x="517" y="2282"/>
                    <a:pt x="517" y="2284"/>
                    <a:pt x="519" y="2284"/>
                  </a:cubicBezTo>
                  <a:cubicBezTo>
                    <a:pt x="520" y="2285"/>
                    <a:pt x="523" y="2285"/>
                    <a:pt x="524" y="2286"/>
                  </a:cubicBezTo>
                  <a:cubicBezTo>
                    <a:pt x="526" y="2287"/>
                    <a:pt x="530" y="2290"/>
                    <a:pt x="532" y="2293"/>
                  </a:cubicBezTo>
                  <a:cubicBezTo>
                    <a:pt x="533" y="2296"/>
                    <a:pt x="537" y="2303"/>
                    <a:pt x="537" y="2306"/>
                  </a:cubicBezTo>
                  <a:cubicBezTo>
                    <a:pt x="538" y="2309"/>
                    <a:pt x="542" y="2315"/>
                    <a:pt x="543" y="2318"/>
                  </a:cubicBezTo>
                  <a:cubicBezTo>
                    <a:pt x="545" y="2320"/>
                    <a:pt x="545" y="2320"/>
                    <a:pt x="545" y="2322"/>
                  </a:cubicBezTo>
                  <a:cubicBezTo>
                    <a:pt x="545" y="2324"/>
                    <a:pt x="550" y="2332"/>
                    <a:pt x="551" y="2335"/>
                  </a:cubicBezTo>
                  <a:cubicBezTo>
                    <a:pt x="553" y="2337"/>
                    <a:pt x="553" y="2338"/>
                    <a:pt x="552" y="2341"/>
                  </a:cubicBezTo>
                  <a:cubicBezTo>
                    <a:pt x="551" y="2343"/>
                    <a:pt x="551" y="2346"/>
                    <a:pt x="552" y="2349"/>
                  </a:cubicBezTo>
                  <a:cubicBezTo>
                    <a:pt x="552" y="2351"/>
                    <a:pt x="551" y="2352"/>
                    <a:pt x="549" y="2356"/>
                  </a:cubicBezTo>
                  <a:cubicBezTo>
                    <a:pt x="547" y="2360"/>
                    <a:pt x="545" y="2366"/>
                    <a:pt x="544" y="2368"/>
                  </a:cubicBezTo>
                  <a:cubicBezTo>
                    <a:pt x="543" y="2371"/>
                    <a:pt x="541" y="2373"/>
                    <a:pt x="537" y="2378"/>
                  </a:cubicBezTo>
                  <a:cubicBezTo>
                    <a:pt x="534" y="2383"/>
                    <a:pt x="533" y="2384"/>
                    <a:pt x="533" y="2385"/>
                  </a:cubicBezTo>
                  <a:cubicBezTo>
                    <a:pt x="533" y="2386"/>
                    <a:pt x="533" y="2387"/>
                    <a:pt x="531" y="2388"/>
                  </a:cubicBezTo>
                  <a:cubicBezTo>
                    <a:pt x="530" y="2389"/>
                    <a:pt x="523" y="2395"/>
                    <a:pt x="520" y="2398"/>
                  </a:cubicBezTo>
                  <a:cubicBezTo>
                    <a:pt x="517" y="2402"/>
                    <a:pt x="514" y="2409"/>
                    <a:pt x="514" y="2412"/>
                  </a:cubicBezTo>
                  <a:cubicBezTo>
                    <a:pt x="513" y="2415"/>
                    <a:pt x="511" y="2419"/>
                    <a:pt x="510" y="2421"/>
                  </a:cubicBezTo>
                  <a:cubicBezTo>
                    <a:pt x="508" y="2423"/>
                    <a:pt x="507" y="2426"/>
                    <a:pt x="507" y="2427"/>
                  </a:cubicBezTo>
                  <a:cubicBezTo>
                    <a:pt x="507" y="2429"/>
                    <a:pt x="507" y="2429"/>
                    <a:pt x="506" y="2430"/>
                  </a:cubicBezTo>
                  <a:cubicBezTo>
                    <a:pt x="505" y="2431"/>
                    <a:pt x="504" y="2434"/>
                    <a:pt x="503" y="2436"/>
                  </a:cubicBezTo>
                  <a:cubicBezTo>
                    <a:pt x="502" y="2439"/>
                    <a:pt x="500" y="2444"/>
                    <a:pt x="498" y="2448"/>
                  </a:cubicBezTo>
                  <a:cubicBezTo>
                    <a:pt x="496" y="2454"/>
                    <a:pt x="498" y="2459"/>
                    <a:pt x="496" y="2460"/>
                  </a:cubicBezTo>
                  <a:cubicBezTo>
                    <a:pt x="495" y="2461"/>
                    <a:pt x="493" y="2464"/>
                    <a:pt x="490" y="2466"/>
                  </a:cubicBezTo>
                  <a:cubicBezTo>
                    <a:pt x="488" y="2469"/>
                    <a:pt x="488" y="2470"/>
                    <a:pt x="488" y="2473"/>
                  </a:cubicBezTo>
                  <a:cubicBezTo>
                    <a:pt x="488" y="2476"/>
                    <a:pt x="488" y="2479"/>
                    <a:pt x="488" y="2482"/>
                  </a:cubicBezTo>
                  <a:cubicBezTo>
                    <a:pt x="489" y="2486"/>
                    <a:pt x="495" y="2486"/>
                    <a:pt x="508" y="2487"/>
                  </a:cubicBezTo>
                  <a:cubicBezTo>
                    <a:pt x="522" y="2488"/>
                    <a:pt x="534" y="2489"/>
                    <a:pt x="551" y="2488"/>
                  </a:cubicBezTo>
                  <a:cubicBezTo>
                    <a:pt x="568" y="2487"/>
                    <a:pt x="574" y="2487"/>
                    <a:pt x="575" y="2486"/>
                  </a:cubicBezTo>
                  <a:cubicBezTo>
                    <a:pt x="576" y="2485"/>
                    <a:pt x="577" y="2486"/>
                    <a:pt x="584" y="2485"/>
                  </a:cubicBezTo>
                  <a:cubicBezTo>
                    <a:pt x="591" y="2485"/>
                    <a:pt x="624" y="2482"/>
                    <a:pt x="631" y="2480"/>
                  </a:cubicBezTo>
                  <a:cubicBezTo>
                    <a:pt x="679" y="2470"/>
                    <a:pt x="678" y="2451"/>
                    <a:pt x="680" y="2446"/>
                  </a:cubicBezTo>
                  <a:cubicBezTo>
                    <a:pt x="682" y="2442"/>
                    <a:pt x="683" y="2438"/>
                    <a:pt x="685" y="2438"/>
                  </a:cubicBezTo>
                  <a:cubicBezTo>
                    <a:pt x="686" y="2438"/>
                    <a:pt x="688" y="2438"/>
                    <a:pt x="690" y="2438"/>
                  </a:cubicBezTo>
                  <a:cubicBezTo>
                    <a:pt x="692" y="2438"/>
                    <a:pt x="701" y="2429"/>
                    <a:pt x="705" y="2426"/>
                  </a:cubicBezTo>
                  <a:cubicBezTo>
                    <a:pt x="708" y="2423"/>
                    <a:pt x="708" y="2419"/>
                    <a:pt x="709" y="2417"/>
                  </a:cubicBezTo>
                  <a:cubicBezTo>
                    <a:pt x="710" y="2411"/>
                    <a:pt x="708" y="2389"/>
                    <a:pt x="707" y="2385"/>
                  </a:cubicBezTo>
                  <a:cubicBezTo>
                    <a:pt x="707" y="2377"/>
                    <a:pt x="704" y="2377"/>
                    <a:pt x="702" y="2376"/>
                  </a:cubicBezTo>
                  <a:cubicBezTo>
                    <a:pt x="700" y="2375"/>
                    <a:pt x="701" y="2374"/>
                    <a:pt x="701" y="2373"/>
                  </a:cubicBezTo>
                  <a:cubicBezTo>
                    <a:pt x="701" y="2372"/>
                    <a:pt x="702" y="2372"/>
                    <a:pt x="703" y="2371"/>
                  </a:cubicBezTo>
                  <a:cubicBezTo>
                    <a:pt x="705" y="2370"/>
                    <a:pt x="705" y="2367"/>
                    <a:pt x="704" y="2364"/>
                  </a:cubicBezTo>
                  <a:cubicBezTo>
                    <a:pt x="704" y="2362"/>
                    <a:pt x="704" y="2359"/>
                    <a:pt x="705" y="2355"/>
                  </a:cubicBezTo>
                  <a:cubicBezTo>
                    <a:pt x="706" y="2350"/>
                    <a:pt x="708" y="2337"/>
                    <a:pt x="709" y="2333"/>
                  </a:cubicBezTo>
                  <a:cubicBezTo>
                    <a:pt x="711" y="2329"/>
                    <a:pt x="712" y="2326"/>
                    <a:pt x="711" y="2325"/>
                  </a:cubicBezTo>
                  <a:cubicBezTo>
                    <a:pt x="711" y="2324"/>
                    <a:pt x="712" y="2322"/>
                    <a:pt x="713" y="2319"/>
                  </a:cubicBezTo>
                  <a:cubicBezTo>
                    <a:pt x="715" y="2314"/>
                    <a:pt x="717" y="2307"/>
                    <a:pt x="719" y="2298"/>
                  </a:cubicBezTo>
                  <a:cubicBezTo>
                    <a:pt x="721" y="2288"/>
                    <a:pt x="723" y="2285"/>
                    <a:pt x="725" y="2284"/>
                  </a:cubicBezTo>
                  <a:cubicBezTo>
                    <a:pt x="726" y="2283"/>
                    <a:pt x="727" y="2283"/>
                    <a:pt x="730" y="2279"/>
                  </a:cubicBezTo>
                  <a:cubicBezTo>
                    <a:pt x="733" y="2274"/>
                    <a:pt x="734" y="2254"/>
                    <a:pt x="735" y="2242"/>
                  </a:cubicBezTo>
                  <a:cubicBezTo>
                    <a:pt x="736" y="2230"/>
                    <a:pt x="738" y="2203"/>
                    <a:pt x="740" y="2194"/>
                  </a:cubicBezTo>
                  <a:cubicBezTo>
                    <a:pt x="741" y="2183"/>
                    <a:pt x="741" y="2151"/>
                    <a:pt x="741" y="2139"/>
                  </a:cubicBezTo>
                  <a:cubicBezTo>
                    <a:pt x="742" y="2127"/>
                    <a:pt x="745" y="2058"/>
                    <a:pt x="746" y="2038"/>
                  </a:cubicBezTo>
                  <a:cubicBezTo>
                    <a:pt x="747" y="2018"/>
                    <a:pt x="748" y="1946"/>
                    <a:pt x="748" y="1939"/>
                  </a:cubicBezTo>
                  <a:cubicBezTo>
                    <a:pt x="748" y="1932"/>
                    <a:pt x="748" y="1837"/>
                    <a:pt x="747" y="1821"/>
                  </a:cubicBezTo>
                  <a:cubicBezTo>
                    <a:pt x="747" y="1806"/>
                    <a:pt x="746" y="1757"/>
                    <a:pt x="746" y="1756"/>
                  </a:cubicBezTo>
                  <a:cubicBezTo>
                    <a:pt x="745" y="1754"/>
                    <a:pt x="746" y="1749"/>
                    <a:pt x="746" y="1747"/>
                  </a:cubicBezTo>
                  <a:cubicBezTo>
                    <a:pt x="745" y="1744"/>
                    <a:pt x="745" y="1630"/>
                    <a:pt x="745" y="1617"/>
                  </a:cubicBezTo>
                  <a:cubicBezTo>
                    <a:pt x="745" y="1603"/>
                    <a:pt x="743" y="1520"/>
                    <a:pt x="742" y="1511"/>
                  </a:cubicBezTo>
                  <a:cubicBezTo>
                    <a:pt x="742" y="1501"/>
                    <a:pt x="739" y="1374"/>
                    <a:pt x="739" y="1371"/>
                  </a:cubicBezTo>
                  <a:cubicBezTo>
                    <a:pt x="739" y="1369"/>
                    <a:pt x="740" y="1369"/>
                    <a:pt x="741" y="1372"/>
                  </a:cubicBezTo>
                  <a:cubicBezTo>
                    <a:pt x="742" y="1374"/>
                    <a:pt x="748" y="1383"/>
                    <a:pt x="751" y="1386"/>
                  </a:cubicBezTo>
                  <a:cubicBezTo>
                    <a:pt x="754" y="1390"/>
                    <a:pt x="759" y="1394"/>
                    <a:pt x="762" y="1395"/>
                  </a:cubicBezTo>
                  <a:cubicBezTo>
                    <a:pt x="764" y="1396"/>
                    <a:pt x="774" y="1400"/>
                    <a:pt x="776" y="1401"/>
                  </a:cubicBezTo>
                  <a:cubicBezTo>
                    <a:pt x="779" y="1402"/>
                    <a:pt x="791" y="1402"/>
                    <a:pt x="799" y="1402"/>
                  </a:cubicBezTo>
                  <a:cubicBezTo>
                    <a:pt x="806" y="1401"/>
                    <a:pt x="822" y="1399"/>
                    <a:pt x="825" y="1399"/>
                  </a:cubicBezTo>
                  <a:cubicBezTo>
                    <a:pt x="829" y="1399"/>
                    <a:pt x="846" y="1395"/>
                    <a:pt x="850" y="1395"/>
                  </a:cubicBezTo>
                  <a:cubicBezTo>
                    <a:pt x="854" y="1394"/>
                    <a:pt x="864" y="1390"/>
                    <a:pt x="870" y="1387"/>
                  </a:cubicBezTo>
                  <a:cubicBezTo>
                    <a:pt x="875" y="1385"/>
                    <a:pt x="881" y="1383"/>
                    <a:pt x="883" y="1381"/>
                  </a:cubicBezTo>
                  <a:cubicBezTo>
                    <a:pt x="885" y="1379"/>
                    <a:pt x="887" y="1377"/>
                    <a:pt x="887" y="1374"/>
                  </a:cubicBezTo>
                  <a:cubicBezTo>
                    <a:pt x="887" y="1372"/>
                    <a:pt x="883" y="1351"/>
                    <a:pt x="883" y="1346"/>
                  </a:cubicBezTo>
                  <a:cubicBezTo>
                    <a:pt x="882" y="1341"/>
                    <a:pt x="880" y="1328"/>
                    <a:pt x="880" y="1321"/>
                  </a:cubicBezTo>
                  <a:cubicBezTo>
                    <a:pt x="881" y="1314"/>
                    <a:pt x="879" y="1302"/>
                    <a:pt x="879" y="1289"/>
                  </a:cubicBezTo>
                  <a:cubicBezTo>
                    <a:pt x="879" y="1276"/>
                    <a:pt x="878" y="1260"/>
                    <a:pt x="878" y="1255"/>
                  </a:cubicBezTo>
                  <a:cubicBezTo>
                    <a:pt x="877" y="1251"/>
                    <a:pt x="877" y="1240"/>
                    <a:pt x="877" y="1232"/>
                  </a:cubicBezTo>
                  <a:cubicBezTo>
                    <a:pt x="877" y="1222"/>
                    <a:pt x="876" y="1209"/>
                    <a:pt x="875" y="1197"/>
                  </a:cubicBezTo>
                  <a:cubicBezTo>
                    <a:pt x="874" y="1184"/>
                    <a:pt x="873" y="1173"/>
                    <a:pt x="873" y="1169"/>
                  </a:cubicBezTo>
                  <a:cubicBezTo>
                    <a:pt x="872" y="1165"/>
                    <a:pt x="871" y="1154"/>
                    <a:pt x="870" y="1144"/>
                  </a:cubicBezTo>
                  <a:cubicBezTo>
                    <a:pt x="869" y="1130"/>
                    <a:pt x="865" y="1088"/>
                    <a:pt x="865" y="1083"/>
                  </a:cubicBezTo>
                  <a:cubicBezTo>
                    <a:pt x="864" y="1078"/>
                    <a:pt x="865" y="1078"/>
                    <a:pt x="866" y="1078"/>
                  </a:cubicBezTo>
                  <a:cubicBezTo>
                    <a:pt x="868" y="1076"/>
                    <a:pt x="867" y="1071"/>
                    <a:pt x="866" y="1068"/>
                  </a:cubicBezTo>
                  <a:cubicBezTo>
                    <a:pt x="865" y="1063"/>
                    <a:pt x="864" y="1055"/>
                    <a:pt x="863" y="1050"/>
                  </a:cubicBezTo>
                  <a:cubicBezTo>
                    <a:pt x="862" y="1040"/>
                    <a:pt x="859" y="1013"/>
                    <a:pt x="858" y="1011"/>
                  </a:cubicBezTo>
                  <a:cubicBezTo>
                    <a:pt x="858" y="1010"/>
                    <a:pt x="857" y="1010"/>
                    <a:pt x="857" y="1007"/>
                  </a:cubicBezTo>
                  <a:cubicBezTo>
                    <a:pt x="858" y="1005"/>
                    <a:pt x="857" y="1005"/>
                    <a:pt x="856" y="1004"/>
                  </a:cubicBezTo>
                  <a:cubicBezTo>
                    <a:pt x="855" y="1003"/>
                    <a:pt x="855" y="1000"/>
                    <a:pt x="855" y="998"/>
                  </a:cubicBezTo>
                  <a:cubicBezTo>
                    <a:pt x="855" y="996"/>
                    <a:pt x="857" y="994"/>
                    <a:pt x="859" y="992"/>
                  </a:cubicBezTo>
                  <a:cubicBezTo>
                    <a:pt x="864" y="985"/>
                    <a:pt x="885" y="960"/>
                    <a:pt x="894" y="949"/>
                  </a:cubicBezTo>
                  <a:cubicBezTo>
                    <a:pt x="902" y="939"/>
                    <a:pt x="945" y="885"/>
                    <a:pt x="951" y="877"/>
                  </a:cubicBezTo>
                  <a:cubicBezTo>
                    <a:pt x="957" y="869"/>
                    <a:pt x="970" y="849"/>
                    <a:pt x="977" y="840"/>
                  </a:cubicBezTo>
                  <a:cubicBezTo>
                    <a:pt x="984" y="830"/>
                    <a:pt x="995" y="814"/>
                    <a:pt x="998" y="810"/>
                  </a:cubicBezTo>
                  <a:cubicBezTo>
                    <a:pt x="1001" y="806"/>
                    <a:pt x="1009" y="794"/>
                    <a:pt x="1012" y="790"/>
                  </a:cubicBezTo>
                  <a:cubicBezTo>
                    <a:pt x="1015" y="785"/>
                    <a:pt x="1021" y="771"/>
                    <a:pt x="1023" y="766"/>
                  </a:cubicBezTo>
                  <a:cubicBezTo>
                    <a:pt x="1025" y="762"/>
                    <a:pt x="1027" y="753"/>
                    <a:pt x="1028" y="747"/>
                  </a:cubicBezTo>
                  <a:cubicBezTo>
                    <a:pt x="1034" y="714"/>
                    <a:pt x="1019" y="687"/>
                    <a:pt x="1017" y="682"/>
                  </a:cubicBezTo>
                  <a:close/>
                  <a:moveTo>
                    <a:pt x="161" y="785"/>
                  </a:moveTo>
                  <a:cubicBezTo>
                    <a:pt x="162" y="783"/>
                    <a:pt x="163" y="780"/>
                    <a:pt x="165" y="780"/>
                  </a:cubicBezTo>
                  <a:cubicBezTo>
                    <a:pt x="166" y="779"/>
                    <a:pt x="175" y="772"/>
                    <a:pt x="177" y="767"/>
                  </a:cubicBezTo>
                  <a:cubicBezTo>
                    <a:pt x="179" y="763"/>
                    <a:pt x="181" y="760"/>
                    <a:pt x="180" y="752"/>
                  </a:cubicBezTo>
                  <a:cubicBezTo>
                    <a:pt x="180" y="744"/>
                    <a:pt x="181" y="725"/>
                    <a:pt x="181" y="721"/>
                  </a:cubicBezTo>
                  <a:cubicBezTo>
                    <a:pt x="181" y="717"/>
                    <a:pt x="184" y="714"/>
                    <a:pt x="184" y="722"/>
                  </a:cubicBezTo>
                  <a:cubicBezTo>
                    <a:pt x="184" y="729"/>
                    <a:pt x="185" y="754"/>
                    <a:pt x="185" y="761"/>
                  </a:cubicBezTo>
                  <a:cubicBezTo>
                    <a:pt x="186" y="768"/>
                    <a:pt x="185" y="819"/>
                    <a:pt x="185" y="826"/>
                  </a:cubicBezTo>
                  <a:cubicBezTo>
                    <a:pt x="185" y="832"/>
                    <a:pt x="185" y="841"/>
                    <a:pt x="184" y="840"/>
                  </a:cubicBezTo>
                  <a:cubicBezTo>
                    <a:pt x="183" y="840"/>
                    <a:pt x="182" y="835"/>
                    <a:pt x="180" y="830"/>
                  </a:cubicBezTo>
                  <a:cubicBezTo>
                    <a:pt x="178" y="824"/>
                    <a:pt x="174" y="812"/>
                    <a:pt x="170" y="807"/>
                  </a:cubicBezTo>
                  <a:cubicBezTo>
                    <a:pt x="167" y="801"/>
                    <a:pt x="162" y="792"/>
                    <a:pt x="161" y="790"/>
                  </a:cubicBezTo>
                  <a:cubicBezTo>
                    <a:pt x="161" y="788"/>
                    <a:pt x="160" y="787"/>
                    <a:pt x="161" y="785"/>
                  </a:cubicBezTo>
                  <a:close/>
                  <a:moveTo>
                    <a:pt x="228" y="978"/>
                  </a:moveTo>
                  <a:cubicBezTo>
                    <a:pt x="220" y="984"/>
                    <a:pt x="202" y="996"/>
                    <a:pt x="193" y="1007"/>
                  </a:cubicBezTo>
                  <a:cubicBezTo>
                    <a:pt x="183" y="1019"/>
                    <a:pt x="173" y="1030"/>
                    <a:pt x="166" y="1046"/>
                  </a:cubicBezTo>
                  <a:cubicBezTo>
                    <a:pt x="159" y="1040"/>
                    <a:pt x="159" y="1040"/>
                    <a:pt x="159" y="1040"/>
                  </a:cubicBezTo>
                  <a:cubicBezTo>
                    <a:pt x="159" y="1040"/>
                    <a:pt x="167" y="1022"/>
                    <a:pt x="180" y="1011"/>
                  </a:cubicBezTo>
                  <a:cubicBezTo>
                    <a:pt x="192" y="999"/>
                    <a:pt x="209" y="981"/>
                    <a:pt x="221" y="976"/>
                  </a:cubicBezTo>
                  <a:cubicBezTo>
                    <a:pt x="232" y="971"/>
                    <a:pt x="251" y="965"/>
                    <a:pt x="251" y="965"/>
                  </a:cubicBezTo>
                  <a:cubicBezTo>
                    <a:pt x="257" y="968"/>
                    <a:pt x="257" y="968"/>
                    <a:pt x="257" y="968"/>
                  </a:cubicBezTo>
                  <a:cubicBezTo>
                    <a:pt x="257" y="968"/>
                    <a:pt x="237" y="972"/>
                    <a:pt x="228" y="978"/>
                  </a:cubicBezTo>
                  <a:close/>
                  <a:moveTo>
                    <a:pt x="336" y="2301"/>
                  </a:moveTo>
                  <a:cubicBezTo>
                    <a:pt x="332" y="2311"/>
                    <a:pt x="331" y="2304"/>
                    <a:pt x="332" y="2302"/>
                  </a:cubicBezTo>
                  <a:cubicBezTo>
                    <a:pt x="333" y="2301"/>
                    <a:pt x="337" y="2296"/>
                    <a:pt x="336" y="2301"/>
                  </a:cubicBezTo>
                  <a:close/>
                  <a:moveTo>
                    <a:pt x="363" y="1067"/>
                  </a:moveTo>
                  <a:cubicBezTo>
                    <a:pt x="355" y="1068"/>
                    <a:pt x="349" y="1066"/>
                    <a:pt x="343" y="1062"/>
                  </a:cubicBezTo>
                  <a:cubicBezTo>
                    <a:pt x="348" y="1051"/>
                    <a:pt x="339" y="1043"/>
                    <a:pt x="327" y="1031"/>
                  </a:cubicBezTo>
                  <a:cubicBezTo>
                    <a:pt x="315" y="1018"/>
                    <a:pt x="299" y="1009"/>
                    <a:pt x="288" y="994"/>
                  </a:cubicBezTo>
                  <a:cubicBezTo>
                    <a:pt x="277" y="979"/>
                    <a:pt x="285" y="978"/>
                    <a:pt x="281" y="942"/>
                  </a:cubicBezTo>
                  <a:cubicBezTo>
                    <a:pt x="276" y="905"/>
                    <a:pt x="274" y="874"/>
                    <a:pt x="276" y="849"/>
                  </a:cubicBezTo>
                  <a:cubicBezTo>
                    <a:pt x="278" y="825"/>
                    <a:pt x="280" y="774"/>
                    <a:pt x="289" y="737"/>
                  </a:cubicBezTo>
                  <a:cubicBezTo>
                    <a:pt x="299" y="700"/>
                    <a:pt x="298" y="671"/>
                    <a:pt x="299" y="622"/>
                  </a:cubicBezTo>
                  <a:cubicBezTo>
                    <a:pt x="299" y="574"/>
                    <a:pt x="317" y="538"/>
                    <a:pt x="326" y="501"/>
                  </a:cubicBezTo>
                  <a:cubicBezTo>
                    <a:pt x="335" y="464"/>
                    <a:pt x="341" y="422"/>
                    <a:pt x="354" y="390"/>
                  </a:cubicBezTo>
                  <a:cubicBezTo>
                    <a:pt x="367" y="357"/>
                    <a:pt x="371" y="329"/>
                    <a:pt x="371" y="329"/>
                  </a:cubicBezTo>
                  <a:cubicBezTo>
                    <a:pt x="371" y="329"/>
                    <a:pt x="371" y="324"/>
                    <a:pt x="372" y="314"/>
                  </a:cubicBezTo>
                  <a:cubicBezTo>
                    <a:pt x="374" y="303"/>
                    <a:pt x="382" y="302"/>
                    <a:pt x="382" y="302"/>
                  </a:cubicBezTo>
                  <a:cubicBezTo>
                    <a:pt x="382" y="302"/>
                    <a:pt x="383" y="305"/>
                    <a:pt x="383" y="311"/>
                  </a:cubicBezTo>
                  <a:cubicBezTo>
                    <a:pt x="383" y="316"/>
                    <a:pt x="386" y="335"/>
                    <a:pt x="387" y="338"/>
                  </a:cubicBezTo>
                  <a:cubicBezTo>
                    <a:pt x="389" y="341"/>
                    <a:pt x="392" y="348"/>
                    <a:pt x="405" y="360"/>
                  </a:cubicBezTo>
                  <a:cubicBezTo>
                    <a:pt x="417" y="373"/>
                    <a:pt x="429" y="380"/>
                    <a:pt x="435" y="383"/>
                  </a:cubicBezTo>
                  <a:cubicBezTo>
                    <a:pt x="441" y="387"/>
                    <a:pt x="439" y="390"/>
                    <a:pt x="439" y="390"/>
                  </a:cubicBezTo>
                  <a:cubicBezTo>
                    <a:pt x="439" y="390"/>
                    <a:pt x="438" y="387"/>
                    <a:pt x="433" y="387"/>
                  </a:cubicBezTo>
                  <a:cubicBezTo>
                    <a:pt x="427" y="386"/>
                    <a:pt x="410" y="423"/>
                    <a:pt x="403" y="444"/>
                  </a:cubicBezTo>
                  <a:cubicBezTo>
                    <a:pt x="396" y="464"/>
                    <a:pt x="392" y="468"/>
                    <a:pt x="391" y="468"/>
                  </a:cubicBezTo>
                  <a:cubicBezTo>
                    <a:pt x="389" y="468"/>
                    <a:pt x="387" y="461"/>
                    <a:pt x="386" y="457"/>
                  </a:cubicBezTo>
                  <a:cubicBezTo>
                    <a:pt x="385" y="453"/>
                    <a:pt x="384" y="446"/>
                    <a:pt x="376" y="398"/>
                  </a:cubicBezTo>
                  <a:cubicBezTo>
                    <a:pt x="368" y="358"/>
                    <a:pt x="371" y="354"/>
                    <a:pt x="372" y="342"/>
                  </a:cubicBezTo>
                  <a:cubicBezTo>
                    <a:pt x="373" y="329"/>
                    <a:pt x="372" y="331"/>
                    <a:pt x="372" y="331"/>
                  </a:cubicBezTo>
                  <a:cubicBezTo>
                    <a:pt x="372" y="331"/>
                    <a:pt x="370" y="345"/>
                    <a:pt x="369" y="362"/>
                  </a:cubicBezTo>
                  <a:cubicBezTo>
                    <a:pt x="368" y="378"/>
                    <a:pt x="377" y="409"/>
                    <a:pt x="380" y="432"/>
                  </a:cubicBezTo>
                  <a:cubicBezTo>
                    <a:pt x="382" y="454"/>
                    <a:pt x="389" y="471"/>
                    <a:pt x="391" y="472"/>
                  </a:cubicBezTo>
                  <a:cubicBezTo>
                    <a:pt x="393" y="472"/>
                    <a:pt x="399" y="461"/>
                    <a:pt x="406" y="441"/>
                  </a:cubicBezTo>
                  <a:cubicBezTo>
                    <a:pt x="409" y="432"/>
                    <a:pt x="413" y="422"/>
                    <a:pt x="416" y="414"/>
                  </a:cubicBezTo>
                  <a:cubicBezTo>
                    <a:pt x="416" y="413"/>
                    <a:pt x="417" y="413"/>
                    <a:pt x="417" y="413"/>
                  </a:cubicBezTo>
                  <a:cubicBezTo>
                    <a:pt x="417" y="413"/>
                    <a:pt x="417" y="412"/>
                    <a:pt x="417" y="411"/>
                  </a:cubicBezTo>
                  <a:cubicBezTo>
                    <a:pt x="420" y="404"/>
                    <a:pt x="423" y="398"/>
                    <a:pt x="426" y="394"/>
                  </a:cubicBezTo>
                  <a:cubicBezTo>
                    <a:pt x="430" y="387"/>
                    <a:pt x="434" y="387"/>
                    <a:pt x="437" y="390"/>
                  </a:cubicBezTo>
                  <a:cubicBezTo>
                    <a:pt x="430" y="391"/>
                    <a:pt x="420" y="407"/>
                    <a:pt x="417" y="411"/>
                  </a:cubicBezTo>
                  <a:cubicBezTo>
                    <a:pt x="417" y="412"/>
                    <a:pt x="417" y="413"/>
                    <a:pt x="416" y="414"/>
                  </a:cubicBezTo>
                  <a:cubicBezTo>
                    <a:pt x="416" y="415"/>
                    <a:pt x="417" y="419"/>
                    <a:pt x="422" y="424"/>
                  </a:cubicBezTo>
                  <a:cubicBezTo>
                    <a:pt x="430" y="431"/>
                    <a:pt x="433" y="430"/>
                    <a:pt x="431" y="434"/>
                  </a:cubicBezTo>
                  <a:cubicBezTo>
                    <a:pt x="429" y="438"/>
                    <a:pt x="426" y="447"/>
                    <a:pt x="422" y="461"/>
                  </a:cubicBezTo>
                  <a:cubicBezTo>
                    <a:pt x="419" y="474"/>
                    <a:pt x="401" y="502"/>
                    <a:pt x="391" y="566"/>
                  </a:cubicBezTo>
                  <a:cubicBezTo>
                    <a:pt x="382" y="629"/>
                    <a:pt x="372" y="703"/>
                    <a:pt x="368" y="792"/>
                  </a:cubicBezTo>
                  <a:cubicBezTo>
                    <a:pt x="364" y="881"/>
                    <a:pt x="357" y="994"/>
                    <a:pt x="357" y="994"/>
                  </a:cubicBezTo>
                  <a:cubicBezTo>
                    <a:pt x="416" y="1063"/>
                    <a:pt x="416" y="1063"/>
                    <a:pt x="416" y="1063"/>
                  </a:cubicBezTo>
                  <a:cubicBezTo>
                    <a:pt x="416" y="1063"/>
                    <a:pt x="371" y="1066"/>
                    <a:pt x="363" y="1067"/>
                  </a:cubicBezTo>
                  <a:close/>
                  <a:moveTo>
                    <a:pt x="564" y="1960"/>
                  </a:moveTo>
                  <a:cubicBezTo>
                    <a:pt x="561" y="1968"/>
                    <a:pt x="553" y="1988"/>
                    <a:pt x="551" y="1994"/>
                  </a:cubicBezTo>
                  <a:cubicBezTo>
                    <a:pt x="548" y="2000"/>
                    <a:pt x="547" y="2003"/>
                    <a:pt x="546" y="2008"/>
                  </a:cubicBezTo>
                  <a:cubicBezTo>
                    <a:pt x="544" y="2012"/>
                    <a:pt x="543" y="2019"/>
                    <a:pt x="542" y="2022"/>
                  </a:cubicBezTo>
                  <a:cubicBezTo>
                    <a:pt x="540" y="2026"/>
                    <a:pt x="541" y="2026"/>
                    <a:pt x="540" y="2031"/>
                  </a:cubicBezTo>
                  <a:cubicBezTo>
                    <a:pt x="539" y="2036"/>
                    <a:pt x="536" y="2050"/>
                    <a:pt x="535" y="2066"/>
                  </a:cubicBezTo>
                  <a:cubicBezTo>
                    <a:pt x="533" y="2081"/>
                    <a:pt x="529" y="2111"/>
                    <a:pt x="527" y="2123"/>
                  </a:cubicBezTo>
                  <a:cubicBezTo>
                    <a:pt x="525" y="2131"/>
                    <a:pt x="523" y="2144"/>
                    <a:pt x="522" y="2145"/>
                  </a:cubicBezTo>
                  <a:cubicBezTo>
                    <a:pt x="522" y="2147"/>
                    <a:pt x="521" y="2149"/>
                    <a:pt x="519" y="2143"/>
                  </a:cubicBezTo>
                  <a:cubicBezTo>
                    <a:pt x="516" y="2138"/>
                    <a:pt x="503" y="2113"/>
                    <a:pt x="499" y="2101"/>
                  </a:cubicBezTo>
                  <a:cubicBezTo>
                    <a:pt x="495" y="2089"/>
                    <a:pt x="490" y="2077"/>
                    <a:pt x="490" y="2074"/>
                  </a:cubicBezTo>
                  <a:cubicBezTo>
                    <a:pt x="489" y="2072"/>
                    <a:pt x="490" y="2063"/>
                    <a:pt x="491" y="2057"/>
                  </a:cubicBezTo>
                  <a:cubicBezTo>
                    <a:pt x="491" y="2051"/>
                    <a:pt x="494" y="2012"/>
                    <a:pt x="494" y="1998"/>
                  </a:cubicBezTo>
                  <a:cubicBezTo>
                    <a:pt x="495" y="1983"/>
                    <a:pt x="496" y="1958"/>
                    <a:pt x="496" y="1945"/>
                  </a:cubicBezTo>
                  <a:cubicBezTo>
                    <a:pt x="496" y="1932"/>
                    <a:pt x="496" y="1924"/>
                    <a:pt x="497" y="1915"/>
                  </a:cubicBezTo>
                  <a:cubicBezTo>
                    <a:pt x="499" y="1906"/>
                    <a:pt x="500" y="1894"/>
                    <a:pt x="499" y="1890"/>
                  </a:cubicBezTo>
                  <a:cubicBezTo>
                    <a:pt x="498" y="1886"/>
                    <a:pt x="497" y="1881"/>
                    <a:pt x="498" y="1875"/>
                  </a:cubicBezTo>
                  <a:cubicBezTo>
                    <a:pt x="498" y="1870"/>
                    <a:pt x="499" y="1855"/>
                    <a:pt x="498" y="1845"/>
                  </a:cubicBezTo>
                  <a:cubicBezTo>
                    <a:pt x="498" y="1835"/>
                    <a:pt x="500" y="1820"/>
                    <a:pt x="502" y="1804"/>
                  </a:cubicBezTo>
                  <a:cubicBezTo>
                    <a:pt x="505" y="1789"/>
                    <a:pt x="507" y="1778"/>
                    <a:pt x="507" y="1774"/>
                  </a:cubicBezTo>
                  <a:cubicBezTo>
                    <a:pt x="507" y="1771"/>
                    <a:pt x="505" y="1755"/>
                    <a:pt x="504" y="1743"/>
                  </a:cubicBezTo>
                  <a:cubicBezTo>
                    <a:pt x="503" y="1731"/>
                    <a:pt x="503" y="1694"/>
                    <a:pt x="503" y="1683"/>
                  </a:cubicBezTo>
                  <a:cubicBezTo>
                    <a:pt x="503" y="1672"/>
                    <a:pt x="503" y="1667"/>
                    <a:pt x="503" y="1665"/>
                  </a:cubicBezTo>
                  <a:cubicBezTo>
                    <a:pt x="504" y="1663"/>
                    <a:pt x="504" y="1661"/>
                    <a:pt x="505" y="1667"/>
                  </a:cubicBezTo>
                  <a:cubicBezTo>
                    <a:pt x="506" y="1673"/>
                    <a:pt x="509" y="1685"/>
                    <a:pt x="510" y="1695"/>
                  </a:cubicBezTo>
                  <a:cubicBezTo>
                    <a:pt x="512" y="1704"/>
                    <a:pt x="515" y="1721"/>
                    <a:pt x="515" y="1725"/>
                  </a:cubicBezTo>
                  <a:cubicBezTo>
                    <a:pt x="515" y="1728"/>
                    <a:pt x="516" y="1731"/>
                    <a:pt x="516" y="1734"/>
                  </a:cubicBezTo>
                  <a:cubicBezTo>
                    <a:pt x="517" y="1737"/>
                    <a:pt x="518" y="1744"/>
                    <a:pt x="518" y="1748"/>
                  </a:cubicBezTo>
                  <a:cubicBezTo>
                    <a:pt x="519" y="1753"/>
                    <a:pt x="523" y="1768"/>
                    <a:pt x="529" y="1778"/>
                  </a:cubicBezTo>
                  <a:cubicBezTo>
                    <a:pt x="534" y="1787"/>
                    <a:pt x="543" y="1804"/>
                    <a:pt x="545" y="1812"/>
                  </a:cubicBezTo>
                  <a:cubicBezTo>
                    <a:pt x="547" y="1818"/>
                    <a:pt x="553" y="1835"/>
                    <a:pt x="555" y="1843"/>
                  </a:cubicBezTo>
                  <a:cubicBezTo>
                    <a:pt x="557" y="1850"/>
                    <a:pt x="559" y="1859"/>
                    <a:pt x="560" y="1863"/>
                  </a:cubicBezTo>
                  <a:cubicBezTo>
                    <a:pt x="560" y="1867"/>
                    <a:pt x="562" y="1878"/>
                    <a:pt x="561" y="1883"/>
                  </a:cubicBezTo>
                  <a:cubicBezTo>
                    <a:pt x="561" y="1887"/>
                    <a:pt x="562" y="1898"/>
                    <a:pt x="563" y="1906"/>
                  </a:cubicBezTo>
                  <a:cubicBezTo>
                    <a:pt x="564" y="1913"/>
                    <a:pt x="565" y="1923"/>
                    <a:pt x="565" y="1926"/>
                  </a:cubicBezTo>
                  <a:cubicBezTo>
                    <a:pt x="566" y="1930"/>
                    <a:pt x="567" y="1933"/>
                    <a:pt x="567" y="1937"/>
                  </a:cubicBezTo>
                  <a:cubicBezTo>
                    <a:pt x="567" y="1941"/>
                    <a:pt x="568" y="1946"/>
                    <a:pt x="568" y="1948"/>
                  </a:cubicBezTo>
                  <a:cubicBezTo>
                    <a:pt x="568" y="1949"/>
                    <a:pt x="568" y="1950"/>
                    <a:pt x="564" y="1960"/>
                  </a:cubicBezTo>
                  <a:close/>
                  <a:moveTo>
                    <a:pt x="658" y="942"/>
                  </a:moveTo>
                  <a:cubicBezTo>
                    <a:pt x="641" y="953"/>
                    <a:pt x="634" y="957"/>
                    <a:pt x="624" y="958"/>
                  </a:cubicBezTo>
                  <a:cubicBezTo>
                    <a:pt x="615" y="958"/>
                    <a:pt x="601" y="966"/>
                    <a:pt x="587" y="972"/>
                  </a:cubicBezTo>
                  <a:cubicBezTo>
                    <a:pt x="573" y="977"/>
                    <a:pt x="565" y="980"/>
                    <a:pt x="555" y="988"/>
                  </a:cubicBezTo>
                  <a:cubicBezTo>
                    <a:pt x="546" y="996"/>
                    <a:pt x="524" y="1007"/>
                    <a:pt x="513" y="1014"/>
                  </a:cubicBezTo>
                  <a:cubicBezTo>
                    <a:pt x="502" y="1021"/>
                    <a:pt x="496" y="1023"/>
                    <a:pt x="498" y="1031"/>
                  </a:cubicBezTo>
                  <a:cubicBezTo>
                    <a:pt x="500" y="1038"/>
                    <a:pt x="510" y="1040"/>
                    <a:pt x="510" y="1040"/>
                  </a:cubicBezTo>
                  <a:cubicBezTo>
                    <a:pt x="510" y="1040"/>
                    <a:pt x="495" y="1045"/>
                    <a:pt x="479" y="1050"/>
                  </a:cubicBezTo>
                  <a:cubicBezTo>
                    <a:pt x="462" y="1056"/>
                    <a:pt x="420" y="1061"/>
                    <a:pt x="420" y="1061"/>
                  </a:cubicBezTo>
                  <a:cubicBezTo>
                    <a:pt x="420" y="1061"/>
                    <a:pt x="442" y="1043"/>
                    <a:pt x="460" y="1025"/>
                  </a:cubicBezTo>
                  <a:cubicBezTo>
                    <a:pt x="479" y="1007"/>
                    <a:pt x="487" y="994"/>
                    <a:pt x="487" y="994"/>
                  </a:cubicBezTo>
                  <a:cubicBezTo>
                    <a:pt x="487" y="994"/>
                    <a:pt x="488" y="961"/>
                    <a:pt x="491" y="868"/>
                  </a:cubicBezTo>
                  <a:cubicBezTo>
                    <a:pt x="494" y="776"/>
                    <a:pt x="495" y="725"/>
                    <a:pt x="496" y="672"/>
                  </a:cubicBezTo>
                  <a:cubicBezTo>
                    <a:pt x="498" y="618"/>
                    <a:pt x="498" y="583"/>
                    <a:pt x="494" y="538"/>
                  </a:cubicBezTo>
                  <a:cubicBezTo>
                    <a:pt x="489" y="493"/>
                    <a:pt x="468" y="439"/>
                    <a:pt x="468" y="439"/>
                  </a:cubicBezTo>
                  <a:cubicBezTo>
                    <a:pt x="481" y="420"/>
                    <a:pt x="481" y="420"/>
                    <a:pt x="481" y="420"/>
                  </a:cubicBezTo>
                  <a:cubicBezTo>
                    <a:pt x="481" y="420"/>
                    <a:pt x="516" y="462"/>
                    <a:pt x="518" y="462"/>
                  </a:cubicBezTo>
                  <a:cubicBezTo>
                    <a:pt x="520" y="462"/>
                    <a:pt x="522" y="459"/>
                    <a:pt x="526" y="449"/>
                  </a:cubicBezTo>
                  <a:cubicBezTo>
                    <a:pt x="531" y="438"/>
                    <a:pt x="542" y="408"/>
                    <a:pt x="550" y="398"/>
                  </a:cubicBezTo>
                  <a:cubicBezTo>
                    <a:pt x="551" y="395"/>
                    <a:pt x="550" y="393"/>
                    <a:pt x="549" y="396"/>
                  </a:cubicBezTo>
                  <a:cubicBezTo>
                    <a:pt x="547" y="398"/>
                    <a:pt x="537" y="416"/>
                    <a:pt x="530" y="435"/>
                  </a:cubicBezTo>
                  <a:cubicBezTo>
                    <a:pt x="523" y="453"/>
                    <a:pt x="519" y="460"/>
                    <a:pt x="518" y="460"/>
                  </a:cubicBezTo>
                  <a:cubicBezTo>
                    <a:pt x="517" y="460"/>
                    <a:pt x="514" y="457"/>
                    <a:pt x="506" y="446"/>
                  </a:cubicBezTo>
                  <a:cubicBezTo>
                    <a:pt x="498" y="436"/>
                    <a:pt x="465" y="393"/>
                    <a:pt x="462" y="390"/>
                  </a:cubicBezTo>
                  <a:cubicBezTo>
                    <a:pt x="459" y="387"/>
                    <a:pt x="454" y="387"/>
                    <a:pt x="454" y="387"/>
                  </a:cubicBezTo>
                  <a:cubicBezTo>
                    <a:pt x="454" y="387"/>
                    <a:pt x="477" y="365"/>
                    <a:pt x="482" y="362"/>
                  </a:cubicBezTo>
                  <a:cubicBezTo>
                    <a:pt x="485" y="362"/>
                    <a:pt x="489" y="363"/>
                    <a:pt x="501" y="358"/>
                  </a:cubicBezTo>
                  <a:cubicBezTo>
                    <a:pt x="514" y="353"/>
                    <a:pt x="518" y="346"/>
                    <a:pt x="526" y="338"/>
                  </a:cubicBezTo>
                  <a:cubicBezTo>
                    <a:pt x="534" y="329"/>
                    <a:pt x="547" y="316"/>
                    <a:pt x="550" y="311"/>
                  </a:cubicBezTo>
                  <a:cubicBezTo>
                    <a:pt x="550" y="311"/>
                    <a:pt x="554" y="343"/>
                    <a:pt x="552" y="370"/>
                  </a:cubicBezTo>
                  <a:cubicBezTo>
                    <a:pt x="551" y="396"/>
                    <a:pt x="551" y="440"/>
                    <a:pt x="551" y="440"/>
                  </a:cubicBezTo>
                  <a:cubicBezTo>
                    <a:pt x="551" y="440"/>
                    <a:pt x="547" y="505"/>
                    <a:pt x="547" y="568"/>
                  </a:cubicBezTo>
                  <a:cubicBezTo>
                    <a:pt x="547" y="631"/>
                    <a:pt x="546" y="668"/>
                    <a:pt x="552" y="704"/>
                  </a:cubicBezTo>
                  <a:cubicBezTo>
                    <a:pt x="559" y="739"/>
                    <a:pt x="573" y="781"/>
                    <a:pt x="590" y="806"/>
                  </a:cubicBezTo>
                  <a:cubicBezTo>
                    <a:pt x="608" y="831"/>
                    <a:pt x="611" y="829"/>
                    <a:pt x="625" y="842"/>
                  </a:cubicBezTo>
                  <a:cubicBezTo>
                    <a:pt x="639" y="855"/>
                    <a:pt x="661" y="888"/>
                    <a:pt x="661" y="888"/>
                  </a:cubicBezTo>
                  <a:cubicBezTo>
                    <a:pt x="661" y="888"/>
                    <a:pt x="656" y="896"/>
                    <a:pt x="662" y="902"/>
                  </a:cubicBezTo>
                  <a:cubicBezTo>
                    <a:pt x="668" y="907"/>
                    <a:pt x="680" y="911"/>
                    <a:pt x="680" y="911"/>
                  </a:cubicBezTo>
                  <a:cubicBezTo>
                    <a:pt x="680" y="911"/>
                    <a:pt x="683" y="925"/>
                    <a:pt x="683" y="929"/>
                  </a:cubicBezTo>
                  <a:cubicBezTo>
                    <a:pt x="683" y="933"/>
                    <a:pt x="676" y="932"/>
                    <a:pt x="658" y="942"/>
                  </a:cubicBezTo>
                  <a:close/>
                  <a:moveTo>
                    <a:pt x="759" y="1015"/>
                  </a:moveTo>
                  <a:cubicBezTo>
                    <a:pt x="756" y="1014"/>
                    <a:pt x="755" y="1015"/>
                    <a:pt x="755" y="1015"/>
                  </a:cubicBezTo>
                  <a:cubicBezTo>
                    <a:pt x="755" y="1015"/>
                    <a:pt x="752" y="1018"/>
                    <a:pt x="750" y="1019"/>
                  </a:cubicBezTo>
                  <a:cubicBezTo>
                    <a:pt x="747" y="1019"/>
                    <a:pt x="748" y="1018"/>
                    <a:pt x="748" y="1018"/>
                  </a:cubicBezTo>
                  <a:cubicBezTo>
                    <a:pt x="754" y="1012"/>
                    <a:pt x="754" y="1012"/>
                    <a:pt x="754" y="1012"/>
                  </a:cubicBezTo>
                  <a:cubicBezTo>
                    <a:pt x="754" y="1012"/>
                    <a:pt x="742" y="1002"/>
                    <a:pt x="729" y="980"/>
                  </a:cubicBezTo>
                  <a:cubicBezTo>
                    <a:pt x="715" y="958"/>
                    <a:pt x="691" y="936"/>
                    <a:pt x="692" y="934"/>
                  </a:cubicBezTo>
                  <a:cubicBezTo>
                    <a:pt x="693" y="933"/>
                    <a:pt x="692" y="930"/>
                    <a:pt x="694" y="931"/>
                  </a:cubicBezTo>
                  <a:cubicBezTo>
                    <a:pt x="696" y="933"/>
                    <a:pt x="726" y="961"/>
                    <a:pt x="738" y="976"/>
                  </a:cubicBezTo>
                  <a:cubicBezTo>
                    <a:pt x="750" y="990"/>
                    <a:pt x="772" y="1014"/>
                    <a:pt x="772" y="1014"/>
                  </a:cubicBezTo>
                  <a:cubicBezTo>
                    <a:pt x="772" y="1014"/>
                    <a:pt x="762" y="1017"/>
                    <a:pt x="759" y="1015"/>
                  </a:cubicBezTo>
                  <a:close/>
                  <a:moveTo>
                    <a:pt x="841" y="759"/>
                  </a:moveTo>
                  <a:cubicBezTo>
                    <a:pt x="835" y="766"/>
                    <a:pt x="830" y="777"/>
                    <a:pt x="825" y="784"/>
                  </a:cubicBezTo>
                  <a:cubicBezTo>
                    <a:pt x="821" y="790"/>
                    <a:pt x="817" y="797"/>
                    <a:pt x="817" y="801"/>
                  </a:cubicBezTo>
                  <a:cubicBezTo>
                    <a:pt x="817" y="805"/>
                    <a:pt x="819" y="810"/>
                    <a:pt x="817" y="811"/>
                  </a:cubicBezTo>
                  <a:cubicBezTo>
                    <a:pt x="816" y="813"/>
                    <a:pt x="813" y="815"/>
                    <a:pt x="812" y="811"/>
                  </a:cubicBezTo>
                  <a:cubicBezTo>
                    <a:pt x="812" y="807"/>
                    <a:pt x="809" y="797"/>
                    <a:pt x="809" y="792"/>
                  </a:cubicBezTo>
                  <a:cubicBezTo>
                    <a:pt x="809" y="788"/>
                    <a:pt x="809" y="776"/>
                    <a:pt x="810" y="764"/>
                  </a:cubicBezTo>
                  <a:cubicBezTo>
                    <a:pt x="810" y="753"/>
                    <a:pt x="812" y="741"/>
                    <a:pt x="812" y="735"/>
                  </a:cubicBezTo>
                  <a:cubicBezTo>
                    <a:pt x="812" y="729"/>
                    <a:pt x="812" y="719"/>
                    <a:pt x="812" y="717"/>
                  </a:cubicBezTo>
                  <a:cubicBezTo>
                    <a:pt x="813" y="715"/>
                    <a:pt x="813" y="715"/>
                    <a:pt x="816" y="716"/>
                  </a:cubicBezTo>
                  <a:cubicBezTo>
                    <a:pt x="818" y="716"/>
                    <a:pt x="825" y="718"/>
                    <a:pt x="828" y="721"/>
                  </a:cubicBezTo>
                  <a:cubicBezTo>
                    <a:pt x="831" y="726"/>
                    <a:pt x="839" y="736"/>
                    <a:pt x="842" y="739"/>
                  </a:cubicBezTo>
                  <a:cubicBezTo>
                    <a:pt x="845" y="742"/>
                    <a:pt x="849" y="746"/>
                    <a:pt x="849" y="748"/>
                  </a:cubicBezTo>
                  <a:cubicBezTo>
                    <a:pt x="848" y="750"/>
                    <a:pt x="846" y="751"/>
                    <a:pt x="841" y="75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965382" y="2671517"/>
            <a:ext cx="2295048" cy="1451515"/>
            <a:chOff x="1965382" y="2671517"/>
            <a:chExt cx="2295048" cy="1451515"/>
          </a:xfrm>
        </p:grpSpPr>
        <p:sp>
          <p:nvSpPr>
            <p:cNvPr id="3" name="Right Arrow 2"/>
            <p:cNvSpPr/>
            <p:nvPr/>
          </p:nvSpPr>
          <p:spPr>
            <a:xfrm rot="19167966">
              <a:off x="1965382" y="4056971"/>
              <a:ext cx="757193" cy="66061"/>
            </a:xfrm>
            <a:prstGeom prst="rightArrow">
              <a:avLst/>
            </a:prstGeom>
            <a:solidFill>
              <a:srgbClr val="EC4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ight Arrow 23"/>
            <p:cNvSpPr/>
            <p:nvPr/>
          </p:nvSpPr>
          <p:spPr>
            <a:xfrm rot="19167966">
              <a:off x="2699673" y="3364244"/>
              <a:ext cx="757193" cy="66061"/>
            </a:xfrm>
            <a:prstGeom prst="rightArrow">
              <a:avLst/>
            </a:prstGeom>
            <a:solidFill>
              <a:srgbClr val="EC4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ight Arrow 25"/>
            <p:cNvSpPr/>
            <p:nvPr/>
          </p:nvSpPr>
          <p:spPr>
            <a:xfrm rot="19167966">
              <a:off x="3503237" y="2671517"/>
              <a:ext cx="757193" cy="66061"/>
            </a:xfrm>
            <a:prstGeom prst="rightArrow">
              <a:avLst/>
            </a:prstGeom>
            <a:solidFill>
              <a:srgbClr val="EC4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 flipH="1">
            <a:off x="5312141" y="2743200"/>
            <a:ext cx="2295048" cy="1451515"/>
            <a:chOff x="1965382" y="2671517"/>
            <a:chExt cx="2295048" cy="1451515"/>
          </a:xfrm>
        </p:grpSpPr>
        <p:sp>
          <p:nvSpPr>
            <p:cNvPr id="29" name="Right Arrow 28"/>
            <p:cNvSpPr/>
            <p:nvPr/>
          </p:nvSpPr>
          <p:spPr>
            <a:xfrm rot="19167966">
              <a:off x="1965382" y="4056971"/>
              <a:ext cx="757193" cy="66061"/>
            </a:xfrm>
            <a:prstGeom prst="rightArrow">
              <a:avLst/>
            </a:prstGeom>
            <a:solidFill>
              <a:srgbClr val="EC4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ight Arrow 29"/>
            <p:cNvSpPr/>
            <p:nvPr/>
          </p:nvSpPr>
          <p:spPr>
            <a:xfrm rot="19167966">
              <a:off x="2699673" y="3364244"/>
              <a:ext cx="757193" cy="66061"/>
            </a:xfrm>
            <a:prstGeom prst="rightArrow">
              <a:avLst/>
            </a:prstGeom>
            <a:solidFill>
              <a:srgbClr val="EC4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ight Arrow 30"/>
            <p:cNvSpPr/>
            <p:nvPr/>
          </p:nvSpPr>
          <p:spPr>
            <a:xfrm rot="19167966">
              <a:off x="3503237" y="2671517"/>
              <a:ext cx="757193" cy="66061"/>
            </a:xfrm>
            <a:prstGeom prst="rightArrow">
              <a:avLst/>
            </a:prstGeom>
            <a:solidFill>
              <a:srgbClr val="EC4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361143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48" descr="E:\websites\slidehunter\2012beew\psd\logo2012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324600"/>
            <a:ext cx="1197726" cy="346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</p:spPr>
        <p:txBody>
          <a:bodyPr/>
          <a:lstStyle/>
          <a:p>
            <a:r>
              <a:rPr lang="en-US" sz="3200"/>
              <a:t>3D Cubes for PowerPoint</a:t>
            </a:r>
            <a:endParaRPr lang="en-US" sz="3200" dirty="0"/>
          </a:p>
        </p:txBody>
      </p:sp>
      <p:sp>
        <p:nvSpPr>
          <p:cNvPr id="55" name="TextBox 54"/>
          <p:cNvSpPr txBox="1"/>
          <p:nvPr/>
        </p:nvSpPr>
        <p:spPr>
          <a:xfrm>
            <a:off x="457200" y="1143000"/>
            <a:ext cx="61590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a sample text here. Insert your desired text. This is a sample text. </a:t>
            </a:r>
            <a:r>
              <a:rPr lang="en-US" dirty="0"/>
              <a:t>This is a sample text here. Insert your desired text</a:t>
            </a:r>
            <a:r>
              <a:rPr lang="en-US" dirty="0" smtClean="0"/>
              <a:t>.</a:t>
            </a:r>
          </a:p>
          <a:p>
            <a:r>
              <a:rPr lang="en-US" dirty="0"/>
              <a:t>Insert your desired text. This is a sample text.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533400" y="3823325"/>
            <a:ext cx="1694280" cy="1616725"/>
            <a:chOff x="533400" y="3823325"/>
            <a:chExt cx="1694280" cy="1616725"/>
          </a:xfrm>
        </p:grpSpPr>
        <p:sp>
          <p:nvSpPr>
            <p:cNvPr id="25" name="Cube 24"/>
            <p:cNvSpPr/>
            <p:nvPr/>
          </p:nvSpPr>
          <p:spPr>
            <a:xfrm flipH="1">
              <a:off x="533400" y="4429136"/>
              <a:ext cx="847140" cy="809654"/>
            </a:xfrm>
            <a:prstGeom prst="cube">
              <a:avLst/>
            </a:prstGeom>
            <a:solidFill>
              <a:srgbClr val="FFC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Cube 25"/>
            <p:cNvSpPr/>
            <p:nvPr/>
          </p:nvSpPr>
          <p:spPr>
            <a:xfrm flipH="1">
              <a:off x="1173321" y="3823325"/>
              <a:ext cx="847140" cy="809654"/>
            </a:xfrm>
            <a:prstGeom prst="cube">
              <a:avLst/>
            </a:prstGeom>
            <a:solidFill>
              <a:srgbClr val="FFC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Cube 26"/>
            <p:cNvSpPr/>
            <p:nvPr/>
          </p:nvSpPr>
          <p:spPr>
            <a:xfrm flipH="1">
              <a:off x="1380540" y="4630396"/>
              <a:ext cx="847140" cy="809654"/>
            </a:xfrm>
            <a:prstGeom prst="cube">
              <a:avLst/>
            </a:prstGeom>
            <a:solidFill>
              <a:srgbClr val="09A6CD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498055" y="4048780"/>
              <a:ext cx="423570" cy="523220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bg1"/>
                  </a:solidFill>
                </a:rPr>
                <a:t>1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517902" y="3025654"/>
            <a:ext cx="2541420" cy="2414396"/>
            <a:chOff x="2517902" y="3025654"/>
            <a:chExt cx="2541420" cy="2414396"/>
          </a:xfrm>
        </p:grpSpPr>
        <p:sp>
          <p:nvSpPr>
            <p:cNvPr id="29" name="Cube 28"/>
            <p:cNvSpPr/>
            <p:nvPr/>
          </p:nvSpPr>
          <p:spPr>
            <a:xfrm flipH="1">
              <a:off x="3166685" y="3631608"/>
              <a:ext cx="847140" cy="809654"/>
            </a:xfrm>
            <a:prstGeom prst="cube">
              <a:avLst/>
            </a:prstGeom>
            <a:solidFill>
              <a:srgbClr val="FFC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Cube 29"/>
            <p:cNvSpPr/>
            <p:nvPr/>
          </p:nvSpPr>
          <p:spPr>
            <a:xfrm flipH="1">
              <a:off x="3808021" y="3025654"/>
              <a:ext cx="847140" cy="809654"/>
            </a:xfrm>
            <a:prstGeom prst="cube">
              <a:avLst/>
            </a:prstGeom>
            <a:solidFill>
              <a:srgbClr val="FFC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Cube 30"/>
            <p:cNvSpPr/>
            <p:nvPr/>
          </p:nvSpPr>
          <p:spPr>
            <a:xfrm flipH="1">
              <a:off x="4013825" y="3831570"/>
              <a:ext cx="847140" cy="809654"/>
            </a:xfrm>
            <a:prstGeom prst="cube">
              <a:avLst/>
            </a:prstGeom>
            <a:solidFill>
              <a:srgbClr val="09A6CD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Cube 31"/>
            <p:cNvSpPr/>
            <p:nvPr/>
          </p:nvSpPr>
          <p:spPr>
            <a:xfrm flipH="1">
              <a:off x="2517902" y="4220592"/>
              <a:ext cx="847140" cy="809654"/>
            </a:xfrm>
            <a:prstGeom prst="cube">
              <a:avLst/>
            </a:prstGeom>
            <a:solidFill>
              <a:srgbClr val="FFC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Cube 32"/>
            <p:cNvSpPr/>
            <p:nvPr/>
          </p:nvSpPr>
          <p:spPr>
            <a:xfrm flipH="1">
              <a:off x="3365042" y="4428576"/>
              <a:ext cx="847140" cy="809654"/>
            </a:xfrm>
            <a:prstGeom prst="cube">
              <a:avLst/>
            </a:prstGeom>
            <a:solidFill>
              <a:srgbClr val="09A6CD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Cube 33"/>
            <p:cNvSpPr/>
            <p:nvPr/>
          </p:nvSpPr>
          <p:spPr>
            <a:xfrm flipH="1">
              <a:off x="4212182" y="4630396"/>
              <a:ext cx="847140" cy="809654"/>
            </a:xfrm>
            <a:prstGeom prst="cub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131805" y="3210580"/>
              <a:ext cx="423570" cy="523220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bg1"/>
                  </a:solidFill>
                </a:rPr>
                <a:t>2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349544" y="2209800"/>
            <a:ext cx="3384549" cy="3230250"/>
            <a:chOff x="5349544" y="2209800"/>
            <a:chExt cx="3384549" cy="3230250"/>
          </a:xfrm>
        </p:grpSpPr>
        <p:sp>
          <p:nvSpPr>
            <p:cNvPr id="36" name="Cube 35"/>
            <p:cNvSpPr/>
            <p:nvPr/>
          </p:nvSpPr>
          <p:spPr>
            <a:xfrm flipH="1">
              <a:off x="6638758" y="2812898"/>
              <a:ext cx="847140" cy="809654"/>
            </a:xfrm>
            <a:prstGeom prst="cube">
              <a:avLst/>
            </a:prstGeom>
            <a:solidFill>
              <a:srgbClr val="FFC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Cube 36"/>
            <p:cNvSpPr/>
            <p:nvPr/>
          </p:nvSpPr>
          <p:spPr>
            <a:xfrm flipH="1">
              <a:off x="7284105" y="2209800"/>
              <a:ext cx="847140" cy="809654"/>
            </a:xfrm>
            <a:prstGeom prst="cube">
              <a:avLst/>
            </a:prstGeom>
            <a:solidFill>
              <a:srgbClr val="FFC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Cube 37"/>
            <p:cNvSpPr/>
            <p:nvPr/>
          </p:nvSpPr>
          <p:spPr>
            <a:xfrm flipH="1">
              <a:off x="7485898" y="3020882"/>
              <a:ext cx="847140" cy="809654"/>
            </a:xfrm>
            <a:prstGeom prst="cube">
              <a:avLst/>
            </a:prstGeom>
            <a:solidFill>
              <a:srgbClr val="09A6CD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Cube 38"/>
            <p:cNvSpPr/>
            <p:nvPr/>
          </p:nvSpPr>
          <p:spPr>
            <a:xfrm flipH="1">
              <a:off x="5993986" y="3417926"/>
              <a:ext cx="847140" cy="809654"/>
            </a:xfrm>
            <a:prstGeom prst="cube">
              <a:avLst/>
            </a:prstGeom>
            <a:solidFill>
              <a:srgbClr val="FFC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Cube 39"/>
            <p:cNvSpPr/>
            <p:nvPr/>
          </p:nvSpPr>
          <p:spPr>
            <a:xfrm flipH="1">
              <a:off x="6841126" y="3621899"/>
              <a:ext cx="847140" cy="809654"/>
            </a:xfrm>
            <a:prstGeom prst="cube">
              <a:avLst/>
            </a:prstGeom>
            <a:solidFill>
              <a:srgbClr val="09A6CD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Cube 40"/>
            <p:cNvSpPr/>
            <p:nvPr/>
          </p:nvSpPr>
          <p:spPr>
            <a:xfrm flipH="1">
              <a:off x="7688266" y="3827730"/>
              <a:ext cx="847140" cy="809654"/>
            </a:xfrm>
            <a:prstGeom prst="cub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Cube 41"/>
            <p:cNvSpPr/>
            <p:nvPr/>
          </p:nvSpPr>
          <p:spPr>
            <a:xfrm flipH="1">
              <a:off x="5349544" y="4029771"/>
              <a:ext cx="847140" cy="809654"/>
            </a:xfrm>
            <a:prstGeom prst="cube">
              <a:avLst/>
            </a:prstGeom>
            <a:solidFill>
              <a:srgbClr val="FFC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Cube 42"/>
            <p:cNvSpPr/>
            <p:nvPr/>
          </p:nvSpPr>
          <p:spPr>
            <a:xfrm flipH="1">
              <a:off x="6192673" y="4229733"/>
              <a:ext cx="847140" cy="809654"/>
            </a:xfrm>
            <a:prstGeom prst="cube">
              <a:avLst/>
            </a:prstGeom>
            <a:solidFill>
              <a:srgbClr val="09A6CD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Cube 43"/>
            <p:cNvSpPr/>
            <p:nvPr/>
          </p:nvSpPr>
          <p:spPr>
            <a:xfrm flipH="1">
              <a:off x="7039813" y="4431553"/>
              <a:ext cx="847140" cy="809654"/>
            </a:xfrm>
            <a:prstGeom prst="cub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Cube 44"/>
            <p:cNvSpPr/>
            <p:nvPr/>
          </p:nvSpPr>
          <p:spPr>
            <a:xfrm flipH="1">
              <a:off x="7886953" y="4630396"/>
              <a:ext cx="847140" cy="809654"/>
            </a:xfrm>
            <a:prstGeom prst="cub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604947" y="2452767"/>
              <a:ext cx="423570" cy="523220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chemeClr val="bg1"/>
                  </a:solidFill>
                </a:rPr>
                <a:t>3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52501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:\websites\slidehunter\2012beew\psd\logo2012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971800"/>
            <a:ext cx="217170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60198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hlinkClick r:id="rId3"/>
              </a:rPr>
              <a:t>http://slidehunter.com</a:t>
            </a:r>
            <a:endParaRPr lang="en-US" smtClean="0"/>
          </a:p>
          <a:p>
            <a:r>
              <a:rPr lang="en-US" smtClean="0">
                <a:hlinkClick r:id="rId5"/>
              </a:rPr>
              <a:t>@slideh</a:t>
            </a:r>
            <a:endParaRPr lang="en-US"/>
          </a:p>
        </p:txBody>
      </p:sp>
      <p:pic>
        <p:nvPicPr>
          <p:cNvPr id="1026" name="Picture 2" descr="C:\temp\twitter5.png"/>
          <p:cNvPicPr>
            <a:picLocks noChangeAspect="1" noChangeArrowheads="1"/>
          </p:cNvPicPr>
          <p:nvPr/>
        </p:nvPicPr>
        <p:blipFill>
          <a:blip r:embed="rId6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" y="6425315"/>
            <a:ext cx="223037" cy="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temp\world.png"/>
          <p:cNvPicPr>
            <a:picLocks noChangeAspect="1" noChangeArrowheads="1"/>
          </p:cNvPicPr>
          <p:nvPr/>
        </p:nvPicPr>
        <p:blipFill>
          <a:blip r:embed="rId8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67" y="6128767"/>
            <a:ext cx="197990" cy="19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9156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New Them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New Them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FFFFFF"/>
    </a:hlink>
    <a:folHlink>
      <a:srgbClr val="FFFF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1130-crm-circular-squared-powerpoint-diagram-with-arrows</Template>
  <TotalTime>496</TotalTime>
  <Words>137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2_Office Theme</vt:lpstr>
      <vt:lpstr>3D Cubes for PowerPoint</vt:lpstr>
      <vt:lpstr>3D Cubes for PowerPoint</vt:lpstr>
      <vt:lpstr>3D Cubes for PowerPoint</vt:lpstr>
      <vt:lpstr>3D Cubes for PowerPoint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CRM Circular Squared Diagram with Arrows</dc:title>
  <dc:creator>SlideHunter</dc:creator>
  <cp:lastModifiedBy>Julian</cp:lastModifiedBy>
  <cp:revision>92</cp:revision>
  <dcterms:created xsi:type="dcterms:W3CDTF">2013-07-18T10:47:15Z</dcterms:created>
  <dcterms:modified xsi:type="dcterms:W3CDTF">2013-12-22T18:54:30Z</dcterms:modified>
</cp:coreProperties>
</file>