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13"/>
  </p:notesMasterIdLst>
  <p:sldIdLst>
    <p:sldId id="256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FFFF00"/>
                </a:solidFill>
              </a:rPr>
              <a:t>Chart</a:t>
            </a:r>
            <a:endParaRPr lang="he-IL" dirty="0">
              <a:solidFill>
                <a:srgbClr val="FFFF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7B9-464D-912F-BA408810DB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7B9-464D-912F-BA408810DB5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7B9-464D-912F-BA408810DB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7B9-464D-912F-BA408810DB5E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7-4A2D-8329-5584DBCE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0-40B5-9378-2E5CFA8B8A22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0-40B5-9378-2E5CFA8B8A22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0-40B5-9378-2E5CFA8B8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1992"/>
        <c:axId val="206300024"/>
      </c:areaChart>
      <c:catAx>
        <c:axId val="20630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0024"/>
        <c:crosses val="autoZero"/>
        <c:auto val="1"/>
        <c:lblAlgn val="ctr"/>
        <c:lblOffset val="100"/>
        <c:noMultiLvlLbl val="0"/>
      </c:catAx>
      <c:valAx>
        <c:axId val="20630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19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כ"ז/אב/תשע"ז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hyperlink" Target="https://www.w3schools.com/css/css_overflow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07804" y="4437822"/>
            <a:ext cx="2295939" cy="232575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Shape with image background</a:t>
            </a:r>
            <a:endParaRPr lang="he-IL" sz="2000" dirty="0">
              <a:solidFill>
                <a:srgbClr val="FFFF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39" y="2387007"/>
            <a:ext cx="5373245" cy="2144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5A35D2-C256-489C-BD94-0E0C10F01B8D}"/>
              </a:ext>
            </a:extLst>
          </p:cNvPr>
          <p:cNvSpPr txBox="1"/>
          <p:nvPr/>
        </p:nvSpPr>
        <p:spPr>
          <a:xfrm>
            <a:off x="6400800" y="3869355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>
              <a:buSzPct val="12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Bullets-1</a:t>
            </a:r>
            <a:endParaRPr lang="he-IL" dirty="0">
              <a:solidFill>
                <a:srgbClr val="FF0000"/>
              </a:solidFill>
            </a:endParaRPr>
          </a:p>
          <a:p>
            <a:pPr marL="447675" indent="-447675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Bullets-1</a:t>
            </a:r>
          </a:p>
          <a:p>
            <a:pPr marL="447675" indent="-447675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Bullets-1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57B45-1EBF-4DD9-AD46-A2E8ED9D98D8}"/>
              </a:ext>
            </a:extLst>
          </p:cNvPr>
          <p:cNvSpPr txBox="1"/>
          <p:nvPr/>
        </p:nvSpPr>
        <p:spPr>
          <a:xfrm>
            <a:off x="6655981" y="5565248"/>
            <a:ext cx="22541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SzPct val="100000"/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</a:t>
            </a:r>
            <a:r>
              <a:rPr lang="he-IL" dirty="0">
                <a:solidFill>
                  <a:srgbClr val="7030A0"/>
                </a:solidFill>
              </a:rPr>
              <a:t>-1</a:t>
            </a:r>
          </a:p>
          <a:p>
            <a:pPr marL="342900" indent="-342900" algn="r" rtl="1"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 </a:t>
            </a:r>
            <a:r>
              <a:rPr lang="he-IL" dirty="0">
                <a:solidFill>
                  <a:srgbClr val="7030A0"/>
                </a:solidFill>
              </a:rPr>
              <a:t>-2</a:t>
            </a:r>
          </a:p>
          <a:p>
            <a:pPr marL="342900" indent="-342900" algn="r" rtl="1"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 </a:t>
            </a:r>
            <a:r>
              <a:rPr lang="he-IL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75811-0B63-4A0E-A22B-224BCBC610F9}"/>
              </a:ext>
            </a:extLst>
          </p:cNvPr>
          <p:cNvSpPr txBox="1"/>
          <p:nvPr/>
        </p:nvSpPr>
        <p:spPr>
          <a:xfrm>
            <a:off x="4944818" y="170069"/>
            <a:ext cx="32746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 algn="l" rtl="0">
              <a:buSzPct val="12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  <a:endParaRPr lang="he-IL" dirty="0">
              <a:solidFill>
                <a:srgbClr val="7AEFF2"/>
              </a:solidFill>
            </a:endParaRPr>
          </a:p>
          <a:p>
            <a:pPr marL="447675" indent="-447675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</a:p>
          <a:p>
            <a:pPr marL="447675" indent="-447675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  <a:endParaRPr lang="he-IL" dirty="0">
              <a:solidFill>
                <a:srgbClr val="7AEF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34699-B538-4255-BEEA-944EC32A4E5E}"/>
              </a:ext>
            </a:extLst>
          </p:cNvPr>
          <p:cNvSpPr txBox="1"/>
          <p:nvPr/>
        </p:nvSpPr>
        <p:spPr>
          <a:xfrm>
            <a:off x="1110266" y="2156871"/>
            <a:ext cx="31876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>
              <a:buSzPct val="12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>
                <a:solidFill>
                  <a:srgbClr val="FFFF00"/>
                </a:solidFill>
              </a:rPr>
              <a:t>IMAGE BULLET</a:t>
            </a:r>
            <a:endParaRPr lang="he-IL" dirty="0">
              <a:solidFill>
                <a:srgbClr val="FFFF00"/>
              </a:solidFill>
            </a:endParaRPr>
          </a:p>
          <a:p>
            <a:pPr marL="447675" indent="-447675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>
                <a:solidFill>
                  <a:srgbClr val="FFFF00"/>
                </a:solidFill>
              </a:rPr>
              <a:t>IMAGE BULLET </a:t>
            </a:r>
            <a:endParaRPr lang="he-IL" dirty="0">
              <a:solidFill>
                <a:srgbClr val="FFFF00"/>
              </a:solidFill>
            </a:endParaRPr>
          </a:p>
          <a:p>
            <a:pPr marL="447675" indent="-447675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IMAGE BULLET</a:t>
            </a:r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" name="מחבר: מרפקי 2">
            <a:extLst>
              <a:ext uri="{FF2B5EF4-FFF2-40B4-BE49-F238E27FC236}">
                <a16:creationId xmlns:a16="http://schemas.microsoft.com/office/drawing/2014/main" id="{BD942AAD-53A3-4947-AFDA-7E30A2864DDD}"/>
              </a:ext>
            </a:extLst>
          </p:cNvPr>
          <p:cNvCxnSpPr>
            <a:cxnSpLocks/>
          </p:cNvCxnSpPr>
          <p:nvPr/>
        </p:nvCxnSpPr>
        <p:spPr>
          <a:xfrm>
            <a:off x="1505778" y="4094922"/>
            <a:ext cx="2186609" cy="1873525"/>
          </a:xfrm>
          <a:prstGeom prst="bentConnector3">
            <a:avLst>
              <a:gd name="adj1" fmla="val 49091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B42CF66B-0B61-4AAB-BC3F-AE16B9D47634}"/>
              </a:ext>
            </a:extLst>
          </p:cNvPr>
          <p:cNvCxnSpPr/>
          <p:nvPr/>
        </p:nvCxnSpPr>
        <p:spPr>
          <a:xfrm flipV="1">
            <a:off x="1838738" y="4241119"/>
            <a:ext cx="1719470" cy="1446143"/>
          </a:xfrm>
          <a:prstGeom prst="bentConnector3">
            <a:avLst>
              <a:gd name="adj1" fmla="val 60694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967D5B8-DE32-4A4F-891E-43310DD85995}"/>
              </a:ext>
            </a:extLst>
          </p:cNvPr>
          <p:cNvSpPr/>
          <p:nvPr/>
        </p:nvSpPr>
        <p:spPr>
          <a:xfrm>
            <a:off x="6705600" y="324170"/>
            <a:ext cx="1168400" cy="116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277EC14-AEF2-4246-B386-A79644ABF26C}"/>
              </a:ext>
            </a:extLst>
          </p:cNvPr>
          <p:cNvSpPr/>
          <p:nvPr/>
        </p:nvSpPr>
        <p:spPr>
          <a:xfrm>
            <a:off x="6308436" y="1796473"/>
            <a:ext cx="1565564" cy="1542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D4CFFCB5-8139-46E9-8A1D-B69CFB2C5843}"/>
              </a:ext>
            </a:extLst>
          </p:cNvPr>
          <p:cNvSpPr/>
          <p:nvPr/>
        </p:nvSpPr>
        <p:spPr>
          <a:xfrm>
            <a:off x="7462982" y="3917312"/>
            <a:ext cx="1108363" cy="94563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E5AB1FEF-1AE4-4B68-BECE-986B9BB7810C}"/>
              </a:ext>
            </a:extLst>
          </p:cNvPr>
          <p:cNvSpPr/>
          <p:nvPr/>
        </p:nvSpPr>
        <p:spPr>
          <a:xfrm>
            <a:off x="6622473" y="5033818"/>
            <a:ext cx="1025236" cy="1330037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7201082F-BF45-41BF-9864-284C5E9D8631}"/>
              </a:ext>
            </a:extLst>
          </p:cNvPr>
          <p:cNvSpPr/>
          <p:nvPr/>
        </p:nvSpPr>
        <p:spPr>
          <a:xfrm>
            <a:off x="3219336" y="4324572"/>
            <a:ext cx="3029965" cy="22385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Not supported shape</a:t>
            </a:r>
            <a:endParaRPr lang="he-IL" dirty="0"/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id="{285A6C4D-1C5E-4269-A0AC-5BF5E6B1A726}"/>
              </a:ext>
            </a:extLst>
          </p:cNvPr>
          <p:cNvSpPr/>
          <p:nvPr/>
        </p:nvSpPr>
        <p:spPr>
          <a:xfrm>
            <a:off x="5803538" y="3733975"/>
            <a:ext cx="1048327" cy="1297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DC0929D-A7EB-491A-860A-5A4315B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7" y="3492494"/>
            <a:ext cx="9180947" cy="3411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36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36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5554" y="4445311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600164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32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Clr>
                <a:schemeClr val="accent5"/>
              </a:buClr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9798A2-A40E-46F2-9459-B6CA4C6A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3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3" tooltip="PHPPresentation"/>
            </a:endParaRPr>
          </a:p>
        </p:txBody>
      </p:sp>
      <p:sp>
        <p:nvSpPr>
          <p:cNvPr id="6" name="צלב 5">
            <a:hlinkClick r:id="rId4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72564" y="3162208"/>
            <a:ext cx="3045937" cy="2917861"/>
          </a:xfrm>
          <a:prstGeom prst="plus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9D5128-AC86-4561-B463-6273B44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52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18832"/>
              </p:ext>
            </p:extLst>
          </p:nvPr>
        </p:nvGraphicFramePr>
        <p:xfrm>
          <a:off x="770860" y="1412696"/>
          <a:ext cx="6765236" cy="31089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Ezxra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8690"/>
              </p:ext>
            </p:extLst>
          </p:nvPr>
        </p:nvGraphicFramePr>
        <p:xfrm>
          <a:off x="770860" y="1412696"/>
          <a:ext cx="6765236" cy="3758314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Eszra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Ddawit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Zesru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AAAAAAAAA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BBBBBBBBBBB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CCCCCCCCC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DDDDDDDD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980623" y="186107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dirty="0">
                <a:solidFill>
                  <a:srgbClr val="FF0000"/>
                </a:solidFill>
                <a:latin typeface="Calibri"/>
              </a:rPr>
              <a:t>Theme </a:t>
            </a:r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72574"/>
              </p:ext>
            </p:extLst>
          </p:nvPr>
        </p:nvGraphicFramePr>
        <p:xfrm>
          <a:off x="1471061" y="3045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5760720" y="3451726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79840" y="5077517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5F859E0A-2C9A-4AA9-8903-6C30DC4BF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142475"/>
              </p:ext>
            </p:extLst>
          </p:nvPr>
        </p:nvGraphicFramePr>
        <p:xfrm>
          <a:off x="5404583" y="290094"/>
          <a:ext cx="3418573" cy="216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355216AE-5B81-4200-BE32-346ECBF44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422640"/>
              </p:ext>
            </p:extLst>
          </p:nvPr>
        </p:nvGraphicFramePr>
        <p:xfrm>
          <a:off x="503723" y="1660356"/>
          <a:ext cx="4857986" cy="311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גרפיקה 3" descr="קבוצה">
            <a:extLst>
              <a:ext uri="{FF2B5EF4-FFF2-40B4-BE49-F238E27FC236}">
                <a16:creationId xmlns:a16="http://schemas.microsoft.com/office/drawing/2014/main" id="{9A31590B-6BE9-4B6D-A68A-6A8148BCD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814" y="2997573"/>
            <a:ext cx="2195623" cy="219562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FC65FD1-8725-4524-AE50-A91E137E0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62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11146</TotalTime>
  <Words>186</Words>
  <Application>Microsoft Office PowerPoint</Application>
  <PresentationFormat>‫הצגה על המסך (4:3)</PresentationFormat>
  <Paragraphs>106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Levenim MT</vt:lpstr>
      <vt:lpstr>Times New Roman</vt:lpstr>
      <vt:lpstr>Tw Cen MT</vt:lpstr>
      <vt:lpstr>Tw Cen MT Condensed</vt:lpstr>
      <vt:lpstr>Wingdings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amir</cp:lastModifiedBy>
  <cp:revision>573</cp:revision>
  <dcterms:created xsi:type="dcterms:W3CDTF">2015-07-08T11:58:43Z</dcterms:created>
  <dcterms:modified xsi:type="dcterms:W3CDTF">2017-08-19T04:58:15Z</dcterms:modified>
  <cp:category>Sample Category</cp:category>
</cp:coreProperties>
</file>