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9"/>
  </p:notesMasterIdLst>
  <p:sldIdLst>
    <p:sldId id="256" r:id="rId3"/>
    <p:sldId id="257" r:id="rId4"/>
    <p:sldId id="259" r:id="rId5"/>
    <p:sldId id="265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2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FFFF00"/>
                </a:solidFill>
              </a:rPr>
              <a:t>Chart</a:t>
            </a:r>
            <a:endParaRPr lang="he-IL" dirty="0">
              <a:solidFill>
                <a:srgbClr val="FFFF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92-4085-A8D3-BC7A12B52AE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92-4085-A8D3-BC7A12B52AE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92-4085-A8D3-BC7A12B52AE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792-4085-A8D3-BC7A12B52AE7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92-4085-A8D3-BC7A12B52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C-41BD-9E7F-1853AD3DE56D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EC-41BD-9E7F-1853AD3DE56D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EC-41BD-9E7F-1853AD3DE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  <dgm:t>
        <a:bodyPr/>
        <a:lstStyle/>
        <a:p>
          <a:pPr rtl="1"/>
          <a:r>
            <a:rPr lang="en-US" dirty="0" err="1"/>
            <a:t>jkl</a:t>
          </a:r>
          <a:endParaRPr lang="he-IL" dirty="0"/>
        </a:p>
      </dgm:t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  <dgm:t>
        <a:bodyPr/>
        <a:lstStyle/>
        <a:p>
          <a:pPr rtl="1"/>
          <a:r>
            <a:rPr lang="en-US" dirty="0"/>
            <a:t>JKL</a:t>
          </a:r>
          <a:endParaRPr lang="he-IL" dirty="0"/>
        </a:p>
      </dgm:t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8BAFB517-E3BF-49FE-B672-3BADD30AB96D}" type="pres">
      <dgm:prSet presAssocID="{2B2DEDEA-5E81-4B72-9397-1061132DA5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D82D7E-6732-4EEB-A05E-4F4C07F7B11E}" type="pres">
      <dgm:prSet presAssocID="{6F093327-FBF9-4204-AA5F-DF0F2E359F29}" presName="root" presStyleCnt="0"/>
      <dgm:spPr/>
    </dgm:pt>
    <dgm:pt modelId="{A97699B4-14A9-4389-8BF3-20A8B6FD30E5}" type="pres">
      <dgm:prSet presAssocID="{6F093327-FBF9-4204-AA5F-DF0F2E359F29}" presName="rootComposite" presStyleCnt="0"/>
      <dgm:spPr/>
    </dgm:pt>
    <dgm:pt modelId="{1B4C8FB6-5901-4503-985F-B76E1712D1F4}" type="pres">
      <dgm:prSet presAssocID="{6F093327-FBF9-4204-AA5F-DF0F2E359F29}" presName="rootText" presStyleLbl="node1" presStyleIdx="0" presStyleCnt="4"/>
      <dgm:spPr/>
    </dgm:pt>
    <dgm:pt modelId="{5120FE10-68A7-4854-9399-A3169BD587C1}" type="pres">
      <dgm:prSet presAssocID="{6F093327-FBF9-4204-AA5F-DF0F2E359F29}" presName="rootConnector" presStyleLbl="node1" presStyleIdx="0" presStyleCnt="4"/>
      <dgm:spPr/>
    </dgm:pt>
    <dgm:pt modelId="{340D2194-69F5-4EC1-A45B-E384B74C081E}" type="pres">
      <dgm:prSet presAssocID="{6F093327-FBF9-4204-AA5F-DF0F2E359F29}" presName="childShape" presStyleCnt="0"/>
      <dgm:spPr/>
    </dgm:pt>
    <dgm:pt modelId="{9D811468-BCD2-4317-8FCB-4A96D49A33C8}" type="pres">
      <dgm:prSet presAssocID="{001D46AC-D93F-4BD8-BE41-AAED3DE7022F}" presName="Name13" presStyleLbl="parChTrans1D2" presStyleIdx="0" presStyleCnt="4"/>
      <dgm:spPr/>
    </dgm:pt>
    <dgm:pt modelId="{05FB1409-0853-4358-91CE-AAD9213B46A5}" type="pres">
      <dgm:prSet presAssocID="{9B84F408-E824-4EF2-9E65-7C71ED0B62C0}" presName="childText" presStyleLbl="bgAcc1" presStyleIdx="0" presStyleCnt="4">
        <dgm:presLayoutVars>
          <dgm:bulletEnabled val="1"/>
        </dgm:presLayoutVars>
      </dgm:prSet>
      <dgm:spPr/>
    </dgm:pt>
    <dgm:pt modelId="{F8B078FB-7921-4FA9-8CDD-B34566127AE9}" type="pres">
      <dgm:prSet presAssocID="{98684F13-29CD-4062-A3A5-FCDC18E22F81}" presName="root" presStyleCnt="0"/>
      <dgm:spPr/>
    </dgm:pt>
    <dgm:pt modelId="{2381147E-1608-4F7A-BD8F-B4B88E7388A2}" type="pres">
      <dgm:prSet presAssocID="{98684F13-29CD-4062-A3A5-FCDC18E22F81}" presName="rootComposite" presStyleCnt="0"/>
      <dgm:spPr/>
    </dgm:pt>
    <dgm:pt modelId="{4026E131-8822-4559-ABBB-37BD12BEA3F8}" type="pres">
      <dgm:prSet presAssocID="{98684F13-29CD-4062-A3A5-FCDC18E22F81}" presName="rootText" presStyleLbl="node1" presStyleIdx="1" presStyleCnt="4"/>
      <dgm:spPr/>
    </dgm:pt>
    <dgm:pt modelId="{21624866-24DE-4A08-B6BD-E0116073D14D}" type="pres">
      <dgm:prSet presAssocID="{98684F13-29CD-4062-A3A5-FCDC18E22F81}" presName="rootConnector" presStyleLbl="node1" presStyleIdx="1" presStyleCnt="4"/>
      <dgm:spPr/>
    </dgm:pt>
    <dgm:pt modelId="{0EEC13E3-9863-448E-B523-50D1E2874427}" type="pres">
      <dgm:prSet presAssocID="{98684F13-29CD-4062-A3A5-FCDC18E22F81}" presName="childShape" presStyleCnt="0"/>
      <dgm:spPr/>
    </dgm:pt>
    <dgm:pt modelId="{A95E4AF8-B9CA-4D62-A8B1-3737D17BAA69}" type="pres">
      <dgm:prSet presAssocID="{F2EA01CC-F965-4889-AC4D-500AC90815C4}" presName="Name13" presStyleLbl="parChTrans1D2" presStyleIdx="1" presStyleCnt="4"/>
      <dgm:spPr/>
    </dgm:pt>
    <dgm:pt modelId="{E5039CAD-FE40-453B-8210-B6B58372766B}" type="pres">
      <dgm:prSet presAssocID="{9034340D-39FC-4F19-99AC-4A5B50CEF7AC}" presName="childText" presStyleLbl="bgAcc1" presStyleIdx="1" presStyleCnt="4">
        <dgm:presLayoutVars>
          <dgm:bulletEnabled val="1"/>
        </dgm:presLayoutVars>
      </dgm:prSet>
      <dgm:spPr/>
    </dgm:pt>
    <dgm:pt modelId="{7AED572A-6F25-4647-9D5A-5F74AEAE35BB}" type="pres">
      <dgm:prSet presAssocID="{DF0EFF98-7B92-4F25-9718-138B5BCBBD26}" presName="root" presStyleCnt="0"/>
      <dgm:spPr/>
    </dgm:pt>
    <dgm:pt modelId="{218AD3EE-F2B6-4C87-B873-AE9EA4B4F37A}" type="pres">
      <dgm:prSet presAssocID="{DF0EFF98-7B92-4F25-9718-138B5BCBBD26}" presName="rootComposite" presStyleCnt="0"/>
      <dgm:spPr/>
    </dgm:pt>
    <dgm:pt modelId="{E79BA209-35AE-488E-92EB-F60F4EEF6BC2}" type="pres">
      <dgm:prSet presAssocID="{DF0EFF98-7B92-4F25-9718-138B5BCBBD26}" presName="rootText" presStyleLbl="node1" presStyleIdx="2" presStyleCnt="4"/>
      <dgm:spPr/>
    </dgm:pt>
    <dgm:pt modelId="{E110F2BC-A7E9-4F30-B59F-067A1312BA67}" type="pres">
      <dgm:prSet presAssocID="{DF0EFF98-7B92-4F25-9718-138B5BCBBD26}" presName="rootConnector" presStyleLbl="node1" presStyleIdx="2" presStyleCnt="4"/>
      <dgm:spPr/>
    </dgm:pt>
    <dgm:pt modelId="{8B3994E1-C202-4AFB-9298-5063D7D53900}" type="pres">
      <dgm:prSet presAssocID="{DF0EFF98-7B92-4F25-9718-138B5BCBBD26}" presName="childShape" presStyleCnt="0"/>
      <dgm:spPr/>
    </dgm:pt>
    <dgm:pt modelId="{6E353759-39DA-4FBA-9451-3B56252BB5C1}" type="pres">
      <dgm:prSet presAssocID="{2DCAB7FD-A5FC-4E7D-B9E8-46E5CF518D32}" presName="Name13" presStyleLbl="parChTrans1D2" presStyleIdx="2" presStyleCnt="4"/>
      <dgm:spPr/>
    </dgm:pt>
    <dgm:pt modelId="{99B79FF0-FBD9-4516-B486-8B9E0F4C5A28}" type="pres">
      <dgm:prSet presAssocID="{2DE45EF7-710F-42B7-A358-F20F5D8FAC00}" presName="childText" presStyleLbl="bgAcc1" presStyleIdx="2" presStyleCnt="4">
        <dgm:presLayoutVars>
          <dgm:bulletEnabled val="1"/>
        </dgm:presLayoutVars>
      </dgm:prSet>
      <dgm:spPr/>
    </dgm:pt>
    <dgm:pt modelId="{1D79F29F-7932-49D2-8912-A1C49721E3FF}" type="pres">
      <dgm:prSet presAssocID="{FD68BB2B-BC85-4F19-9CD3-9E68C92D0208}" presName="root" presStyleCnt="0"/>
      <dgm:spPr/>
    </dgm:pt>
    <dgm:pt modelId="{975E13B5-AFD0-43A0-B11D-6873D8144586}" type="pres">
      <dgm:prSet presAssocID="{FD68BB2B-BC85-4F19-9CD3-9E68C92D0208}" presName="rootComposite" presStyleCnt="0"/>
      <dgm:spPr/>
    </dgm:pt>
    <dgm:pt modelId="{F8C73767-DF3E-4263-8A43-1558C1BD7C47}" type="pres">
      <dgm:prSet presAssocID="{FD68BB2B-BC85-4F19-9CD3-9E68C92D0208}" presName="rootText" presStyleLbl="node1" presStyleIdx="3" presStyleCnt="4"/>
      <dgm:spPr/>
    </dgm:pt>
    <dgm:pt modelId="{593991C4-AAAC-4411-A61A-2A29E9D7FEF4}" type="pres">
      <dgm:prSet presAssocID="{FD68BB2B-BC85-4F19-9CD3-9E68C92D0208}" presName="rootConnector" presStyleLbl="node1" presStyleIdx="3" presStyleCnt="4"/>
      <dgm:spPr/>
    </dgm:pt>
    <dgm:pt modelId="{60774A53-C3F7-494A-8EC3-FCE621F8F712}" type="pres">
      <dgm:prSet presAssocID="{FD68BB2B-BC85-4F19-9CD3-9E68C92D0208}" presName="childShape" presStyleCnt="0"/>
      <dgm:spPr/>
    </dgm:pt>
    <dgm:pt modelId="{5E9A812D-FEFE-49D9-92CE-6CF80A109BA0}" type="pres">
      <dgm:prSet presAssocID="{3B3FE2E5-20D4-44CF-80E0-F4B67AC64E08}" presName="Name13" presStyleLbl="parChTrans1D2" presStyleIdx="3" presStyleCnt="4"/>
      <dgm:spPr/>
    </dgm:pt>
    <dgm:pt modelId="{C0B18583-EC8E-4CFD-B616-AA74FA377414}" type="pres">
      <dgm:prSet presAssocID="{C3A96F2F-4BD5-4B44-B692-1A5F5C56127D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727A003-233B-4E03-B392-DAA2A9E50E6B}" type="presOf" srcId="{FD68BB2B-BC85-4F19-9CD3-9E68C92D0208}" destId="{593991C4-AAAC-4411-A61A-2A29E9D7FEF4}" srcOrd="1" destOrd="0" presId="urn:microsoft.com/office/officeart/2005/8/layout/hierarchy3"/>
    <dgm:cxn modelId="{27F90D08-C91B-4D94-A614-3A185233AAE6}" type="presOf" srcId="{6F093327-FBF9-4204-AA5F-DF0F2E359F29}" destId="{1B4C8FB6-5901-4503-985F-B76E1712D1F4}" srcOrd="0" destOrd="0" presId="urn:microsoft.com/office/officeart/2005/8/layout/hierarchy3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F1538325-0FDC-464A-BB76-F80237501E47}" type="presOf" srcId="{6F093327-FBF9-4204-AA5F-DF0F2E359F29}" destId="{5120FE10-68A7-4854-9399-A3169BD587C1}" srcOrd="1" destOrd="0" presId="urn:microsoft.com/office/officeart/2005/8/layout/hierarchy3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FE4DF964-3EAC-4543-B66D-B18495B77021}" type="presOf" srcId="{9034340D-39FC-4F19-99AC-4A5B50CEF7AC}" destId="{E5039CAD-FE40-453B-8210-B6B58372766B}" srcOrd="0" destOrd="0" presId="urn:microsoft.com/office/officeart/2005/8/layout/hierarchy3"/>
    <dgm:cxn modelId="{EE6E934C-C3CE-42D8-9029-5C9CC226F081}" type="presOf" srcId="{98684F13-29CD-4062-A3A5-FCDC18E22F81}" destId="{21624866-24DE-4A08-B6BD-E0116073D14D}" srcOrd="1" destOrd="0" presId="urn:microsoft.com/office/officeart/2005/8/layout/hierarchy3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7A08CF77-CF13-43A8-901C-42EB2C21037D}" type="presOf" srcId="{98684F13-29CD-4062-A3A5-FCDC18E22F81}" destId="{4026E131-8822-4559-ABBB-37BD12BEA3F8}" srcOrd="0" destOrd="0" presId="urn:microsoft.com/office/officeart/2005/8/layout/hierarchy3"/>
    <dgm:cxn modelId="{6721BD84-12F8-4FC0-9164-09C2E772B084}" type="presOf" srcId="{C3A96F2F-4BD5-4B44-B692-1A5F5C56127D}" destId="{C0B18583-EC8E-4CFD-B616-AA74FA377414}" srcOrd="0" destOrd="0" presId="urn:microsoft.com/office/officeart/2005/8/layout/hierarchy3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314AD48D-9FFB-4801-9F22-87B65C1985E1}" type="presOf" srcId="{FD68BB2B-BC85-4F19-9CD3-9E68C92D0208}" destId="{F8C73767-DF3E-4263-8A43-1558C1BD7C47}" srcOrd="0" destOrd="0" presId="urn:microsoft.com/office/officeart/2005/8/layout/hierarchy3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BE98A09E-C326-40BB-AB68-9899547FA6F3}" type="presOf" srcId="{3B3FE2E5-20D4-44CF-80E0-F4B67AC64E08}" destId="{5E9A812D-FEFE-49D9-92CE-6CF80A109BA0}" srcOrd="0" destOrd="0" presId="urn:microsoft.com/office/officeart/2005/8/layout/hierarchy3"/>
    <dgm:cxn modelId="{F7FDD2AF-3DBA-483A-B3F6-1120F50CBA2A}" type="presOf" srcId="{9B84F408-E824-4EF2-9E65-7C71ED0B62C0}" destId="{05FB1409-0853-4358-91CE-AAD9213B46A5}" srcOrd="0" destOrd="0" presId="urn:microsoft.com/office/officeart/2005/8/layout/hierarchy3"/>
    <dgm:cxn modelId="{D839E3B4-9678-430B-8032-329B6C23276E}" type="presOf" srcId="{001D46AC-D93F-4BD8-BE41-AAED3DE7022F}" destId="{9D811468-BCD2-4317-8FCB-4A96D49A33C8}" srcOrd="0" destOrd="0" presId="urn:microsoft.com/office/officeart/2005/8/layout/hierarchy3"/>
    <dgm:cxn modelId="{D0D461BB-01F9-4C9D-B3B1-13EBAB2A563F}" type="presOf" srcId="{2DCAB7FD-A5FC-4E7D-B9E8-46E5CF518D32}" destId="{6E353759-39DA-4FBA-9451-3B56252BB5C1}" srcOrd="0" destOrd="0" presId="urn:microsoft.com/office/officeart/2005/8/layout/hierarchy3"/>
    <dgm:cxn modelId="{8F0D06C1-2611-4A1E-A0B3-DD1EFE4341F5}" type="presOf" srcId="{F2EA01CC-F965-4889-AC4D-500AC90815C4}" destId="{A95E4AF8-B9CA-4D62-A8B1-3737D17BAA69}" srcOrd="0" destOrd="0" presId="urn:microsoft.com/office/officeart/2005/8/layout/hierarchy3"/>
    <dgm:cxn modelId="{5913E5C8-5157-4921-ACEC-F967DD9CF908}" type="presOf" srcId="{DF0EFF98-7B92-4F25-9718-138B5BCBBD26}" destId="{E79BA209-35AE-488E-92EB-F60F4EEF6BC2}" srcOrd="0" destOrd="0" presId="urn:microsoft.com/office/officeart/2005/8/layout/hierarchy3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75FEA9E5-0C72-413F-BBF4-D9D52FDEC24A}" type="presOf" srcId="{2DE45EF7-710F-42B7-A358-F20F5D8FAC00}" destId="{99B79FF0-FBD9-4516-B486-8B9E0F4C5A28}" srcOrd="0" destOrd="0" presId="urn:microsoft.com/office/officeart/2005/8/layout/hierarchy3"/>
    <dgm:cxn modelId="{94C2F8E8-685B-406F-A452-319AA06DA32B}" type="presOf" srcId="{DF0EFF98-7B92-4F25-9718-138B5BCBBD26}" destId="{E110F2BC-A7E9-4F30-B59F-067A1312BA67}" srcOrd="1" destOrd="0" presId="urn:microsoft.com/office/officeart/2005/8/layout/hierarchy3"/>
    <dgm:cxn modelId="{F8A77EFE-9F91-4D36-9DB2-97235DB78792}" type="presOf" srcId="{2B2DEDEA-5E81-4B72-9397-1061132DA5DA}" destId="{8BAFB517-E3BF-49FE-B672-3BADD30AB96D}" srcOrd="0" destOrd="0" presId="urn:microsoft.com/office/officeart/2005/8/layout/hierarchy3"/>
    <dgm:cxn modelId="{B06174F8-1A1E-4177-9B84-1908F02F25AF}" type="presParOf" srcId="{8BAFB517-E3BF-49FE-B672-3BADD30AB96D}" destId="{A1D82D7E-6732-4EEB-A05E-4F4C07F7B11E}" srcOrd="0" destOrd="0" presId="urn:microsoft.com/office/officeart/2005/8/layout/hierarchy3"/>
    <dgm:cxn modelId="{66825740-30FC-4DA3-9190-5A7CF9377E2C}" type="presParOf" srcId="{A1D82D7E-6732-4EEB-A05E-4F4C07F7B11E}" destId="{A97699B4-14A9-4389-8BF3-20A8B6FD30E5}" srcOrd="0" destOrd="0" presId="urn:microsoft.com/office/officeart/2005/8/layout/hierarchy3"/>
    <dgm:cxn modelId="{68485373-C9C8-4F02-BF96-E8EE24A02195}" type="presParOf" srcId="{A97699B4-14A9-4389-8BF3-20A8B6FD30E5}" destId="{1B4C8FB6-5901-4503-985F-B76E1712D1F4}" srcOrd="0" destOrd="0" presId="urn:microsoft.com/office/officeart/2005/8/layout/hierarchy3"/>
    <dgm:cxn modelId="{D66BD1FD-F324-4262-A72C-B0973F6748F6}" type="presParOf" srcId="{A97699B4-14A9-4389-8BF3-20A8B6FD30E5}" destId="{5120FE10-68A7-4854-9399-A3169BD587C1}" srcOrd="1" destOrd="0" presId="urn:microsoft.com/office/officeart/2005/8/layout/hierarchy3"/>
    <dgm:cxn modelId="{6467308E-29F0-48F8-8584-CB727104E5B9}" type="presParOf" srcId="{A1D82D7E-6732-4EEB-A05E-4F4C07F7B11E}" destId="{340D2194-69F5-4EC1-A45B-E384B74C081E}" srcOrd="1" destOrd="0" presId="urn:microsoft.com/office/officeart/2005/8/layout/hierarchy3"/>
    <dgm:cxn modelId="{6B96CB29-C128-40CA-8A83-782BCF1541EB}" type="presParOf" srcId="{340D2194-69F5-4EC1-A45B-E384B74C081E}" destId="{9D811468-BCD2-4317-8FCB-4A96D49A33C8}" srcOrd="0" destOrd="0" presId="urn:microsoft.com/office/officeart/2005/8/layout/hierarchy3"/>
    <dgm:cxn modelId="{36DF9356-7A74-49D4-9E45-93520F778E5F}" type="presParOf" srcId="{340D2194-69F5-4EC1-A45B-E384B74C081E}" destId="{05FB1409-0853-4358-91CE-AAD9213B46A5}" srcOrd="1" destOrd="0" presId="urn:microsoft.com/office/officeart/2005/8/layout/hierarchy3"/>
    <dgm:cxn modelId="{264A53CE-9CC6-4ACE-8D04-07FBD41816C1}" type="presParOf" srcId="{8BAFB517-E3BF-49FE-B672-3BADD30AB96D}" destId="{F8B078FB-7921-4FA9-8CDD-B34566127AE9}" srcOrd="1" destOrd="0" presId="urn:microsoft.com/office/officeart/2005/8/layout/hierarchy3"/>
    <dgm:cxn modelId="{8A0DFA3B-4383-4056-9C9A-F34159C4C365}" type="presParOf" srcId="{F8B078FB-7921-4FA9-8CDD-B34566127AE9}" destId="{2381147E-1608-4F7A-BD8F-B4B88E7388A2}" srcOrd="0" destOrd="0" presId="urn:microsoft.com/office/officeart/2005/8/layout/hierarchy3"/>
    <dgm:cxn modelId="{B54A9F1E-B524-4191-A29E-AC36932C7855}" type="presParOf" srcId="{2381147E-1608-4F7A-BD8F-B4B88E7388A2}" destId="{4026E131-8822-4559-ABBB-37BD12BEA3F8}" srcOrd="0" destOrd="0" presId="urn:microsoft.com/office/officeart/2005/8/layout/hierarchy3"/>
    <dgm:cxn modelId="{9770F31D-6B5E-44C4-A3CF-1B48FFDFFBFA}" type="presParOf" srcId="{2381147E-1608-4F7A-BD8F-B4B88E7388A2}" destId="{21624866-24DE-4A08-B6BD-E0116073D14D}" srcOrd="1" destOrd="0" presId="urn:microsoft.com/office/officeart/2005/8/layout/hierarchy3"/>
    <dgm:cxn modelId="{6F03E4A4-9B2F-4622-A759-3A2E24B9C58A}" type="presParOf" srcId="{F8B078FB-7921-4FA9-8CDD-B34566127AE9}" destId="{0EEC13E3-9863-448E-B523-50D1E2874427}" srcOrd="1" destOrd="0" presId="urn:microsoft.com/office/officeart/2005/8/layout/hierarchy3"/>
    <dgm:cxn modelId="{345D62ED-B0EE-43F3-A4E1-B5E42499B08F}" type="presParOf" srcId="{0EEC13E3-9863-448E-B523-50D1E2874427}" destId="{A95E4AF8-B9CA-4D62-A8B1-3737D17BAA69}" srcOrd="0" destOrd="0" presId="urn:microsoft.com/office/officeart/2005/8/layout/hierarchy3"/>
    <dgm:cxn modelId="{F6FA0A79-A009-4254-A375-F0A1A18E6C91}" type="presParOf" srcId="{0EEC13E3-9863-448E-B523-50D1E2874427}" destId="{E5039CAD-FE40-453B-8210-B6B58372766B}" srcOrd="1" destOrd="0" presId="urn:microsoft.com/office/officeart/2005/8/layout/hierarchy3"/>
    <dgm:cxn modelId="{B63FAD35-C4D5-4D53-BB2D-9B091DB80DCD}" type="presParOf" srcId="{8BAFB517-E3BF-49FE-B672-3BADD30AB96D}" destId="{7AED572A-6F25-4647-9D5A-5F74AEAE35BB}" srcOrd="2" destOrd="0" presId="urn:microsoft.com/office/officeart/2005/8/layout/hierarchy3"/>
    <dgm:cxn modelId="{3523F504-EE1B-4C5F-9F67-0027860BD57D}" type="presParOf" srcId="{7AED572A-6F25-4647-9D5A-5F74AEAE35BB}" destId="{218AD3EE-F2B6-4C87-B873-AE9EA4B4F37A}" srcOrd="0" destOrd="0" presId="urn:microsoft.com/office/officeart/2005/8/layout/hierarchy3"/>
    <dgm:cxn modelId="{7D5A3A6B-7C79-4796-9840-A017658E17FC}" type="presParOf" srcId="{218AD3EE-F2B6-4C87-B873-AE9EA4B4F37A}" destId="{E79BA209-35AE-488E-92EB-F60F4EEF6BC2}" srcOrd="0" destOrd="0" presId="urn:microsoft.com/office/officeart/2005/8/layout/hierarchy3"/>
    <dgm:cxn modelId="{1BF10AAE-DD46-42A0-8E46-40317B7D9813}" type="presParOf" srcId="{218AD3EE-F2B6-4C87-B873-AE9EA4B4F37A}" destId="{E110F2BC-A7E9-4F30-B59F-067A1312BA67}" srcOrd="1" destOrd="0" presId="urn:microsoft.com/office/officeart/2005/8/layout/hierarchy3"/>
    <dgm:cxn modelId="{808E4788-DC67-426A-A9BA-C23219996C67}" type="presParOf" srcId="{7AED572A-6F25-4647-9D5A-5F74AEAE35BB}" destId="{8B3994E1-C202-4AFB-9298-5063D7D53900}" srcOrd="1" destOrd="0" presId="urn:microsoft.com/office/officeart/2005/8/layout/hierarchy3"/>
    <dgm:cxn modelId="{1C68FCEA-2010-4D79-9FA0-D3B4C341870E}" type="presParOf" srcId="{8B3994E1-C202-4AFB-9298-5063D7D53900}" destId="{6E353759-39DA-4FBA-9451-3B56252BB5C1}" srcOrd="0" destOrd="0" presId="urn:microsoft.com/office/officeart/2005/8/layout/hierarchy3"/>
    <dgm:cxn modelId="{559447DA-17F2-4AAA-B846-66EEA9F98CAA}" type="presParOf" srcId="{8B3994E1-C202-4AFB-9298-5063D7D53900}" destId="{99B79FF0-FBD9-4516-B486-8B9E0F4C5A28}" srcOrd="1" destOrd="0" presId="urn:microsoft.com/office/officeart/2005/8/layout/hierarchy3"/>
    <dgm:cxn modelId="{A182FAC5-41EA-4BDE-B919-597A101C3C73}" type="presParOf" srcId="{8BAFB517-E3BF-49FE-B672-3BADD30AB96D}" destId="{1D79F29F-7932-49D2-8912-A1C49721E3FF}" srcOrd="3" destOrd="0" presId="urn:microsoft.com/office/officeart/2005/8/layout/hierarchy3"/>
    <dgm:cxn modelId="{BDE4B531-8150-4204-B1D7-D14D86449F47}" type="presParOf" srcId="{1D79F29F-7932-49D2-8912-A1C49721E3FF}" destId="{975E13B5-AFD0-43A0-B11D-6873D8144586}" srcOrd="0" destOrd="0" presId="urn:microsoft.com/office/officeart/2005/8/layout/hierarchy3"/>
    <dgm:cxn modelId="{1550496B-D027-4307-A7D0-4DB1721AC92E}" type="presParOf" srcId="{975E13B5-AFD0-43A0-B11D-6873D8144586}" destId="{F8C73767-DF3E-4263-8A43-1558C1BD7C47}" srcOrd="0" destOrd="0" presId="urn:microsoft.com/office/officeart/2005/8/layout/hierarchy3"/>
    <dgm:cxn modelId="{3C14C6FB-903C-4330-AE53-909445E1B0ED}" type="presParOf" srcId="{975E13B5-AFD0-43A0-B11D-6873D8144586}" destId="{593991C4-AAAC-4411-A61A-2A29E9D7FEF4}" srcOrd="1" destOrd="0" presId="urn:microsoft.com/office/officeart/2005/8/layout/hierarchy3"/>
    <dgm:cxn modelId="{A0864703-5A64-4E07-99B3-E543BDD66027}" type="presParOf" srcId="{1D79F29F-7932-49D2-8912-A1C49721E3FF}" destId="{60774A53-C3F7-494A-8EC3-FCE621F8F712}" srcOrd="1" destOrd="0" presId="urn:microsoft.com/office/officeart/2005/8/layout/hierarchy3"/>
    <dgm:cxn modelId="{3413FF7D-2197-45DC-A388-4A263A6EC221}" type="presParOf" srcId="{60774A53-C3F7-494A-8EC3-FCE621F8F712}" destId="{5E9A812D-FEFE-49D9-92CE-6CF80A109BA0}" srcOrd="0" destOrd="0" presId="urn:microsoft.com/office/officeart/2005/8/layout/hierarchy3"/>
    <dgm:cxn modelId="{FDCAB976-BA8A-49CD-95A4-9B0225D9A875}" type="presParOf" srcId="{60774A53-C3F7-494A-8EC3-FCE621F8F712}" destId="{C0B18583-EC8E-4CFD-B616-AA74FA37741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C8FB6-5901-4503-985F-B76E1712D1F4}">
      <dsp:nvSpPr>
        <dsp:cNvPr id="0" name=""/>
        <dsp:cNvSpPr/>
      </dsp:nvSpPr>
      <dsp:spPr>
        <a:xfrm>
          <a:off x="1116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ABC</a:t>
          </a:r>
          <a:endParaRPr lang="he-IL" sz="3100" kern="1200" dirty="0"/>
        </a:p>
      </dsp:txBody>
      <dsp:txXfrm>
        <a:off x="19903" y="1329156"/>
        <a:ext cx="1245324" cy="603875"/>
      </dsp:txXfrm>
    </dsp:sp>
    <dsp:sp modelId="{9D811468-BCD2-4317-8FCB-4A96D49A33C8}">
      <dsp:nvSpPr>
        <dsp:cNvPr id="0" name=""/>
        <dsp:cNvSpPr/>
      </dsp:nvSpPr>
      <dsp:spPr>
        <a:xfrm>
          <a:off x="129406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B1409-0853-4358-91CE-AAD9213B46A5}">
      <dsp:nvSpPr>
        <dsp:cNvPr id="0" name=""/>
        <dsp:cNvSpPr/>
      </dsp:nvSpPr>
      <dsp:spPr>
        <a:xfrm>
          <a:off x="257695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abc</a:t>
          </a:r>
          <a:endParaRPr lang="he-IL" sz="3100" kern="1200" dirty="0"/>
        </a:p>
      </dsp:txBody>
      <dsp:txXfrm>
        <a:off x="276482" y="2130968"/>
        <a:ext cx="988744" cy="603875"/>
      </dsp:txXfrm>
    </dsp:sp>
    <dsp:sp modelId="{4026E131-8822-4559-ABBB-37BD12BEA3F8}">
      <dsp:nvSpPr>
        <dsp:cNvPr id="0" name=""/>
        <dsp:cNvSpPr/>
      </dsp:nvSpPr>
      <dsp:spPr>
        <a:xfrm>
          <a:off x="1604739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</a:t>
          </a:r>
          <a:endParaRPr lang="he-IL" sz="3100" kern="1200" dirty="0"/>
        </a:p>
      </dsp:txBody>
      <dsp:txXfrm>
        <a:off x="1623526" y="1329156"/>
        <a:ext cx="1245324" cy="603875"/>
      </dsp:txXfrm>
    </dsp:sp>
    <dsp:sp modelId="{A95E4AF8-B9CA-4D62-A8B1-3737D17BAA69}">
      <dsp:nvSpPr>
        <dsp:cNvPr id="0" name=""/>
        <dsp:cNvSpPr/>
      </dsp:nvSpPr>
      <dsp:spPr>
        <a:xfrm>
          <a:off x="1733029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39CAD-FE40-453B-8210-B6B58372766B}">
      <dsp:nvSpPr>
        <dsp:cNvPr id="0" name=""/>
        <dsp:cNvSpPr/>
      </dsp:nvSpPr>
      <dsp:spPr>
        <a:xfrm>
          <a:off x="1861318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</a:t>
          </a:r>
          <a:endParaRPr lang="he-IL" sz="3100" kern="1200" dirty="0"/>
        </a:p>
      </dsp:txBody>
      <dsp:txXfrm>
        <a:off x="1880105" y="2130968"/>
        <a:ext cx="988744" cy="603875"/>
      </dsp:txXfrm>
    </dsp:sp>
    <dsp:sp modelId="{E79BA209-35AE-488E-92EB-F60F4EEF6BC2}">
      <dsp:nvSpPr>
        <dsp:cNvPr id="0" name=""/>
        <dsp:cNvSpPr/>
      </dsp:nvSpPr>
      <dsp:spPr>
        <a:xfrm>
          <a:off x="3208362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GHI</a:t>
          </a:r>
          <a:endParaRPr lang="he-IL" sz="3100" kern="1200" dirty="0"/>
        </a:p>
      </dsp:txBody>
      <dsp:txXfrm>
        <a:off x="3227149" y="1329156"/>
        <a:ext cx="1245324" cy="603875"/>
      </dsp:txXfrm>
    </dsp:sp>
    <dsp:sp modelId="{6E353759-39DA-4FBA-9451-3B56252BB5C1}">
      <dsp:nvSpPr>
        <dsp:cNvPr id="0" name=""/>
        <dsp:cNvSpPr/>
      </dsp:nvSpPr>
      <dsp:spPr>
        <a:xfrm>
          <a:off x="3336652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79FF0-FBD9-4516-B486-8B9E0F4C5A28}">
      <dsp:nvSpPr>
        <dsp:cNvPr id="0" name=""/>
        <dsp:cNvSpPr/>
      </dsp:nvSpPr>
      <dsp:spPr>
        <a:xfrm>
          <a:off x="3464941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ghi</a:t>
          </a:r>
          <a:endParaRPr lang="he-IL" sz="3100" kern="1200" dirty="0"/>
        </a:p>
      </dsp:txBody>
      <dsp:txXfrm>
        <a:off x="3483728" y="2130968"/>
        <a:ext cx="988744" cy="603875"/>
      </dsp:txXfrm>
    </dsp:sp>
    <dsp:sp modelId="{F8C73767-DF3E-4263-8A43-1558C1BD7C47}">
      <dsp:nvSpPr>
        <dsp:cNvPr id="0" name=""/>
        <dsp:cNvSpPr/>
      </dsp:nvSpPr>
      <dsp:spPr>
        <a:xfrm>
          <a:off x="4811985" y="1310369"/>
          <a:ext cx="1282898" cy="641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JKL</a:t>
          </a:r>
          <a:endParaRPr lang="he-IL" sz="3100" kern="1200" dirty="0"/>
        </a:p>
      </dsp:txBody>
      <dsp:txXfrm>
        <a:off x="4830772" y="1329156"/>
        <a:ext cx="1245324" cy="603875"/>
      </dsp:txXfrm>
    </dsp:sp>
    <dsp:sp modelId="{5E9A812D-FEFE-49D9-92CE-6CF80A109BA0}">
      <dsp:nvSpPr>
        <dsp:cNvPr id="0" name=""/>
        <dsp:cNvSpPr/>
      </dsp:nvSpPr>
      <dsp:spPr>
        <a:xfrm>
          <a:off x="4940275" y="1951818"/>
          <a:ext cx="128289" cy="48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086"/>
              </a:lnTo>
              <a:lnTo>
                <a:pt x="128289" y="481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18583-EC8E-4CFD-B616-AA74FA377414}">
      <dsp:nvSpPr>
        <dsp:cNvPr id="0" name=""/>
        <dsp:cNvSpPr/>
      </dsp:nvSpPr>
      <dsp:spPr>
        <a:xfrm>
          <a:off x="5068565" y="2112181"/>
          <a:ext cx="1026318" cy="641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jkl</a:t>
          </a:r>
          <a:endParaRPr lang="he-IL" sz="3100" kern="1200" dirty="0"/>
        </a:p>
      </dsp:txBody>
      <dsp:txXfrm>
        <a:off x="5087352" y="2130968"/>
        <a:ext cx="988744" cy="60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ג'/אלול/תשע"ז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meshesha/PPTX2HTML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www.w3schools.com/css/css_overflow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12.sv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07804" y="4437822"/>
            <a:ext cx="2295939" cy="232575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By</a:t>
            </a: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Meshesha</a:t>
            </a:r>
            <a:endParaRPr lang="he-IL" sz="2000" dirty="0">
              <a:solidFill>
                <a:srgbClr val="FFFF0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39" y="2387007"/>
            <a:ext cx="5373245" cy="2144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82" y="1047626"/>
            <a:ext cx="4515517" cy="15763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4372389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20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20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729585" y="1238249"/>
            <a:ext cx="4362451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  <p:sp>
        <p:nvSpPr>
          <p:cNvPr id="9" name="צורה חופשית: צורה 8">
            <a:extLst>
              <a:ext uri="{FF2B5EF4-FFF2-40B4-BE49-F238E27FC236}">
                <a16:creationId xmlns:a16="http://schemas.microsoft.com/office/drawing/2014/main" id="{3C3E7974-89D6-48E5-9808-454F8DF04790}"/>
              </a:ext>
            </a:extLst>
          </p:cNvPr>
          <p:cNvSpPr/>
          <p:nvPr/>
        </p:nvSpPr>
        <p:spPr>
          <a:xfrm>
            <a:off x="1947571" y="3697089"/>
            <a:ext cx="1565912" cy="1743903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546B6F68-EA64-4BDE-9E3B-AB77F339E748}"/>
              </a:ext>
            </a:extLst>
          </p:cNvPr>
          <p:cNvCxnSpPr>
            <a:cxnSpLocks/>
          </p:cNvCxnSpPr>
          <p:nvPr/>
        </p:nvCxnSpPr>
        <p:spPr>
          <a:xfrm>
            <a:off x="899826" y="4900750"/>
            <a:ext cx="1177452" cy="847661"/>
          </a:xfrm>
          <a:prstGeom prst="bentConnector3">
            <a:avLst>
              <a:gd name="adj1" fmla="val 50000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6CDBE370-F06D-4DBF-A3A2-3BF011D2C8E0}"/>
              </a:ext>
            </a:extLst>
          </p:cNvPr>
          <p:cNvCxnSpPr>
            <a:cxnSpLocks/>
          </p:cNvCxnSpPr>
          <p:nvPr/>
        </p:nvCxnSpPr>
        <p:spPr>
          <a:xfrm flipV="1">
            <a:off x="967091" y="3697089"/>
            <a:ext cx="925906" cy="791846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89272012-6A7E-4BAB-877B-95711639413A}"/>
              </a:ext>
            </a:extLst>
          </p:cNvPr>
          <p:cNvSpPr/>
          <p:nvPr/>
        </p:nvSpPr>
        <p:spPr>
          <a:xfrm>
            <a:off x="3513483" y="2942012"/>
            <a:ext cx="629164" cy="5261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A4C98DC7-D6E6-422C-B9D3-2FA4F2D365DA}"/>
              </a:ext>
            </a:extLst>
          </p:cNvPr>
          <p:cNvSpPr/>
          <p:nvPr/>
        </p:nvSpPr>
        <p:spPr>
          <a:xfrm>
            <a:off x="4308070" y="3348149"/>
            <a:ext cx="843030" cy="6978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C2E04D4F-DA1C-4567-A9C1-1DC3281C0BEE}"/>
              </a:ext>
            </a:extLst>
          </p:cNvPr>
          <p:cNvSpPr/>
          <p:nvPr/>
        </p:nvSpPr>
        <p:spPr>
          <a:xfrm>
            <a:off x="6886240" y="4830061"/>
            <a:ext cx="596835" cy="42784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D6689D66-73A6-4646-B088-81FACEC88DBA}"/>
              </a:ext>
            </a:extLst>
          </p:cNvPr>
          <p:cNvSpPr/>
          <p:nvPr/>
        </p:nvSpPr>
        <p:spPr>
          <a:xfrm>
            <a:off x="4841714" y="4656141"/>
            <a:ext cx="552072" cy="601764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5 פינות 15">
            <a:extLst>
              <a:ext uri="{FF2B5EF4-FFF2-40B4-BE49-F238E27FC236}">
                <a16:creationId xmlns:a16="http://schemas.microsoft.com/office/drawing/2014/main" id="{2D62B313-9DB9-489E-8C77-1091BC2E3D5B}"/>
              </a:ext>
            </a:extLst>
          </p:cNvPr>
          <p:cNvSpPr/>
          <p:nvPr/>
        </p:nvSpPr>
        <p:spPr>
          <a:xfrm>
            <a:off x="5546123" y="3404643"/>
            <a:ext cx="1062497" cy="6834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יהלום 16">
            <a:extLst>
              <a:ext uri="{FF2B5EF4-FFF2-40B4-BE49-F238E27FC236}">
                <a16:creationId xmlns:a16="http://schemas.microsoft.com/office/drawing/2014/main" id="{B2CA5251-27B6-402A-9F93-64B45A7AF836}"/>
              </a:ext>
            </a:extLst>
          </p:cNvPr>
          <p:cNvSpPr/>
          <p:nvPr/>
        </p:nvSpPr>
        <p:spPr>
          <a:xfrm>
            <a:off x="2166434" y="2787910"/>
            <a:ext cx="564507" cy="5871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לוחית 17">
            <a:extLst>
              <a:ext uri="{FF2B5EF4-FFF2-40B4-BE49-F238E27FC236}">
                <a16:creationId xmlns:a16="http://schemas.microsoft.com/office/drawing/2014/main" id="{4859C9A7-A5E0-474A-9E00-D6E898B1AF61}"/>
              </a:ext>
            </a:extLst>
          </p:cNvPr>
          <p:cNvSpPr/>
          <p:nvPr/>
        </p:nvSpPr>
        <p:spPr>
          <a:xfrm>
            <a:off x="5117750" y="5552164"/>
            <a:ext cx="1340801" cy="87464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Not supported shape</a:t>
            </a:r>
            <a:endParaRPr lang="he-IL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C81CAC-105F-49DE-83F3-B082518AB7F3}"/>
              </a:ext>
            </a:extLst>
          </p:cNvPr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AA64F-4A48-4B44-A67D-D97F26AC4C38}"/>
              </a:ext>
            </a:extLst>
          </p:cNvPr>
          <p:cNvSpPr txBox="1"/>
          <p:nvPr/>
        </p:nvSpPr>
        <p:spPr>
          <a:xfrm>
            <a:off x="95250" y="723300"/>
            <a:ext cx="8858250" cy="3785652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20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20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  <a:endParaRPr sz="20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Clr>
                <a:schemeClr val="accent5"/>
              </a:buClr>
              <a:buFont typeface="+mj-lt"/>
              <a:buAutoNum type="alphaLcParenR"/>
            </a:pPr>
            <a:r>
              <a:rPr sz="20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20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20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20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20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20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20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C69F57E-00A6-493D-912C-3919096C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  <p:sp>
        <p:nvSpPr>
          <p:cNvPr id="11" name="צלב 10">
            <a:hlinkClick r:id="rId4"/>
            <a:extLst>
              <a:ext uri="{FF2B5EF4-FFF2-40B4-BE49-F238E27FC236}">
                <a16:creationId xmlns:a16="http://schemas.microsoft.com/office/drawing/2014/main" id="{672B4A96-3437-4157-A186-672E16242F5B}"/>
              </a:ext>
            </a:extLst>
          </p:cNvPr>
          <p:cNvSpPr/>
          <p:nvPr/>
        </p:nvSpPr>
        <p:spPr>
          <a:xfrm rot="1838436">
            <a:off x="5406920" y="1156392"/>
            <a:ext cx="2575963" cy="2278414"/>
          </a:xfrm>
          <a:prstGeom prst="plus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B03C7-58A7-4DD1-A33B-CBC32F58F043}"/>
              </a:ext>
            </a:extLst>
          </p:cNvPr>
          <p:cNvSpPr txBox="1"/>
          <p:nvPr/>
        </p:nvSpPr>
        <p:spPr>
          <a:xfrm>
            <a:off x="30646" y="471032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0234B-7A89-4888-9501-61F2BD0CEEF8}"/>
              </a:ext>
            </a:extLst>
          </p:cNvPr>
          <p:cNvSpPr txBox="1"/>
          <p:nvPr/>
        </p:nvSpPr>
        <p:spPr>
          <a:xfrm>
            <a:off x="30646" y="547232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6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7" tooltip="PHPPresentatio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20395"/>
              </p:ext>
            </p:extLst>
          </p:nvPr>
        </p:nvGraphicFramePr>
        <p:xfrm>
          <a:off x="1525657" y="4304983"/>
          <a:ext cx="5667538" cy="2409693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572808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2883882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997696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213152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237077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No.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Tady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meshesha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37077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Shlono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Lewi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37077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Tio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Dros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37077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Eszra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Wendde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237077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697286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6</a:t>
                      </a:r>
                      <a:endParaRPr lang="he-IL" sz="11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sz="1100" dirty="0"/>
                        <a:t>AAAAAAAAA</a:t>
                      </a:r>
                      <a:endParaRPr lang="he-IL" sz="1100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sz="1100" dirty="0"/>
                        <a:t>BBBBBBBBBBB</a:t>
                      </a:r>
                      <a:endParaRPr lang="he-IL" sz="1100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sz="1100" dirty="0"/>
                        <a:t>CCCCCCCCC</a:t>
                      </a:r>
                      <a:endParaRPr lang="he-IL" sz="1100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sz="1100" dirty="0"/>
                        <a:t>DDDDDDDD</a:t>
                      </a:r>
                      <a:endParaRPr lang="he-I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352293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Tady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meshesha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95432" y="3575351"/>
            <a:ext cx="6205591" cy="5847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lvl="0" algn="ctr" fontAlgn="base"/>
            <a:r>
              <a:rPr lang="en-US" sz="3200" b="1" dirty="0">
                <a:solidFill>
                  <a:srgbClr val="FF0000"/>
                </a:solidFill>
                <a:latin typeface="Calibri"/>
              </a:rPr>
              <a:t>Them </a:t>
            </a:r>
            <a:r>
              <a:rPr lang="en-US" sz="3200" b="1" dirty="0" err="1">
                <a:solidFill>
                  <a:srgbClr val="FF0000"/>
                </a:solidFill>
                <a:latin typeface="Calibri"/>
              </a:rPr>
              <a:t>e</a:t>
            </a:r>
            <a:r>
              <a:rPr lang="en-US" sz="3200" b="1" i="0" u="none" strike="noStrike" dirty="0" err="1">
                <a:solidFill>
                  <a:srgbClr val="FF0000"/>
                </a:solidFill>
                <a:latin typeface="Calibri"/>
              </a:rPr>
              <a:t>Table</a:t>
            </a:r>
            <a:endParaRPr sz="32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DA70DF1-D1FA-4AFD-9E35-16574085C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75304"/>
              </p:ext>
            </p:extLst>
          </p:nvPr>
        </p:nvGraphicFramePr>
        <p:xfrm>
          <a:off x="1331395" y="879960"/>
          <a:ext cx="5466523" cy="2560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2492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2781597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962310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170124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27976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No.</a:t>
                      </a:r>
                      <a:endParaRPr lang="he-IL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First Name</a:t>
                      </a:r>
                      <a:endParaRPr lang="he-IL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LastName</a:t>
                      </a:r>
                      <a:endParaRPr lang="he-IL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ID Num.</a:t>
                      </a:r>
                      <a:endParaRPr lang="he-IL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79763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Tady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meshesha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79763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Shlono</a:t>
                      </a:r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Lewi</a:t>
                      </a:r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79763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Tio</a:t>
                      </a:r>
                      <a:endParaRPr lang="he-IL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Dros</a:t>
                      </a:r>
                      <a:endParaRPr lang="he-IL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279763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Ezxra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Wendde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257912">
                <a:tc>
                  <a:txBody>
                    <a:bodyPr/>
                    <a:lstStyle/>
                    <a:p>
                      <a:pPr rtl="1"/>
                      <a:r>
                        <a:rPr lang="he-IL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618989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z="1400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sz="1400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z="1400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z="1400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z="1400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sz="1400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96536E-4339-4307-8578-7FE0CC91363A}"/>
              </a:ext>
            </a:extLst>
          </p:cNvPr>
          <p:cNvSpPr txBox="1"/>
          <p:nvPr/>
        </p:nvSpPr>
        <p:spPr>
          <a:xfrm>
            <a:off x="961862" y="56899"/>
            <a:ext cx="620559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36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36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138980"/>
              </p:ext>
            </p:extLst>
          </p:nvPr>
        </p:nvGraphicFramePr>
        <p:xfrm>
          <a:off x="1471061" y="304532"/>
          <a:ext cx="4820409" cy="303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191676" y="3169389"/>
            <a:ext cx="2558769" cy="575612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34987" y="69574"/>
            <a:ext cx="6613181" cy="499239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7898843" y="141998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482544" y="4244084"/>
            <a:ext cx="1563508" cy="781769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DE787088-D3D0-4EB4-8487-AEE5455BE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135131"/>
              </p:ext>
            </p:extLst>
          </p:nvPr>
        </p:nvGraphicFramePr>
        <p:xfrm>
          <a:off x="6291470" y="1376570"/>
          <a:ext cx="2806494" cy="193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תרשים 12">
            <a:extLst>
              <a:ext uri="{FF2B5EF4-FFF2-40B4-BE49-F238E27FC236}">
                <a16:creationId xmlns:a16="http://schemas.microsoft.com/office/drawing/2014/main" id="{9D5A5B2A-F5E6-4FFB-8EB9-BF91F1CE3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005736"/>
              </p:ext>
            </p:extLst>
          </p:nvPr>
        </p:nvGraphicFramePr>
        <p:xfrm>
          <a:off x="4701209" y="3537488"/>
          <a:ext cx="4234070" cy="295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גרפיקה 14" descr="קבוצה">
            <a:extLst>
              <a:ext uri="{FF2B5EF4-FFF2-40B4-BE49-F238E27FC236}">
                <a16:creationId xmlns:a16="http://schemas.microsoft.com/office/drawing/2014/main" id="{5750946B-9879-4AA5-95F3-8B7008E57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1060" y="4568684"/>
            <a:ext cx="2195623" cy="2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257B45-1EBF-4DD9-AD46-A2E8ED9D98D8}"/>
              </a:ext>
            </a:extLst>
          </p:cNvPr>
          <p:cNvSpPr txBox="1"/>
          <p:nvPr/>
        </p:nvSpPr>
        <p:spPr>
          <a:xfrm>
            <a:off x="6318051" y="461504"/>
            <a:ext cx="22541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SzPct val="100000"/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</a:t>
            </a:r>
            <a:r>
              <a:rPr lang="he-IL" dirty="0">
                <a:solidFill>
                  <a:srgbClr val="7030A0"/>
                </a:solidFill>
              </a:rPr>
              <a:t>-1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-2</a:t>
            </a:r>
          </a:p>
          <a:p>
            <a:pPr marL="342900" indent="-342900" algn="r" rtl="1">
              <a:buBlip>
                <a:blip r:embed="rId2"/>
              </a:buBlip>
            </a:pPr>
            <a:r>
              <a:rPr lang="en-US" dirty="0">
                <a:solidFill>
                  <a:srgbClr val="7030A0"/>
                </a:solidFill>
              </a:rPr>
              <a:t>IMAGE BULLET </a:t>
            </a:r>
            <a:r>
              <a:rPr lang="he-IL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5811-0B63-4A0E-A22B-224BCBC610F9}"/>
              </a:ext>
            </a:extLst>
          </p:cNvPr>
          <p:cNvSpPr txBox="1"/>
          <p:nvPr/>
        </p:nvSpPr>
        <p:spPr>
          <a:xfrm>
            <a:off x="6654990" y="1760788"/>
            <a:ext cx="15802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 algn="l" rtl="0">
              <a:buSzPct val="12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</a:p>
          <a:p>
            <a:pPr marL="447675" indent="-447675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7AEFF2"/>
                </a:solidFill>
              </a:rPr>
              <a:t>Bullets-1</a:t>
            </a:r>
            <a:endParaRPr lang="he-IL" dirty="0">
              <a:solidFill>
                <a:srgbClr val="7AEFF2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6388008A-8627-4EBC-B25F-7241F7FB9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788528"/>
              </p:ext>
            </p:extLst>
          </p:nvPr>
        </p:nvGraphicFramePr>
        <p:xfrm>
          <a:off x="113997" y="17493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9038CA-9B05-4731-A5AC-D4F68672E18C}"/>
              </a:ext>
            </a:extLst>
          </p:cNvPr>
          <p:cNvSpPr txBox="1"/>
          <p:nvPr/>
        </p:nvSpPr>
        <p:spPr>
          <a:xfrm>
            <a:off x="1353076" y="1987643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0782185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11172</TotalTime>
  <Words>185</Words>
  <Application>Microsoft Office PowerPoint</Application>
  <PresentationFormat>‫הצגה על המסך (4:3)</PresentationFormat>
  <Paragraphs>110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Levenim MT</vt:lpstr>
      <vt:lpstr>Times New Roman</vt:lpstr>
      <vt:lpstr>Tw Cen MT</vt:lpstr>
      <vt:lpstr>Tw Cen MT Condensed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mimi meshesha</cp:lastModifiedBy>
  <cp:revision>581</cp:revision>
  <dcterms:created xsi:type="dcterms:W3CDTF">2015-07-08T11:58:43Z</dcterms:created>
  <dcterms:modified xsi:type="dcterms:W3CDTF">2017-08-25T04:33:12Z</dcterms:modified>
  <cp:category>Sample Category</cp:category>
</cp:coreProperties>
</file>