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2" r:id="rId1"/>
    <p:sldMasterId id="2147484257" r:id="rId2"/>
  </p:sldMasterIdLst>
  <p:notesMasterIdLst>
    <p:notesMasterId r:id="rId13"/>
  </p:notesMasterIdLst>
  <p:sldIdLst>
    <p:sldId id="256" r:id="rId3"/>
    <p:sldId id="264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2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3092"/>
    <a:srgbClr val="FF6600"/>
    <a:srgbClr val="2683C6"/>
    <a:srgbClr val="7AEFF2"/>
    <a:srgbClr val="539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1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D-4230-860A-20F8D4BAB3C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D-4230-860A-20F8D4BAB3C0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D-4230-860A-20F8D4BA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421376"/>
        <c:axId val="350427608"/>
      </c:barChart>
      <c:catAx>
        <c:axId val="350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7608"/>
        <c:crosses val="autoZero"/>
        <c:auto val="1"/>
        <c:lblAlgn val="ctr"/>
        <c:lblOffset val="100"/>
        <c:noMultiLvlLbl val="0"/>
      </c:catAx>
      <c:valAx>
        <c:axId val="35042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7B9-464D-912F-BA408810DB5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7B9-464D-912F-BA408810DB5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3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7B9-464D-912F-BA408810DB5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4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7B9-464D-912F-BA408810DB5E}"/>
              </c:ext>
            </c:extLst>
          </c:dPt>
          <c:cat>
            <c:strRef>
              <c:f>גיליון1!$A$2:$A$5</c:f>
              <c:strCache>
                <c:ptCount val="4"/>
                <c:pt idx="0">
                  <c:v>רבעון ראשון</c:v>
                </c:pt>
                <c:pt idx="1">
                  <c:v>רבעון שני</c:v>
                </c:pt>
                <c:pt idx="2">
                  <c:v>רבעון שלישי</c:v>
                </c:pt>
                <c:pt idx="3">
                  <c:v>רבעון רביעי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17-4A2D-8329-5584DBCE0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0-40B5-9378-2E5CFA8B8A22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40-40B5-9378-2E5CFA8B8A22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40-40B5-9378-2E5CFA8B8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301992"/>
        <c:axId val="206300024"/>
      </c:areaChart>
      <c:catAx>
        <c:axId val="206301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0024"/>
        <c:crosses val="autoZero"/>
        <c:auto val="1"/>
        <c:lblAlgn val="ctr"/>
        <c:lblOffset val="100"/>
        <c:noMultiLvlLbl val="0"/>
      </c:catAx>
      <c:valAx>
        <c:axId val="206300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199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DEDEA-5E81-4B72-9397-1061132DA5DA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F093327-FBF9-4204-AA5F-DF0F2E359F29}">
      <dgm:prSet phldrT="[טקסט]"/>
      <dgm:spPr/>
      <dgm:t>
        <a:bodyPr/>
        <a:lstStyle/>
        <a:p>
          <a:pPr rtl="1"/>
          <a:r>
            <a:rPr lang="en-US" dirty="0"/>
            <a:t>ABC</a:t>
          </a:r>
          <a:endParaRPr lang="he-IL" dirty="0"/>
        </a:p>
      </dgm:t>
    </dgm:pt>
    <dgm:pt modelId="{272C718F-D9C1-41CD-ABDE-534981BEE9A7}" type="par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CD1AD266-7C00-48F8-8E2F-8423A65C8994}" type="sib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9B84F408-E824-4EF2-9E65-7C71ED0B62C0}">
      <dgm:prSet phldrT="[טקסט]"/>
      <dgm:spPr/>
      <dgm:t>
        <a:bodyPr/>
        <a:lstStyle/>
        <a:p>
          <a:pPr rtl="1"/>
          <a:r>
            <a:rPr lang="en-US" dirty="0" err="1"/>
            <a:t>abc</a:t>
          </a:r>
          <a:endParaRPr lang="he-IL" dirty="0"/>
        </a:p>
      </dgm:t>
    </dgm:pt>
    <dgm:pt modelId="{001D46AC-D93F-4BD8-BE41-AAED3DE7022F}" type="par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F0F9170D-0A85-4D5A-B460-1BE1B80A4E0E}" type="sib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98684F13-29CD-4062-A3A5-FCDC18E22F81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8BD53D59-9DFD-4D24-B451-048DA67BA87B}" type="par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7A2C8410-285A-4CD4-AA97-A5189B444C8B}" type="sib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9034340D-39FC-4F19-99AC-4A5B50CEF7AC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F2EA01CC-F965-4889-AC4D-500AC90815C4}" type="par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ADC87C39-DBB9-4A73-8E71-016F53EA6A7C}" type="sib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DF0EFF98-7B92-4F25-9718-138B5BCBBD26}">
      <dgm:prSet phldrT="[טקסט]"/>
      <dgm:spPr/>
      <dgm:t>
        <a:bodyPr/>
        <a:lstStyle/>
        <a:p>
          <a:pPr rtl="1"/>
          <a:r>
            <a:rPr lang="en-US" dirty="0"/>
            <a:t>GHI</a:t>
          </a:r>
          <a:endParaRPr lang="he-IL" dirty="0"/>
        </a:p>
      </dgm:t>
    </dgm:pt>
    <dgm:pt modelId="{7C43DA07-6030-4F98-963E-CAC7DBB2198C}" type="par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39D60B8-8812-477A-A500-1D28AEF55368}" type="sib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DE45EF7-710F-42B7-A358-F20F5D8FAC00}">
      <dgm:prSet phldrT="[טקסט]"/>
      <dgm:spPr/>
      <dgm:t>
        <a:bodyPr/>
        <a:lstStyle/>
        <a:p>
          <a:pPr rtl="1"/>
          <a:r>
            <a:rPr lang="en-US" dirty="0" err="1"/>
            <a:t>ghi</a:t>
          </a:r>
          <a:endParaRPr lang="he-IL" dirty="0"/>
        </a:p>
      </dgm:t>
    </dgm:pt>
    <dgm:pt modelId="{2DCAB7FD-A5FC-4E7D-B9E8-46E5CF518D32}" type="par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010B1C22-521A-4C8E-8258-D321E893EB05}" type="sib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C3A96F2F-4BD5-4B44-B692-1A5F5C56127D}">
      <dgm:prSet phldrT="[טקסט]"/>
      <dgm:spPr/>
      <dgm:t>
        <a:bodyPr/>
        <a:lstStyle/>
        <a:p>
          <a:pPr rtl="1"/>
          <a:endParaRPr lang="he-IL"/>
        </a:p>
      </dgm:t>
    </dgm:pt>
    <dgm:pt modelId="{3B3FE2E5-20D4-44CF-80E0-F4B67AC64E08}" type="par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C84D3DFF-0230-4F18-808C-DDEAF1F06B56}" type="sib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FD68BB2B-BC85-4F19-9CD3-9E68C92D0208}">
      <dgm:prSet phldrT="[טקסט]"/>
      <dgm:spPr/>
      <dgm:t>
        <a:bodyPr/>
        <a:lstStyle/>
        <a:p>
          <a:pPr rtl="1"/>
          <a:endParaRPr lang="he-IL"/>
        </a:p>
      </dgm:t>
    </dgm:pt>
    <dgm:pt modelId="{1F5DE0BA-5E56-4A9B-8600-05EC07C4B186}" type="sib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07CFBB69-E0D7-480F-BC9E-7ACED261A18C}" type="par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2D20A886-DEF8-43D9-8E18-A16AEF0F0AF0}" type="pres">
      <dgm:prSet presAssocID="{2B2DEDEA-5E81-4B72-9397-1061132DA5DA}" presName="cycle" presStyleCnt="0">
        <dgm:presLayoutVars>
          <dgm:dir/>
          <dgm:resizeHandles val="exact"/>
        </dgm:presLayoutVars>
      </dgm:prSet>
      <dgm:spPr/>
    </dgm:pt>
    <dgm:pt modelId="{90A73F05-1F74-4F29-8508-E672E93796AF}" type="pres">
      <dgm:prSet presAssocID="{6F093327-FBF9-4204-AA5F-DF0F2E359F29}" presName="node" presStyleLbl="node1" presStyleIdx="0" presStyleCnt="4">
        <dgm:presLayoutVars>
          <dgm:bulletEnabled val="1"/>
        </dgm:presLayoutVars>
      </dgm:prSet>
      <dgm:spPr/>
    </dgm:pt>
    <dgm:pt modelId="{AC6938D3-2A63-4539-BDC6-78E8B75285CD}" type="pres">
      <dgm:prSet presAssocID="{6F093327-FBF9-4204-AA5F-DF0F2E359F29}" presName="spNode" presStyleCnt="0"/>
      <dgm:spPr/>
    </dgm:pt>
    <dgm:pt modelId="{83A42105-9120-4698-9152-2CFF6166DCA6}" type="pres">
      <dgm:prSet presAssocID="{CD1AD266-7C00-48F8-8E2F-8423A65C8994}" presName="sibTrans" presStyleLbl="sibTrans1D1" presStyleIdx="0" presStyleCnt="4"/>
      <dgm:spPr/>
    </dgm:pt>
    <dgm:pt modelId="{6C436B96-D827-4CE4-9594-38E4743A4562}" type="pres">
      <dgm:prSet presAssocID="{98684F13-29CD-4062-A3A5-FCDC18E22F81}" presName="node" presStyleLbl="node1" presStyleIdx="1" presStyleCnt="4">
        <dgm:presLayoutVars>
          <dgm:bulletEnabled val="1"/>
        </dgm:presLayoutVars>
      </dgm:prSet>
      <dgm:spPr/>
    </dgm:pt>
    <dgm:pt modelId="{D0B0D329-9E3D-4092-B7F5-48E0B866577B}" type="pres">
      <dgm:prSet presAssocID="{98684F13-29CD-4062-A3A5-FCDC18E22F81}" presName="spNode" presStyleCnt="0"/>
      <dgm:spPr/>
    </dgm:pt>
    <dgm:pt modelId="{2B66DABA-57B6-481E-9104-0C5D7766A0FE}" type="pres">
      <dgm:prSet presAssocID="{7A2C8410-285A-4CD4-AA97-A5189B444C8B}" presName="sibTrans" presStyleLbl="sibTrans1D1" presStyleIdx="1" presStyleCnt="4"/>
      <dgm:spPr/>
    </dgm:pt>
    <dgm:pt modelId="{197D72C0-DDCD-461C-921D-C14F72E544F2}" type="pres">
      <dgm:prSet presAssocID="{DF0EFF98-7B92-4F25-9718-138B5BCBBD26}" presName="node" presStyleLbl="node1" presStyleIdx="2" presStyleCnt="4">
        <dgm:presLayoutVars>
          <dgm:bulletEnabled val="1"/>
        </dgm:presLayoutVars>
      </dgm:prSet>
      <dgm:spPr/>
    </dgm:pt>
    <dgm:pt modelId="{27D8D1EC-8E8E-4906-82BD-4FDD72814C92}" type="pres">
      <dgm:prSet presAssocID="{DF0EFF98-7B92-4F25-9718-138B5BCBBD26}" presName="spNode" presStyleCnt="0"/>
      <dgm:spPr/>
    </dgm:pt>
    <dgm:pt modelId="{EFDD9551-38B4-4B30-82D1-1E1CDA015289}" type="pres">
      <dgm:prSet presAssocID="{239D60B8-8812-477A-A500-1D28AEF55368}" presName="sibTrans" presStyleLbl="sibTrans1D1" presStyleIdx="2" presStyleCnt="4"/>
      <dgm:spPr/>
    </dgm:pt>
    <dgm:pt modelId="{699AF006-B288-4E27-B2A8-CDBF9FE69865}" type="pres">
      <dgm:prSet presAssocID="{FD68BB2B-BC85-4F19-9CD3-9E68C92D0208}" presName="node" presStyleLbl="node1" presStyleIdx="3" presStyleCnt="4">
        <dgm:presLayoutVars>
          <dgm:bulletEnabled val="1"/>
        </dgm:presLayoutVars>
      </dgm:prSet>
      <dgm:spPr/>
    </dgm:pt>
    <dgm:pt modelId="{682ADA9F-49C3-4EC3-B431-46C40A6830FD}" type="pres">
      <dgm:prSet presAssocID="{FD68BB2B-BC85-4F19-9CD3-9E68C92D0208}" presName="spNode" presStyleCnt="0"/>
      <dgm:spPr/>
    </dgm:pt>
    <dgm:pt modelId="{D8E3C16A-DD13-4875-A0F5-B1B351A90B07}" type="pres">
      <dgm:prSet presAssocID="{1F5DE0BA-5E56-4A9B-8600-05EC07C4B186}" presName="sibTrans" presStyleLbl="sibTrans1D1" presStyleIdx="3" presStyleCnt="4"/>
      <dgm:spPr/>
    </dgm:pt>
  </dgm:ptLst>
  <dgm:cxnLst>
    <dgm:cxn modelId="{55B97D1D-5222-435F-8450-24624BF9F044}" type="presOf" srcId="{98684F13-29CD-4062-A3A5-FCDC18E22F81}" destId="{6C436B96-D827-4CE4-9594-38E4743A4562}" srcOrd="0" destOrd="0" presId="urn:microsoft.com/office/officeart/2005/8/layout/cycle6"/>
    <dgm:cxn modelId="{19E53A22-4A19-47E6-8456-6CC6E2296E46}" srcId="{DF0EFF98-7B92-4F25-9718-138B5BCBBD26}" destId="{2DE45EF7-710F-42B7-A358-F20F5D8FAC00}" srcOrd="0" destOrd="0" parTransId="{2DCAB7FD-A5FC-4E7D-B9E8-46E5CF518D32}" sibTransId="{010B1C22-521A-4C8E-8258-D321E893EB05}"/>
    <dgm:cxn modelId="{58629D30-6882-4D1B-A62F-332A28EEECE1}" srcId="{2B2DEDEA-5E81-4B72-9397-1061132DA5DA}" destId="{FD68BB2B-BC85-4F19-9CD3-9E68C92D0208}" srcOrd="3" destOrd="0" parTransId="{07CFBB69-E0D7-480F-BC9E-7ACED261A18C}" sibTransId="{1F5DE0BA-5E56-4A9B-8600-05EC07C4B186}"/>
    <dgm:cxn modelId="{EC573D31-039C-4808-B135-6DAE74C1E90C}" type="presOf" srcId="{9B84F408-E824-4EF2-9E65-7C71ED0B62C0}" destId="{90A73F05-1F74-4F29-8508-E672E93796AF}" srcOrd="0" destOrd="1" presId="urn:microsoft.com/office/officeart/2005/8/layout/cycle6"/>
    <dgm:cxn modelId="{23325C3B-D51A-4ABC-A861-ED05CB2BE782}" srcId="{FD68BB2B-BC85-4F19-9CD3-9E68C92D0208}" destId="{C3A96F2F-4BD5-4B44-B692-1A5F5C56127D}" srcOrd="0" destOrd="0" parTransId="{3B3FE2E5-20D4-44CF-80E0-F4B67AC64E08}" sibTransId="{C84D3DFF-0230-4F18-808C-DDEAF1F06B56}"/>
    <dgm:cxn modelId="{273B8C3F-CFDB-4BF1-ABFD-A119BDD23A94}" type="presOf" srcId="{2B2DEDEA-5E81-4B72-9397-1061132DA5DA}" destId="{2D20A886-DEF8-43D9-8E18-A16AEF0F0AF0}" srcOrd="0" destOrd="0" presId="urn:microsoft.com/office/officeart/2005/8/layout/cycle6"/>
    <dgm:cxn modelId="{203D4260-D241-4511-8738-78DCBF82D694}" type="presOf" srcId="{FD68BB2B-BC85-4F19-9CD3-9E68C92D0208}" destId="{699AF006-B288-4E27-B2A8-CDBF9FE69865}" srcOrd="0" destOrd="0" presId="urn:microsoft.com/office/officeart/2005/8/layout/cycle6"/>
    <dgm:cxn modelId="{050B4C45-9AEB-4F76-9C82-40984D300489}" type="presOf" srcId="{6F093327-FBF9-4204-AA5F-DF0F2E359F29}" destId="{90A73F05-1F74-4F29-8508-E672E93796AF}" srcOrd="0" destOrd="0" presId="urn:microsoft.com/office/officeart/2005/8/layout/cycle6"/>
    <dgm:cxn modelId="{B4043F6D-8585-491C-810E-4D3489262E94}" srcId="{2B2DEDEA-5E81-4B72-9397-1061132DA5DA}" destId="{98684F13-29CD-4062-A3A5-FCDC18E22F81}" srcOrd="1" destOrd="0" parTransId="{8BD53D59-9DFD-4D24-B451-048DA67BA87B}" sibTransId="{7A2C8410-285A-4CD4-AA97-A5189B444C8B}"/>
    <dgm:cxn modelId="{C1B8C170-E4FF-4C4B-A453-59F1A2AAFF96}" srcId="{6F093327-FBF9-4204-AA5F-DF0F2E359F29}" destId="{9B84F408-E824-4EF2-9E65-7C71ED0B62C0}" srcOrd="0" destOrd="0" parTransId="{001D46AC-D93F-4BD8-BE41-AAED3DE7022F}" sibTransId="{F0F9170D-0A85-4D5A-B460-1BE1B80A4E0E}"/>
    <dgm:cxn modelId="{9C415A8B-8674-4D2F-8CDF-84BD9A4B7773}" srcId="{2B2DEDEA-5E81-4B72-9397-1061132DA5DA}" destId="{6F093327-FBF9-4204-AA5F-DF0F2E359F29}" srcOrd="0" destOrd="0" parTransId="{272C718F-D9C1-41CD-ABDE-534981BEE9A7}" sibTransId="{CD1AD266-7C00-48F8-8E2F-8423A65C8994}"/>
    <dgm:cxn modelId="{6284A68E-2FBA-4193-B920-7655EA1215F7}" srcId="{2B2DEDEA-5E81-4B72-9397-1061132DA5DA}" destId="{DF0EFF98-7B92-4F25-9718-138B5BCBBD26}" srcOrd="2" destOrd="0" parTransId="{7C43DA07-6030-4F98-963E-CAC7DBB2198C}" sibTransId="{239D60B8-8812-477A-A500-1D28AEF55368}"/>
    <dgm:cxn modelId="{C6376E95-9CEC-4288-80BE-DEB622E97E25}" type="presOf" srcId="{1F5DE0BA-5E56-4A9B-8600-05EC07C4B186}" destId="{D8E3C16A-DD13-4875-A0F5-B1B351A90B07}" srcOrd="0" destOrd="0" presId="urn:microsoft.com/office/officeart/2005/8/layout/cycle6"/>
    <dgm:cxn modelId="{9A851E99-E426-4236-874A-B1FB9F9D297B}" type="presOf" srcId="{7A2C8410-285A-4CD4-AA97-A5189B444C8B}" destId="{2B66DABA-57B6-481E-9104-0C5D7766A0FE}" srcOrd="0" destOrd="0" presId="urn:microsoft.com/office/officeart/2005/8/layout/cycle6"/>
    <dgm:cxn modelId="{5C7999A8-516B-40A8-8235-123EE71C5695}" type="presOf" srcId="{239D60B8-8812-477A-A500-1D28AEF55368}" destId="{EFDD9551-38B4-4B30-82D1-1E1CDA015289}" srcOrd="0" destOrd="0" presId="urn:microsoft.com/office/officeart/2005/8/layout/cycle6"/>
    <dgm:cxn modelId="{537557AB-34EA-4564-BF35-680D09A55A66}" type="presOf" srcId="{CD1AD266-7C00-48F8-8E2F-8423A65C8994}" destId="{83A42105-9120-4698-9152-2CFF6166DCA6}" srcOrd="0" destOrd="0" presId="urn:microsoft.com/office/officeart/2005/8/layout/cycle6"/>
    <dgm:cxn modelId="{5D0145AE-1B3F-4FEA-8ECC-3AE7E1F4732A}" type="presOf" srcId="{2DE45EF7-710F-42B7-A358-F20F5D8FAC00}" destId="{197D72C0-DDCD-461C-921D-C14F72E544F2}" srcOrd="0" destOrd="1" presId="urn:microsoft.com/office/officeart/2005/8/layout/cycle6"/>
    <dgm:cxn modelId="{F72464B7-FEC7-43BC-B253-09A44CA78766}" type="presOf" srcId="{DF0EFF98-7B92-4F25-9718-138B5BCBBD26}" destId="{197D72C0-DDCD-461C-921D-C14F72E544F2}" srcOrd="0" destOrd="0" presId="urn:microsoft.com/office/officeart/2005/8/layout/cycle6"/>
    <dgm:cxn modelId="{8E27D3B7-747A-47C4-9977-5C43618AB4D0}" type="presOf" srcId="{C3A96F2F-4BD5-4B44-B692-1A5F5C56127D}" destId="{699AF006-B288-4E27-B2A8-CDBF9FE69865}" srcOrd="0" destOrd="1" presId="urn:microsoft.com/office/officeart/2005/8/layout/cycle6"/>
    <dgm:cxn modelId="{4BF12ED8-9FD9-487C-8054-28D8BC6FE10F}" srcId="{98684F13-29CD-4062-A3A5-FCDC18E22F81}" destId="{9034340D-39FC-4F19-99AC-4A5B50CEF7AC}" srcOrd="0" destOrd="0" parTransId="{F2EA01CC-F965-4889-AC4D-500AC90815C4}" sibTransId="{ADC87C39-DBB9-4A73-8E71-016F53EA6A7C}"/>
    <dgm:cxn modelId="{854EAFF0-B4CB-463F-BEC7-35A37B1C35B4}" type="presOf" srcId="{9034340D-39FC-4F19-99AC-4A5B50CEF7AC}" destId="{6C436B96-D827-4CE4-9594-38E4743A4562}" srcOrd="0" destOrd="1" presId="urn:microsoft.com/office/officeart/2005/8/layout/cycle6"/>
    <dgm:cxn modelId="{D7BE4105-ABD6-4CC0-AAD8-D292D06713A5}" type="presParOf" srcId="{2D20A886-DEF8-43D9-8E18-A16AEF0F0AF0}" destId="{90A73F05-1F74-4F29-8508-E672E93796AF}" srcOrd="0" destOrd="0" presId="urn:microsoft.com/office/officeart/2005/8/layout/cycle6"/>
    <dgm:cxn modelId="{C6B60D45-EDDA-478E-8C59-99F8BEB4EEF7}" type="presParOf" srcId="{2D20A886-DEF8-43D9-8E18-A16AEF0F0AF0}" destId="{AC6938D3-2A63-4539-BDC6-78E8B75285CD}" srcOrd="1" destOrd="0" presId="urn:microsoft.com/office/officeart/2005/8/layout/cycle6"/>
    <dgm:cxn modelId="{F81461C9-61BE-4F07-91CB-EA813D2C6C6E}" type="presParOf" srcId="{2D20A886-DEF8-43D9-8E18-A16AEF0F0AF0}" destId="{83A42105-9120-4698-9152-2CFF6166DCA6}" srcOrd="2" destOrd="0" presId="urn:microsoft.com/office/officeart/2005/8/layout/cycle6"/>
    <dgm:cxn modelId="{2D634F0D-DC3A-4D4E-8D96-9EFDC21198A0}" type="presParOf" srcId="{2D20A886-DEF8-43D9-8E18-A16AEF0F0AF0}" destId="{6C436B96-D827-4CE4-9594-38E4743A4562}" srcOrd="3" destOrd="0" presId="urn:microsoft.com/office/officeart/2005/8/layout/cycle6"/>
    <dgm:cxn modelId="{12F3CFB2-19AA-4C19-92C1-85F01C6D5F5C}" type="presParOf" srcId="{2D20A886-DEF8-43D9-8E18-A16AEF0F0AF0}" destId="{D0B0D329-9E3D-4092-B7F5-48E0B866577B}" srcOrd="4" destOrd="0" presId="urn:microsoft.com/office/officeart/2005/8/layout/cycle6"/>
    <dgm:cxn modelId="{924208C6-0183-4DD7-8D70-99A10E430E6C}" type="presParOf" srcId="{2D20A886-DEF8-43D9-8E18-A16AEF0F0AF0}" destId="{2B66DABA-57B6-481E-9104-0C5D7766A0FE}" srcOrd="5" destOrd="0" presId="urn:microsoft.com/office/officeart/2005/8/layout/cycle6"/>
    <dgm:cxn modelId="{E033DE13-D190-4150-A45A-1B1719D97DE8}" type="presParOf" srcId="{2D20A886-DEF8-43D9-8E18-A16AEF0F0AF0}" destId="{197D72C0-DDCD-461C-921D-C14F72E544F2}" srcOrd="6" destOrd="0" presId="urn:microsoft.com/office/officeart/2005/8/layout/cycle6"/>
    <dgm:cxn modelId="{0134F1C0-8C64-47B6-9239-A5433AA3C38C}" type="presParOf" srcId="{2D20A886-DEF8-43D9-8E18-A16AEF0F0AF0}" destId="{27D8D1EC-8E8E-4906-82BD-4FDD72814C92}" srcOrd="7" destOrd="0" presId="urn:microsoft.com/office/officeart/2005/8/layout/cycle6"/>
    <dgm:cxn modelId="{13AAA971-D816-489C-A5A0-34B18A164C35}" type="presParOf" srcId="{2D20A886-DEF8-43D9-8E18-A16AEF0F0AF0}" destId="{EFDD9551-38B4-4B30-82D1-1E1CDA015289}" srcOrd="8" destOrd="0" presId="urn:microsoft.com/office/officeart/2005/8/layout/cycle6"/>
    <dgm:cxn modelId="{15B7DF10-38DD-483D-AB8E-031BC95DAEC0}" type="presParOf" srcId="{2D20A886-DEF8-43D9-8E18-A16AEF0F0AF0}" destId="{699AF006-B288-4E27-B2A8-CDBF9FE69865}" srcOrd="9" destOrd="0" presId="urn:microsoft.com/office/officeart/2005/8/layout/cycle6"/>
    <dgm:cxn modelId="{0F72E188-2E26-4A08-991F-35670CFAD727}" type="presParOf" srcId="{2D20A886-DEF8-43D9-8E18-A16AEF0F0AF0}" destId="{682ADA9F-49C3-4EC3-B431-46C40A6830FD}" srcOrd="10" destOrd="0" presId="urn:microsoft.com/office/officeart/2005/8/layout/cycle6"/>
    <dgm:cxn modelId="{68A337FC-38FE-47B9-BE01-CD178573DD5C}" type="presParOf" srcId="{2D20A886-DEF8-43D9-8E18-A16AEF0F0AF0}" destId="{D8E3C16A-DD13-4875-A0F5-B1B351A90B07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3F05-1F74-4F29-8508-E672E93796AF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ABC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abc</a:t>
          </a:r>
          <a:endParaRPr lang="he-IL" sz="1500" kern="1200" dirty="0"/>
        </a:p>
      </dsp:txBody>
      <dsp:txXfrm>
        <a:off x="2367808" y="46264"/>
        <a:ext cx="1360382" cy="851985"/>
      </dsp:txXfrm>
    </dsp:sp>
    <dsp:sp modelId="{83A42105-9120-4698-9152-2CFF6166DCA6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296485" y="184967"/>
              </a:moveTo>
              <a:arcTo wR="1559742" hR="1559742" stAng="17891212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36B96-D827-4CE4-9594-38E4743A4562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def</a:t>
          </a:r>
          <a:endParaRPr lang="he-IL" sz="1500" kern="1200" dirty="0"/>
        </a:p>
      </dsp:txBody>
      <dsp:txXfrm>
        <a:off x="3927551" y="1606007"/>
        <a:ext cx="1360382" cy="851985"/>
      </dsp:txXfrm>
    </dsp:sp>
    <dsp:sp modelId="{2B66DABA-57B6-481E-9104-0C5D7766A0FE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3042700" y="2043101"/>
              </a:moveTo>
              <a:arcTo wR="1559742" hR="1559742" stAng="1083178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72C0-DDCD-461C-921D-C14F72E544F2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GHI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ghi</a:t>
          </a:r>
          <a:endParaRPr lang="he-IL" sz="1500" kern="1200" dirty="0"/>
        </a:p>
      </dsp:txBody>
      <dsp:txXfrm>
        <a:off x="2367808" y="3165749"/>
        <a:ext cx="1360382" cy="851985"/>
      </dsp:txXfrm>
    </dsp:sp>
    <dsp:sp modelId="{EFDD9551-38B4-4B30-82D1-1E1CDA015289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823000" y="2934518"/>
              </a:moveTo>
              <a:arcTo wR="1559742" hR="1559742" stAng="7091212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AF006-B288-4E27-B2A8-CDBF9FE69865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900" kern="120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500" kern="1200"/>
        </a:p>
      </dsp:txBody>
      <dsp:txXfrm>
        <a:off x="808065" y="1606007"/>
        <a:ext cx="1360382" cy="851985"/>
      </dsp:txXfrm>
    </dsp:sp>
    <dsp:sp modelId="{D8E3C16A-DD13-4875-A0F5-B1B351A90B07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76785" y="1076384"/>
              </a:moveTo>
              <a:arcTo wR="1559742" hR="1559742" stAng="11883178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403D398-1782-4EF6-BC57-8B1FF256CAAA}" type="datetimeFigureOut">
              <a:rPr lang="he-IL" smtClean="0"/>
              <a:t>ה'/חשון/תשע"ח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163BB3-A164-4ED4-B6B9-9CFBBD1C8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48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3BB3-A164-4ED4-B6B9-9CFBBD1C8AA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8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1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7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1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C9526B14-D357-4948-A243-DCDEA4E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93235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3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84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5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80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5780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074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65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217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34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3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DDDF0-F4B1-4F6B-A8EC-0CFA43AD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1AED89-751A-4F82-A072-67361602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C4A38B-12AE-4411-8875-87E2E1D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4AC4B40-3514-43F6-A779-75F14197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6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59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4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90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4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3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6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723" r:id="rId12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430DBB-9FD5-43E7-88F1-55A569E9525E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20" r:id="rId12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Office/PHPPresent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7.jpg"/><Relationship Id="rId4" Type="http://schemas.openxmlformats.org/officeDocument/2006/relationships/hyperlink" Target="https://www.w3schools.com/css/css_overflow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5810250" cy="5715000"/>
          <a:chOff x="95250" y="95250"/>
          <a:chExt cx="5810250" cy="571500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C793B22B-2F95-4BE2-BF64-D5775AF9763E}"/>
              </a:ext>
            </a:extLst>
          </p:cNvPr>
          <p:cNvSpPr/>
          <p:nvPr/>
        </p:nvSpPr>
        <p:spPr>
          <a:xfrm>
            <a:off x="2857500" y="29810"/>
            <a:ext cx="2976769" cy="2008191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Shape with image background</a:t>
            </a:r>
            <a:endParaRPr lang="he-IL" sz="20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3333" y="1355640"/>
            <a:ext cx="5715000" cy="92333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>
            <a:spAutoFit/>
          </a:bodyPr>
          <a:lstStyle/>
          <a:p>
            <a:pPr marL="0" marR="0" lvl="0" indent="0" fontAlgn="base"/>
            <a:r>
              <a:rPr sz="5400" b="1" i="0" u="sng" dirty="0">
                <a:solidFill>
                  <a:srgbClr val="FFFF00"/>
                </a:solidFill>
                <a:latin typeface="Calibri"/>
              </a:rPr>
              <a:t>Introduction to</a:t>
            </a:r>
            <a:endParaRPr sz="11500" b="1" i="0" u="none" dirty="0">
              <a:solidFill>
                <a:srgbClr val="FFFF00"/>
              </a:solidFill>
              <a:latin typeface="Calibri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2421FEC-05E8-4336-8A58-58C35FEE6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46" y="2214759"/>
            <a:ext cx="5373245" cy="2144685"/>
          </a:xfrm>
          <a:prstGeom prst="rect">
            <a:avLst/>
          </a:prstGeom>
        </p:spPr>
      </p:pic>
      <p:sp>
        <p:nvSpPr>
          <p:cNvPr id="5" name="מעגל חלקי 4">
            <a:extLst>
              <a:ext uri="{FF2B5EF4-FFF2-40B4-BE49-F238E27FC236}">
                <a16:creationId xmlns:a16="http://schemas.microsoft.com/office/drawing/2014/main" id="{A84FF767-82E5-4953-98AF-5AD58720CBBE}"/>
              </a:ext>
            </a:extLst>
          </p:cNvPr>
          <p:cNvSpPr/>
          <p:nvPr/>
        </p:nvSpPr>
        <p:spPr>
          <a:xfrm>
            <a:off x="6559826" y="4271890"/>
            <a:ext cx="2449995" cy="2302845"/>
          </a:xfrm>
          <a:prstGeom prst="pie">
            <a:avLst>
              <a:gd name="adj1" fmla="val 15842533"/>
              <a:gd name="adj2" fmla="val 10484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Pie</a:t>
            </a:r>
            <a:endParaRPr lang="he-IL" dirty="0">
              <a:solidFill>
                <a:srgbClr val="0000FF"/>
              </a:solidFill>
            </a:endParaRPr>
          </a:p>
        </p:txBody>
      </p:sp>
      <p:sp>
        <p:nvSpPr>
          <p:cNvPr id="3" name="קשת 2">
            <a:extLst>
              <a:ext uri="{FF2B5EF4-FFF2-40B4-BE49-F238E27FC236}">
                <a16:creationId xmlns:a16="http://schemas.microsoft.com/office/drawing/2014/main" id="{F550634E-8C69-41AB-8A8D-E20CCFCFA650}"/>
              </a:ext>
            </a:extLst>
          </p:cNvPr>
          <p:cNvSpPr/>
          <p:nvPr/>
        </p:nvSpPr>
        <p:spPr>
          <a:xfrm>
            <a:off x="4944718" y="4531692"/>
            <a:ext cx="1416326" cy="1967948"/>
          </a:xfrm>
          <a:prstGeom prst="arc">
            <a:avLst>
              <a:gd name="adj1" fmla="val 16200000"/>
              <a:gd name="adj2" fmla="val 15536520"/>
            </a:avLst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arc2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צורה חופשית: צורה 7">
            <a:extLst>
              <a:ext uri="{FF2B5EF4-FFF2-40B4-BE49-F238E27FC236}">
                <a16:creationId xmlns:a16="http://schemas.microsoft.com/office/drawing/2014/main" id="{057DA232-58E4-4E66-B850-06D293560C16}"/>
              </a:ext>
            </a:extLst>
          </p:cNvPr>
          <p:cNvSpPr/>
          <p:nvPr/>
        </p:nvSpPr>
        <p:spPr>
          <a:xfrm>
            <a:off x="7543800" y="1073425"/>
            <a:ext cx="1281371" cy="2198303"/>
          </a:xfrm>
          <a:custGeom>
            <a:avLst/>
            <a:gdLst>
              <a:gd name="connsiteX0" fmla="*/ 0 w 1190687"/>
              <a:gd name="connsiteY0" fmla="*/ 0 h 2237873"/>
              <a:gd name="connsiteX1" fmla="*/ 198783 w 1190687"/>
              <a:gd name="connsiteY1" fmla="*/ 1714500 h 2237873"/>
              <a:gd name="connsiteX2" fmla="*/ 1118152 w 1190687"/>
              <a:gd name="connsiteY2" fmla="*/ 327991 h 2237873"/>
              <a:gd name="connsiteX3" fmla="*/ 1118152 w 1190687"/>
              <a:gd name="connsiteY3" fmla="*/ 337931 h 2237873"/>
              <a:gd name="connsiteX4" fmla="*/ 1003852 w 1190687"/>
              <a:gd name="connsiteY4" fmla="*/ 2181639 h 2237873"/>
              <a:gd name="connsiteX5" fmla="*/ 790161 w 1190687"/>
              <a:gd name="connsiteY5" fmla="*/ 1798983 h 2237873"/>
              <a:gd name="connsiteX6" fmla="*/ 790161 w 1190687"/>
              <a:gd name="connsiteY6" fmla="*/ 1798983 h 2237873"/>
              <a:gd name="connsiteX0" fmla="*/ 0 w 1467599"/>
              <a:gd name="connsiteY0" fmla="*/ 0 h 2221994"/>
              <a:gd name="connsiteX1" fmla="*/ 198783 w 1467599"/>
              <a:gd name="connsiteY1" fmla="*/ 1714500 h 2221994"/>
              <a:gd name="connsiteX2" fmla="*/ 1118152 w 1467599"/>
              <a:gd name="connsiteY2" fmla="*/ 327991 h 2221994"/>
              <a:gd name="connsiteX3" fmla="*/ 1466022 w 1467599"/>
              <a:gd name="connsiteY3" fmla="*/ 626166 h 2221994"/>
              <a:gd name="connsiteX4" fmla="*/ 1003852 w 1467599"/>
              <a:gd name="connsiteY4" fmla="*/ 2181639 h 2221994"/>
              <a:gd name="connsiteX5" fmla="*/ 790161 w 1467599"/>
              <a:gd name="connsiteY5" fmla="*/ 1798983 h 2221994"/>
              <a:gd name="connsiteX6" fmla="*/ 790161 w 1467599"/>
              <a:gd name="connsiteY6" fmla="*/ 1798983 h 2221994"/>
              <a:gd name="connsiteX0" fmla="*/ 0 w 1281371"/>
              <a:gd name="connsiteY0" fmla="*/ 0 h 2198303"/>
              <a:gd name="connsiteX1" fmla="*/ 198783 w 1281371"/>
              <a:gd name="connsiteY1" fmla="*/ 1714500 h 2198303"/>
              <a:gd name="connsiteX2" fmla="*/ 1118152 w 1281371"/>
              <a:gd name="connsiteY2" fmla="*/ 327991 h 2198303"/>
              <a:gd name="connsiteX3" fmla="*/ 1272209 w 1281371"/>
              <a:gd name="connsiteY3" fmla="*/ 1123122 h 2198303"/>
              <a:gd name="connsiteX4" fmla="*/ 1003852 w 1281371"/>
              <a:gd name="connsiteY4" fmla="*/ 2181639 h 2198303"/>
              <a:gd name="connsiteX5" fmla="*/ 790161 w 1281371"/>
              <a:gd name="connsiteY5" fmla="*/ 1798983 h 2198303"/>
              <a:gd name="connsiteX6" fmla="*/ 790161 w 1281371"/>
              <a:gd name="connsiteY6" fmla="*/ 1798983 h 219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371" h="2198303">
                <a:moveTo>
                  <a:pt x="0" y="0"/>
                </a:moveTo>
                <a:cubicBezTo>
                  <a:pt x="6212" y="829917"/>
                  <a:pt x="12424" y="1659835"/>
                  <a:pt x="198783" y="1714500"/>
                </a:cubicBezTo>
                <a:cubicBezTo>
                  <a:pt x="385142" y="1769165"/>
                  <a:pt x="939248" y="426554"/>
                  <a:pt x="1118152" y="327991"/>
                </a:cubicBezTo>
                <a:cubicBezTo>
                  <a:pt x="1297056" y="229428"/>
                  <a:pt x="1291259" y="814181"/>
                  <a:pt x="1272209" y="1123122"/>
                </a:cubicBezTo>
                <a:cubicBezTo>
                  <a:pt x="1253159" y="1432063"/>
                  <a:pt x="1084193" y="2068996"/>
                  <a:pt x="1003852" y="2181639"/>
                </a:cubicBezTo>
                <a:cubicBezTo>
                  <a:pt x="923511" y="2294282"/>
                  <a:pt x="790161" y="1798983"/>
                  <a:pt x="790161" y="1798983"/>
                </a:cubicBezTo>
                <a:lnTo>
                  <a:pt x="790161" y="1798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קשת 8">
            <a:extLst>
              <a:ext uri="{FF2B5EF4-FFF2-40B4-BE49-F238E27FC236}">
                <a16:creationId xmlns:a16="http://schemas.microsoft.com/office/drawing/2014/main" id="{AE11DD26-BF9E-475F-97FA-A5E7851CFA84}"/>
              </a:ext>
            </a:extLst>
          </p:cNvPr>
          <p:cNvSpPr/>
          <p:nvPr/>
        </p:nvSpPr>
        <p:spPr>
          <a:xfrm>
            <a:off x="630414" y="2455253"/>
            <a:ext cx="899492" cy="1004096"/>
          </a:xfrm>
          <a:prstGeom prst="arc">
            <a:avLst>
              <a:gd name="adj1" fmla="val 16200000"/>
              <a:gd name="adj2" fmla="val 7358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dirty="0"/>
              <a:t>arc1</a:t>
            </a:r>
            <a:endParaRPr lang="he-IL" dirty="0"/>
          </a:p>
        </p:txBody>
      </p:sp>
      <p:cxnSp>
        <p:nvCxnSpPr>
          <p:cNvPr id="12" name="מחבר: מעוקל 11">
            <a:extLst>
              <a:ext uri="{FF2B5EF4-FFF2-40B4-BE49-F238E27FC236}">
                <a16:creationId xmlns:a16="http://schemas.microsoft.com/office/drawing/2014/main" id="{0B16F4A8-CA12-4F4A-8F01-B47CF4E51874}"/>
              </a:ext>
            </a:extLst>
          </p:cNvPr>
          <p:cNvCxnSpPr>
            <a:cxnSpLocks/>
          </p:cNvCxnSpPr>
          <p:nvPr/>
        </p:nvCxnSpPr>
        <p:spPr>
          <a:xfrm>
            <a:off x="621196" y="482048"/>
            <a:ext cx="952137" cy="5518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D014A2EF-07CA-49B3-9294-F80A736F63EC}"/>
              </a:ext>
            </a:extLst>
          </p:cNvPr>
          <p:cNvSpPr/>
          <p:nvPr/>
        </p:nvSpPr>
        <p:spPr>
          <a:xfrm>
            <a:off x="1350524" y="4517193"/>
            <a:ext cx="321273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Amir</a:t>
            </a:r>
            <a:endParaRPr lang="he-IL" sz="11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5133B-8618-4EBC-A21E-4EE3C6718648}"/>
                  </a:ext>
                </a:extLst>
              </p:cNvPr>
              <p:cNvSpPr txBox="1"/>
              <p:nvPr/>
            </p:nvSpPr>
            <p:spPr>
              <a:xfrm>
                <a:off x="4114800" y="2971800"/>
                <a:ext cx="1909176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0073946-9E88-4CFE-A312-820DBB2DA4CA}" type="mathplaceholder">
                        <a:rPr lang="he-IL" i="1" smtClean="0">
                          <a:latin typeface="Cambria Math" panose="02040503050406030204" pitchFamily="18" charset="0"/>
                        </a:rPr>
                        <a:t>הקלד</a:t>
                      </a:fld>
                      <a:fld id="{D4B29334-554E-4757-80FC-DB1BA74DE157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238A448D-6555-4A7D-AEC5-F0AD363B0CB5}" type="mathplaceholder">
                        <a:rPr lang="he-IL" i="1" smtClean="0">
                          <a:latin typeface="Cambria Math" panose="02040503050406030204" pitchFamily="18" charset="0"/>
                        </a:rPr>
                        <a:t>משוואה</a:t>
                      </a:fld>
                      <a:fld id="{CBC1781F-B177-43F3-8669-E045693CF538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DD7001A5-BD7B-4527-BB3D-1D95E8BB3F7E}" type="mathplaceholder">
                        <a:rPr lang="he-IL" i="1" smtClean="0">
                          <a:latin typeface="Cambria Math" panose="02040503050406030204" pitchFamily="18" charset="0"/>
                        </a:rPr>
                        <a:t>כאן</a:t>
                      </a:fld>
                      <a:fld id="{86B754A1-F6BE-4D8B-9D83-A1ED85310FD0}" type="mathplaceholder">
                        <a:rPr lang="he-IL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5133B-8618-4EBC-A21E-4EE3C6718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1909176" cy="310791"/>
              </a:xfrm>
              <a:prstGeom prst="rect">
                <a:avLst/>
              </a:prstGeom>
              <a:blipFill>
                <a:blip r:embed="rId5"/>
                <a:stretch>
                  <a:fillRect l="-5112" t="-14000" r="-2236" b="-4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7DB4-6030-49D1-BF75-8423E741E110}"/>
                  </a:ext>
                </a:extLst>
              </p:cNvPr>
              <p:cNvSpPr txBox="1"/>
              <p:nvPr/>
            </p:nvSpPr>
            <p:spPr>
              <a:xfrm>
                <a:off x="6251714" y="313084"/>
                <a:ext cx="1073426" cy="62049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7DB4-6030-49D1-BF75-8423E741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14" y="313084"/>
                <a:ext cx="1073426" cy="6204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8089C325-43C6-4564-BFC5-64652773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44F904DD-5852-4EBA-8AE0-CA41203A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0246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B29123-5244-4231-8219-92B2CAF87147}"/>
              </a:ext>
            </a:extLst>
          </p:cNvPr>
          <p:cNvSpPr txBox="1"/>
          <p:nvPr/>
        </p:nvSpPr>
        <p:spPr>
          <a:xfrm>
            <a:off x="2912166" y="223630"/>
            <a:ext cx="37818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3600" dirty="0"/>
              <a:t>SmartArt Diagram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47892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610A4019-0683-4ADA-AD45-1F755BD28957}"/>
              </a:ext>
            </a:extLst>
          </p:cNvPr>
          <p:cNvSpPr/>
          <p:nvPr/>
        </p:nvSpPr>
        <p:spPr>
          <a:xfrm>
            <a:off x="2806995" y="324170"/>
            <a:ext cx="2908005" cy="3854425"/>
          </a:xfrm>
          <a:custGeom>
            <a:avLst/>
            <a:gdLst>
              <a:gd name="connsiteX0" fmla="*/ 260498 w 2908005"/>
              <a:gd name="connsiteY0" fmla="*/ 356314 h 3854425"/>
              <a:gd name="connsiteX1" fmla="*/ 233917 w 2908005"/>
              <a:gd name="connsiteY1" fmla="*/ 388211 h 3854425"/>
              <a:gd name="connsiteX2" fmla="*/ 207335 w 2908005"/>
              <a:gd name="connsiteY2" fmla="*/ 393528 h 3854425"/>
              <a:gd name="connsiteX3" fmla="*/ 186070 w 2908005"/>
              <a:gd name="connsiteY3" fmla="*/ 404160 h 3854425"/>
              <a:gd name="connsiteX4" fmla="*/ 74428 w 2908005"/>
              <a:gd name="connsiteY4" fmla="*/ 537067 h 3854425"/>
              <a:gd name="connsiteX5" fmla="*/ 31898 w 2908005"/>
              <a:gd name="connsiteY5" fmla="*/ 654025 h 3854425"/>
              <a:gd name="connsiteX6" fmla="*/ 0 w 2908005"/>
              <a:gd name="connsiteY6" fmla="*/ 760351 h 3854425"/>
              <a:gd name="connsiteX7" fmla="*/ 5317 w 2908005"/>
              <a:gd name="connsiteY7" fmla="*/ 866677 h 3854425"/>
              <a:gd name="connsiteX8" fmla="*/ 47847 w 2908005"/>
              <a:gd name="connsiteY8" fmla="*/ 983635 h 3854425"/>
              <a:gd name="connsiteX9" fmla="*/ 122275 w 2908005"/>
              <a:gd name="connsiteY9" fmla="*/ 1058063 h 3854425"/>
              <a:gd name="connsiteX10" fmla="*/ 148856 w 2908005"/>
              <a:gd name="connsiteY10" fmla="*/ 1074011 h 3854425"/>
              <a:gd name="connsiteX11" fmla="*/ 196703 w 2908005"/>
              <a:gd name="connsiteY11" fmla="*/ 1095277 h 3854425"/>
              <a:gd name="connsiteX12" fmla="*/ 276447 w 2908005"/>
              <a:gd name="connsiteY12" fmla="*/ 1089960 h 3854425"/>
              <a:gd name="connsiteX13" fmla="*/ 313661 w 2908005"/>
              <a:gd name="connsiteY13" fmla="*/ 1074011 h 3854425"/>
              <a:gd name="connsiteX14" fmla="*/ 435935 w 2908005"/>
              <a:gd name="connsiteY14" fmla="*/ 1026165 h 3854425"/>
              <a:gd name="connsiteX15" fmla="*/ 547577 w 2908005"/>
              <a:gd name="connsiteY15" fmla="*/ 871993 h 3854425"/>
              <a:gd name="connsiteX16" fmla="*/ 563526 w 2908005"/>
              <a:gd name="connsiteY16" fmla="*/ 834779 h 3854425"/>
              <a:gd name="connsiteX17" fmla="*/ 574158 w 2908005"/>
              <a:gd name="connsiteY17" fmla="*/ 797565 h 3854425"/>
              <a:gd name="connsiteX18" fmla="*/ 653903 w 2908005"/>
              <a:gd name="connsiteY18" fmla="*/ 786932 h 3854425"/>
              <a:gd name="connsiteX19" fmla="*/ 861238 w 2908005"/>
              <a:gd name="connsiteY19" fmla="*/ 765667 h 3854425"/>
              <a:gd name="connsiteX20" fmla="*/ 882503 w 2908005"/>
              <a:gd name="connsiteY20" fmla="*/ 755035 h 3854425"/>
              <a:gd name="connsiteX21" fmla="*/ 1015410 w 2908005"/>
              <a:gd name="connsiteY21" fmla="*/ 765667 h 3854425"/>
              <a:gd name="connsiteX22" fmla="*/ 1036675 w 2908005"/>
              <a:gd name="connsiteY22" fmla="*/ 797565 h 3854425"/>
              <a:gd name="connsiteX23" fmla="*/ 1079205 w 2908005"/>
              <a:gd name="connsiteY23" fmla="*/ 898574 h 3854425"/>
              <a:gd name="connsiteX24" fmla="*/ 1073889 w 2908005"/>
              <a:gd name="connsiteY24" fmla="*/ 973002 h 3854425"/>
              <a:gd name="connsiteX25" fmla="*/ 1036675 w 2908005"/>
              <a:gd name="connsiteY25" fmla="*/ 1026165 h 3854425"/>
              <a:gd name="connsiteX26" fmla="*/ 972879 w 2908005"/>
              <a:gd name="connsiteY26" fmla="*/ 1100593 h 3854425"/>
              <a:gd name="connsiteX27" fmla="*/ 935665 w 2908005"/>
              <a:gd name="connsiteY27" fmla="*/ 1127174 h 3854425"/>
              <a:gd name="connsiteX28" fmla="*/ 893135 w 2908005"/>
              <a:gd name="connsiteY28" fmla="*/ 1185653 h 3854425"/>
              <a:gd name="connsiteX29" fmla="*/ 850605 w 2908005"/>
              <a:gd name="connsiteY29" fmla="*/ 1254765 h 3854425"/>
              <a:gd name="connsiteX30" fmla="*/ 765545 w 2908005"/>
              <a:gd name="connsiteY30" fmla="*/ 1371723 h 3854425"/>
              <a:gd name="connsiteX31" fmla="*/ 728331 w 2908005"/>
              <a:gd name="connsiteY31" fmla="*/ 1387672 h 3854425"/>
              <a:gd name="connsiteX32" fmla="*/ 563526 w 2908005"/>
              <a:gd name="connsiteY32" fmla="*/ 1361090 h 3854425"/>
              <a:gd name="connsiteX33" fmla="*/ 542261 w 2908005"/>
              <a:gd name="connsiteY33" fmla="*/ 1350458 h 3854425"/>
              <a:gd name="connsiteX34" fmla="*/ 441252 w 2908005"/>
              <a:gd name="connsiteY34" fmla="*/ 1307928 h 3854425"/>
              <a:gd name="connsiteX35" fmla="*/ 419986 w 2908005"/>
              <a:gd name="connsiteY35" fmla="*/ 1286663 h 3854425"/>
              <a:gd name="connsiteX36" fmla="*/ 404038 w 2908005"/>
              <a:gd name="connsiteY36" fmla="*/ 1302611 h 3854425"/>
              <a:gd name="connsiteX37" fmla="*/ 382772 w 2908005"/>
              <a:gd name="connsiteY37" fmla="*/ 1318560 h 3854425"/>
              <a:gd name="connsiteX38" fmla="*/ 292396 w 2908005"/>
              <a:gd name="connsiteY38" fmla="*/ 1446151 h 3854425"/>
              <a:gd name="connsiteX39" fmla="*/ 313661 w 2908005"/>
              <a:gd name="connsiteY39" fmla="*/ 1733230 h 3854425"/>
              <a:gd name="connsiteX40" fmla="*/ 350875 w 2908005"/>
              <a:gd name="connsiteY40" fmla="*/ 1770444 h 3854425"/>
              <a:gd name="connsiteX41" fmla="*/ 419986 w 2908005"/>
              <a:gd name="connsiteY41" fmla="*/ 1850188 h 3854425"/>
              <a:gd name="connsiteX42" fmla="*/ 457200 w 2908005"/>
              <a:gd name="connsiteY42" fmla="*/ 1887402 h 3854425"/>
              <a:gd name="connsiteX43" fmla="*/ 494414 w 2908005"/>
              <a:gd name="connsiteY43" fmla="*/ 1935249 h 3854425"/>
              <a:gd name="connsiteX44" fmla="*/ 653903 w 2908005"/>
              <a:gd name="connsiteY44" fmla="*/ 1871453 h 3854425"/>
              <a:gd name="connsiteX45" fmla="*/ 738963 w 2908005"/>
              <a:gd name="connsiteY45" fmla="*/ 1797025 h 3854425"/>
              <a:gd name="connsiteX46" fmla="*/ 776177 w 2908005"/>
              <a:gd name="connsiteY46" fmla="*/ 1775760 h 3854425"/>
              <a:gd name="connsiteX47" fmla="*/ 792126 w 2908005"/>
              <a:gd name="connsiteY47" fmla="*/ 1759811 h 3854425"/>
              <a:gd name="connsiteX48" fmla="*/ 877186 w 2908005"/>
              <a:gd name="connsiteY48" fmla="*/ 1632221 h 3854425"/>
              <a:gd name="connsiteX49" fmla="*/ 940982 w 2908005"/>
              <a:gd name="connsiteY49" fmla="*/ 1547160 h 3854425"/>
              <a:gd name="connsiteX50" fmla="*/ 999461 w 2908005"/>
              <a:gd name="connsiteY50" fmla="*/ 1520579 h 3854425"/>
              <a:gd name="connsiteX51" fmla="*/ 1047307 w 2908005"/>
              <a:gd name="connsiteY51" fmla="*/ 1499314 h 3854425"/>
              <a:gd name="connsiteX52" fmla="*/ 1079205 w 2908005"/>
              <a:gd name="connsiteY52" fmla="*/ 1493997 h 3854425"/>
              <a:gd name="connsiteX53" fmla="*/ 1100470 w 2908005"/>
              <a:gd name="connsiteY53" fmla="*/ 1472732 h 3854425"/>
              <a:gd name="connsiteX54" fmla="*/ 1116419 w 2908005"/>
              <a:gd name="connsiteY54" fmla="*/ 1467416 h 3854425"/>
              <a:gd name="connsiteX55" fmla="*/ 1281224 w 2908005"/>
              <a:gd name="connsiteY55" fmla="*/ 1547160 h 3854425"/>
              <a:gd name="connsiteX56" fmla="*/ 1398182 w 2908005"/>
              <a:gd name="connsiteY56" fmla="*/ 1775760 h 3854425"/>
              <a:gd name="connsiteX57" fmla="*/ 1440712 w 2908005"/>
              <a:gd name="connsiteY57" fmla="*/ 1903351 h 3854425"/>
              <a:gd name="connsiteX58" fmla="*/ 1435396 w 2908005"/>
              <a:gd name="connsiteY58" fmla="*/ 2004360 h 3854425"/>
              <a:gd name="connsiteX59" fmla="*/ 1403498 w 2908005"/>
              <a:gd name="connsiteY59" fmla="*/ 2057523 h 3854425"/>
              <a:gd name="connsiteX60" fmla="*/ 1392865 w 2908005"/>
              <a:gd name="connsiteY60" fmla="*/ 2078788 h 3854425"/>
              <a:gd name="connsiteX61" fmla="*/ 1307805 w 2908005"/>
              <a:gd name="connsiteY61" fmla="*/ 2169165 h 3854425"/>
              <a:gd name="connsiteX62" fmla="*/ 1286540 w 2908005"/>
              <a:gd name="connsiteY62" fmla="*/ 2174481 h 3854425"/>
              <a:gd name="connsiteX63" fmla="*/ 1212112 w 2908005"/>
              <a:gd name="connsiteY63" fmla="*/ 2232960 h 3854425"/>
              <a:gd name="connsiteX64" fmla="*/ 1185531 w 2908005"/>
              <a:gd name="connsiteY64" fmla="*/ 2248909 h 3854425"/>
              <a:gd name="connsiteX65" fmla="*/ 1158949 w 2908005"/>
              <a:gd name="connsiteY65" fmla="*/ 2259542 h 3854425"/>
              <a:gd name="connsiteX66" fmla="*/ 1100470 w 2908005"/>
              <a:gd name="connsiteY66" fmla="*/ 2296756 h 3854425"/>
              <a:gd name="connsiteX67" fmla="*/ 999461 w 2908005"/>
              <a:gd name="connsiteY67" fmla="*/ 2344602 h 3854425"/>
              <a:gd name="connsiteX68" fmla="*/ 978196 w 2908005"/>
              <a:gd name="connsiteY68" fmla="*/ 2355235 h 3854425"/>
              <a:gd name="connsiteX69" fmla="*/ 951614 w 2908005"/>
              <a:gd name="connsiteY69" fmla="*/ 2371183 h 3854425"/>
              <a:gd name="connsiteX70" fmla="*/ 925033 w 2908005"/>
              <a:gd name="connsiteY70" fmla="*/ 2381816 h 3854425"/>
              <a:gd name="connsiteX71" fmla="*/ 893135 w 2908005"/>
              <a:gd name="connsiteY71" fmla="*/ 2397765 h 3854425"/>
              <a:gd name="connsiteX72" fmla="*/ 850605 w 2908005"/>
              <a:gd name="connsiteY72" fmla="*/ 2461560 h 3854425"/>
              <a:gd name="connsiteX73" fmla="*/ 802758 w 2908005"/>
              <a:gd name="connsiteY73" fmla="*/ 2573202 h 3854425"/>
              <a:gd name="connsiteX74" fmla="*/ 813391 w 2908005"/>
              <a:gd name="connsiteY74" fmla="*/ 2722058 h 3854425"/>
              <a:gd name="connsiteX75" fmla="*/ 824024 w 2908005"/>
              <a:gd name="connsiteY75" fmla="*/ 2738007 h 3854425"/>
              <a:gd name="connsiteX76" fmla="*/ 839972 w 2908005"/>
              <a:gd name="connsiteY76" fmla="*/ 2775221 h 3854425"/>
              <a:gd name="connsiteX77" fmla="*/ 914400 w 2908005"/>
              <a:gd name="connsiteY77" fmla="*/ 2849649 h 3854425"/>
              <a:gd name="connsiteX78" fmla="*/ 951614 w 2908005"/>
              <a:gd name="connsiteY78" fmla="*/ 2854965 h 3854425"/>
              <a:gd name="connsiteX79" fmla="*/ 999461 w 2908005"/>
              <a:gd name="connsiteY79" fmla="*/ 2844332 h 3854425"/>
              <a:gd name="connsiteX80" fmla="*/ 1095154 w 2908005"/>
              <a:gd name="connsiteY80" fmla="*/ 2759272 h 3854425"/>
              <a:gd name="connsiteX81" fmla="*/ 1116419 w 2908005"/>
              <a:gd name="connsiteY81" fmla="*/ 2748639 h 3854425"/>
              <a:gd name="connsiteX82" fmla="*/ 1143000 w 2908005"/>
              <a:gd name="connsiteY82" fmla="*/ 2695477 h 3854425"/>
              <a:gd name="connsiteX83" fmla="*/ 1190847 w 2908005"/>
              <a:gd name="connsiteY83" fmla="*/ 2652946 h 3854425"/>
              <a:gd name="connsiteX84" fmla="*/ 1259958 w 2908005"/>
              <a:gd name="connsiteY84" fmla="*/ 2599783 h 3854425"/>
              <a:gd name="connsiteX85" fmla="*/ 1318438 w 2908005"/>
              <a:gd name="connsiteY85" fmla="*/ 2562570 h 3854425"/>
              <a:gd name="connsiteX86" fmla="*/ 1345019 w 2908005"/>
              <a:gd name="connsiteY86" fmla="*/ 2535988 h 3854425"/>
              <a:gd name="connsiteX87" fmla="*/ 1547038 w 2908005"/>
              <a:gd name="connsiteY87" fmla="*/ 2509407 h 3854425"/>
              <a:gd name="connsiteX88" fmla="*/ 1754372 w 2908005"/>
              <a:gd name="connsiteY88" fmla="*/ 2621049 h 3854425"/>
              <a:gd name="connsiteX89" fmla="*/ 1807535 w 2908005"/>
              <a:gd name="connsiteY89" fmla="*/ 2722058 h 3854425"/>
              <a:gd name="connsiteX90" fmla="*/ 1812852 w 2908005"/>
              <a:gd name="connsiteY90" fmla="*/ 2849649 h 3854425"/>
              <a:gd name="connsiteX91" fmla="*/ 1738424 w 2908005"/>
              <a:gd name="connsiteY91" fmla="*/ 2950658 h 3854425"/>
              <a:gd name="connsiteX92" fmla="*/ 1653363 w 2908005"/>
              <a:gd name="connsiteY92" fmla="*/ 3056983 h 3854425"/>
              <a:gd name="connsiteX93" fmla="*/ 1600200 w 2908005"/>
              <a:gd name="connsiteY93" fmla="*/ 3099514 h 3854425"/>
              <a:gd name="connsiteX94" fmla="*/ 1584252 w 2908005"/>
              <a:gd name="connsiteY94" fmla="*/ 3120779 h 3854425"/>
              <a:gd name="connsiteX95" fmla="*/ 1477926 w 2908005"/>
              <a:gd name="connsiteY95" fmla="*/ 3200523 h 3854425"/>
              <a:gd name="connsiteX96" fmla="*/ 1419447 w 2908005"/>
              <a:gd name="connsiteY96" fmla="*/ 3221788 h 3854425"/>
              <a:gd name="connsiteX97" fmla="*/ 1132368 w 2908005"/>
              <a:gd name="connsiteY97" fmla="*/ 3243053 h 3854425"/>
              <a:gd name="connsiteX98" fmla="*/ 1089838 w 2908005"/>
              <a:gd name="connsiteY98" fmla="*/ 3248370 h 3854425"/>
              <a:gd name="connsiteX99" fmla="*/ 1068572 w 2908005"/>
              <a:gd name="connsiteY99" fmla="*/ 3269635 h 3854425"/>
              <a:gd name="connsiteX100" fmla="*/ 1004777 w 2908005"/>
              <a:gd name="connsiteY100" fmla="*/ 3338746 h 3854425"/>
              <a:gd name="connsiteX101" fmla="*/ 1010093 w 2908005"/>
              <a:gd name="connsiteY101" fmla="*/ 3482286 h 3854425"/>
              <a:gd name="connsiteX102" fmla="*/ 1020726 w 2908005"/>
              <a:gd name="connsiteY102" fmla="*/ 3514183 h 3854425"/>
              <a:gd name="connsiteX103" fmla="*/ 1063256 w 2908005"/>
              <a:gd name="connsiteY103" fmla="*/ 3562030 h 3854425"/>
              <a:gd name="connsiteX104" fmla="*/ 1148317 w 2908005"/>
              <a:gd name="connsiteY104" fmla="*/ 3641774 h 3854425"/>
              <a:gd name="connsiteX105" fmla="*/ 1185531 w 2908005"/>
              <a:gd name="connsiteY105" fmla="*/ 3678988 h 3854425"/>
              <a:gd name="connsiteX106" fmla="*/ 1244010 w 2908005"/>
              <a:gd name="connsiteY106" fmla="*/ 3716202 h 3854425"/>
              <a:gd name="connsiteX107" fmla="*/ 1366284 w 2908005"/>
              <a:gd name="connsiteY107" fmla="*/ 3801263 h 3854425"/>
              <a:gd name="connsiteX108" fmla="*/ 1717158 w 2908005"/>
              <a:gd name="connsiteY108" fmla="*/ 3822528 h 3854425"/>
              <a:gd name="connsiteX109" fmla="*/ 1738424 w 2908005"/>
              <a:gd name="connsiteY109" fmla="*/ 3833160 h 3854425"/>
              <a:gd name="connsiteX110" fmla="*/ 1871331 w 2908005"/>
              <a:gd name="connsiteY110" fmla="*/ 3854425 h 3854425"/>
              <a:gd name="connsiteX111" fmla="*/ 2179675 w 2908005"/>
              <a:gd name="connsiteY111" fmla="*/ 3790630 h 3854425"/>
              <a:gd name="connsiteX112" fmla="*/ 2413591 w 2908005"/>
              <a:gd name="connsiteY112" fmla="*/ 3700253 h 3854425"/>
              <a:gd name="connsiteX113" fmla="*/ 2456121 w 2908005"/>
              <a:gd name="connsiteY113" fmla="*/ 3663039 h 3854425"/>
              <a:gd name="connsiteX114" fmla="*/ 2620926 w 2908005"/>
              <a:gd name="connsiteY114" fmla="*/ 3556714 h 3854425"/>
              <a:gd name="connsiteX115" fmla="*/ 2647507 w 2908005"/>
              <a:gd name="connsiteY115" fmla="*/ 3530132 h 3854425"/>
              <a:gd name="connsiteX116" fmla="*/ 2695354 w 2908005"/>
              <a:gd name="connsiteY116" fmla="*/ 3450388 h 3854425"/>
              <a:gd name="connsiteX117" fmla="*/ 2796363 w 2908005"/>
              <a:gd name="connsiteY117" fmla="*/ 3216472 h 3854425"/>
              <a:gd name="connsiteX118" fmla="*/ 2908005 w 2908005"/>
              <a:gd name="connsiteY118" fmla="*/ 2860281 h 3854425"/>
              <a:gd name="connsiteX119" fmla="*/ 2902689 w 2908005"/>
              <a:gd name="connsiteY119" fmla="*/ 2578518 h 3854425"/>
              <a:gd name="connsiteX120" fmla="*/ 2876107 w 2908005"/>
              <a:gd name="connsiteY120" fmla="*/ 2551937 h 3854425"/>
              <a:gd name="connsiteX121" fmla="*/ 2854842 w 2908005"/>
              <a:gd name="connsiteY121" fmla="*/ 2434979 h 3854425"/>
              <a:gd name="connsiteX122" fmla="*/ 2822945 w 2908005"/>
              <a:gd name="connsiteY122" fmla="*/ 2328653 h 3854425"/>
              <a:gd name="connsiteX123" fmla="*/ 2817628 w 2908005"/>
              <a:gd name="connsiteY123" fmla="*/ 2270174 h 3854425"/>
              <a:gd name="connsiteX124" fmla="*/ 2796363 w 2908005"/>
              <a:gd name="connsiteY124" fmla="*/ 2206379 h 3854425"/>
              <a:gd name="connsiteX125" fmla="*/ 2780414 w 2908005"/>
              <a:gd name="connsiteY125" fmla="*/ 2153216 h 3854425"/>
              <a:gd name="connsiteX126" fmla="*/ 2727252 w 2908005"/>
              <a:gd name="connsiteY126" fmla="*/ 2105370 h 3854425"/>
              <a:gd name="connsiteX127" fmla="*/ 2604977 w 2908005"/>
              <a:gd name="connsiteY127" fmla="*/ 2041574 h 3854425"/>
              <a:gd name="connsiteX128" fmla="*/ 2557131 w 2908005"/>
              <a:gd name="connsiteY128" fmla="*/ 1993728 h 3854425"/>
              <a:gd name="connsiteX129" fmla="*/ 2381693 w 2908005"/>
              <a:gd name="connsiteY129" fmla="*/ 1882086 h 3854425"/>
              <a:gd name="connsiteX130" fmla="*/ 2344479 w 2908005"/>
              <a:gd name="connsiteY130" fmla="*/ 1871453 h 3854425"/>
              <a:gd name="connsiteX131" fmla="*/ 2291317 w 2908005"/>
              <a:gd name="connsiteY131" fmla="*/ 1866137 h 3854425"/>
              <a:gd name="connsiteX132" fmla="*/ 2328531 w 2908005"/>
              <a:gd name="connsiteY132" fmla="*/ 1605639 h 3854425"/>
              <a:gd name="connsiteX133" fmla="*/ 2525233 w 2908005"/>
              <a:gd name="connsiteY133" fmla="*/ 1185653 h 3854425"/>
              <a:gd name="connsiteX134" fmla="*/ 2652824 w 2908005"/>
              <a:gd name="connsiteY134" fmla="*/ 1015532 h 3854425"/>
              <a:gd name="connsiteX135" fmla="*/ 2727252 w 2908005"/>
              <a:gd name="connsiteY135" fmla="*/ 877309 h 3854425"/>
              <a:gd name="connsiteX136" fmla="*/ 2812312 w 2908005"/>
              <a:gd name="connsiteY136" fmla="*/ 680607 h 3854425"/>
              <a:gd name="connsiteX137" fmla="*/ 2801679 w 2908005"/>
              <a:gd name="connsiteY137" fmla="*/ 350997 h 3854425"/>
              <a:gd name="connsiteX138" fmla="*/ 2769782 w 2908005"/>
              <a:gd name="connsiteY138" fmla="*/ 111765 h 3854425"/>
              <a:gd name="connsiteX139" fmla="*/ 2727252 w 2908005"/>
              <a:gd name="connsiteY139" fmla="*/ 37337 h 3854425"/>
              <a:gd name="connsiteX140" fmla="*/ 2705986 w 2908005"/>
              <a:gd name="connsiteY140" fmla="*/ 32021 h 3854425"/>
              <a:gd name="connsiteX141" fmla="*/ 2658140 w 2908005"/>
              <a:gd name="connsiteY141" fmla="*/ 69235 h 3854425"/>
              <a:gd name="connsiteX142" fmla="*/ 2530549 w 2908005"/>
              <a:gd name="connsiteY142" fmla="*/ 361630 h 3854425"/>
              <a:gd name="connsiteX143" fmla="*/ 2503968 w 2908005"/>
              <a:gd name="connsiteY143" fmla="*/ 398844 h 3854425"/>
              <a:gd name="connsiteX144" fmla="*/ 2349796 w 2908005"/>
              <a:gd name="connsiteY144" fmla="*/ 563649 h 3854425"/>
              <a:gd name="connsiteX145" fmla="*/ 1775638 w 2908005"/>
              <a:gd name="connsiteY145" fmla="*/ 946421 h 3854425"/>
              <a:gd name="connsiteX146" fmla="*/ 1653363 w 2908005"/>
              <a:gd name="connsiteY146" fmla="*/ 967686 h 3854425"/>
              <a:gd name="connsiteX147" fmla="*/ 1568303 w 2908005"/>
              <a:gd name="connsiteY147" fmla="*/ 951737 h 3854425"/>
              <a:gd name="connsiteX148" fmla="*/ 1488558 w 2908005"/>
              <a:gd name="connsiteY148" fmla="*/ 797565 h 3854425"/>
              <a:gd name="connsiteX149" fmla="*/ 1467293 w 2908005"/>
              <a:gd name="connsiteY149" fmla="*/ 595546 h 3854425"/>
              <a:gd name="connsiteX150" fmla="*/ 1499191 w 2908005"/>
              <a:gd name="connsiteY150" fmla="*/ 505170 h 3854425"/>
              <a:gd name="connsiteX151" fmla="*/ 1472610 w 2908005"/>
              <a:gd name="connsiteY151" fmla="*/ 127714 h 3854425"/>
              <a:gd name="connsiteX152" fmla="*/ 1456661 w 2908005"/>
              <a:gd name="connsiteY152" fmla="*/ 122397 h 3854425"/>
              <a:gd name="connsiteX153" fmla="*/ 1446028 w 2908005"/>
              <a:gd name="connsiteY153" fmla="*/ 159611 h 3854425"/>
              <a:gd name="connsiteX154" fmla="*/ 1392865 w 2908005"/>
              <a:gd name="connsiteY154" fmla="*/ 303151 h 3854425"/>
              <a:gd name="connsiteX155" fmla="*/ 1360968 w 2908005"/>
              <a:gd name="connsiteY155" fmla="*/ 361630 h 3854425"/>
              <a:gd name="connsiteX156" fmla="*/ 1323754 w 2908005"/>
              <a:gd name="connsiteY156" fmla="*/ 473272 h 3854425"/>
              <a:gd name="connsiteX157" fmla="*/ 1302489 w 2908005"/>
              <a:gd name="connsiteY157" fmla="*/ 467956 h 3854425"/>
              <a:gd name="connsiteX158" fmla="*/ 1259958 w 2908005"/>
              <a:gd name="connsiteY158" fmla="*/ 436058 h 3854425"/>
              <a:gd name="connsiteX159" fmla="*/ 1249326 w 2908005"/>
              <a:gd name="connsiteY159" fmla="*/ 414793 h 3854425"/>
              <a:gd name="connsiteX160" fmla="*/ 1233377 w 2908005"/>
              <a:gd name="connsiteY160" fmla="*/ 398844 h 3854425"/>
              <a:gd name="connsiteX161" fmla="*/ 1222745 w 2908005"/>
              <a:gd name="connsiteY161" fmla="*/ 361630 h 3854425"/>
              <a:gd name="connsiteX162" fmla="*/ 1174898 w 2908005"/>
              <a:gd name="connsiteY162" fmla="*/ 249988 h 3854425"/>
              <a:gd name="connsiteX163" fmla="*/ 1143000 w 2908005"/>
              <a:gd name="connsiteY163" fmla="*/ 196825 h 3854425"/>
              <a:gd name="connsiteX164" fmla="*/ 1095154 w 2908005"/>
              <a:gd name="connsiteY164" fmla="*/ 154295 h 3854425"/>
              <a:gd name="connsiteX165" fmla="*/ 1057940 w 2908005"/>
              <a:gd name="connsiteY165" fmla="*/ 133030 h 3854425"/>
              <a:gd name="connsiteX166" fmla="*/ 1031358 w 2908005"/>
              <a:gd name="connsiteY166" fmla="*/ 106449 h 3854425"/>
              <a:gd name="connsiteX167" fmla="*/ 930349 w 2908005"/>
              <a:gd name="connsiteY167" fmla="*/ 69235 h 3854425"/>
              <a:gd name="connsiteX168" fmla="*/ 935665 w 2908005"/>
              <a:gd name="connsiteY168" fmla="*/ 106449 h 3854425"/>
              <a:gd name="connsiteX169" fmla="*/ 962247 w 2908005"/>
              <a:gd name="connsiteY169" fmla="*/ 133030 h 3854425"/>
              <a:gd name="connsiteX170" fmla="*/ 1010093 w 2908005"/>
              <a:gd name="connsiteY170" fmla="*/ 186193 h 3854425"/>
              <a:gd name="connsiteX171" fmla="*/ 1111103 w 2908005"/>
              <a:gd name="connsiteY171" fmla="*/ 329732 h 3854425"/>
              <a:gd name="connsiteX172" fmla="*/ 1036675 w 2908005"/>
              <a:gd name="connsiteY172" fmla="*/ 345681 h 3854425"/>
              <a:gd name="connsiteX173" fmla="*/ 925033 w 2908005"/>
              <a:gd name="connsiteY173" fmla="*/ 335049 h 3854425"/>
              <a:gd name="connsiteX174" fmla="*/ 855921 w 2908005"/>
              <a:gd name="connsiteY174" fmla="*/ 308467 h 3854425"/>
              <a:gd name="connsiteX175" fmla="*/ 818707 w 2908005"/>
              <a:gd name="connsiteY175" fmla="*/ 260621 h 3854425"/>
              <a:gd name="connsiteX176" fmla="*/ 797442 w 2908005"/>
              <a:gd name="connsiteY176" fmla="*/ 244672 h 3854425"/>
              <a:gd name="connsiteX177" fmla="*/ 728331 w 2908005"/>
              <a:gd name="connsiteY177" fmla="*/ 159611 h 3854425"/>
              <a:gd name="connsiteX178" fmla="*/ 707065 w 2908005"/>
              <a:gd name="connsiteY178" fmla="*/ 154295 h 3854425"/>
              <a:gd name="connsiteX179" fmla="*/ 669852 w 2908005"/>
              <a:gd name="connsiteY179" fmla="*/ 127714 h 3854425"/>
              <a:gd name="connsiteX180" fmla="*/ 611372 w 2908005"/>
              <a:gd name="connsiteY180" fmla="*/ 63918 h 3854425"/>
              <a:gd name="connsiteX181" fmla="*/ 574158 w 2908005"/>
              <a:gd name="connsiteY181" fmla="*/ 42653 h 3854425"/>
              <a:gd name="connsiteX182" fmla="*/ 515679 w 2908005"/>
              <a:gd name="connsiteY182" fmla="*/ 5439 h 3854425"/>
              <a:gd name="connsiteX183" fmla="*/ 531628 w 2908005"/>
              <a:gd name="connsiteY183" fmla="*/ 123 h 3854425"/>
              <a:gd name="connsiteX184" fmla="*/ 547577 w 2908005"/>
              <a:gd name="connsiteY184" fmla="*/ 10756 h 3854425"/>
              <a:gd name="connsiteX185" fmla="*/ 558210 w 2908005"/>
              <a:gd name="connsiteY185" fmla="*/ 10756 h 38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2908005" h="3854425">
                <a:moveTo>
                  <a:pt x="260498" y="356314"/>
                </a:moveTo>
                <a:cubicBezTo>
                  <a:pt x="251638" y="366946"/>
                  <a:pt x="245255" y="380274"/>
                  <a:pt x="233917" y="388211"/>
                </a:cubicBezTo>
                <a:cubicBezTo>
                  <a:pt x="226514" y="393393"/>
                  <a:pt x="215907" y="390671"/>
                  <a:pt x="207335" y="393528"/>
                </a:cubicBezTo>
                <a:cubicBezTo>
                  <a:pt x="199817" y="396034"/>
                  <a:pt x="192410" y="399405"/>
                  <a:pt x="186070" y="404160"/>
                </a:cubicBezTo>
                <a:cubicBezTo>
                  <a:pt x="106426" y="463893"/>
                  <a:pt x="127597" y="448454"/>
                  <a:pt x="74428" y="537067"/>
                </a:cubicBezTo>
                <a:cubicBezTo>
                  <a:pt x="44126" y="643129"/>
                  <a:pt x="94785" y="470607"/>
                  <a:pt x="31898" y="654025"/>
                </a:cubicBezTo>
                <a:cubicBezTo>
                  <a:pt x="19897" y="689027"/>
                  <a:pt x="0" y="760351"/>
                  <a:pt x="0" y="760351"/>
                </a:cubicBezTo>
                <a:cubicBezTo>
                  <a:pt x="1772" y="795793"/>
                  <a:pt x="-2118" y="831978"/>
                  <a:pt x="5317" y="866677"/>
                </a:cubicBezTo>
                <a:cubicBezTo>
                  <a:pt x="14009" y="907240"/>
                  <a:pt x="29778" y="946293"/>
                  <a:pt x="47847" y="983635"/>
                </a:cubicBezTo>
                <a:cubicBezTo>
                  <a:pt x="66020" y="1021193"/>
                  <a:pt x="90047" y="1036578"/>
                  <a:pt x="122275" y="1058063"/>
                </a:cubicBezTo>
                <a:cubicBezTo>
                  <a:pt x="130872" y="1063795"/>
                  <a:pt x="139614" y="1069390"/>
                  <a:pt x="148856" y="1074011"/>
                </a:cubicBezTo>
                <a:cubicBezTo>
                  <a:pt x="164467" y="1081816"/>
                  <a:pt x="180754" y="1088188"/>
                  <a:pt x="196703" y="1095277"/>
                </a:cubicBezTo>
                <a:cubicBezTo>
                  <a:pt x="223284" y="1093505"/>
                  <a:pt x="250236" y="1094726"/>
                  <a:pt x="276447" y="1089960"/>
                </a:cubicBezTo>
                <a:cubicBezTo>
                  <a:pt x="289725" y="1087546"/>
                  <a:pt x="300997" y="1078677"/>
                  <a:pt x="313661" y="1074011"/>
                </a:cubicBezTo>
                <a:cubicBezTo>
                  <a:pt x="432040" y="1030397"/>
                  <a:pt x="324312" y="1076902"/>
                  <a:pt x="435935" y="1026165"/>
                </a:cubicBezTo>
                <a:cubicBezTo>
                  <a:pt x="512792" y="949308"/>
                  <a:pt x="504751" y="971919"/>
                  <a:pt x="547577" y="871993"/>
                </a:cubicBezTo>
                <a:cubicBezTo>
                  <a:pt x="552893" y="859588"/>
                  <a:pt x="558987" y="847489"/>
                  <a:pt x="563526" y="834779"/>
                </a:cubicBezTo>
                <a:cubicBezTo>
                  <a:pt x="567865" y="822630"/>
                  <a:pt x="562756" y="803601"/>
                  <a:pt x="574158" y="797565"/>
                </a:cubicBezTo>
                <a:cubicBezTo>
                  <a:pt x="597858" y="785018"/>
                  <a:pt x="627356" y="790724"/>
                  <a:pt x="653903" y="786932"/>
                </a:cubicBezTo>
                <a:cubicBezTo>
                  <a:pt x="787809" y="767803"/>
                  <a:pt x="661863" y="781004"/>
                  <a:pt x="861238" y="765667"/>
                </a:cubicBezTo>
                <a:cubicBezTo>
                  <a:pt x="868326" y="762123"/>
                  <a:pt x="874578" y="755035"/>
                  <a:pt x="882503" y="755035"/>
                </a:cubicBezTo>
                <a:cubicBezTo>
                  <a:pt x="926947" y="755035"/>
                  <a:pt x="972566" y="753848"/>
                  <a:pt x="1015410" y="765667"/>
                </a:cubicBezTo>
                <a:cubicBezTo>
                  <a:pt x="1027729" y="769065"/>
                  <a:pt x="1030335" y="786470"/>
                  <a:pt x="1036675" y="797565"/>
                </a:cubicBezTo>
                <a:cubicBezTo>
                  <a:pt x="1059581" y="837651"/>
                  <a:pt x="1062515" y="852675"/>
                  <a:pt x="1079205" y="898574"/>
                </a:cubicBezTo>
                <a:cubicBezTo>
                  <a:pt x="1077433" y="923383"/>
                  <a:pt x="1081754" y="949406"/>
                  <a:pt x="1073889" y="973002"/>
                </a:cubicBezTo>
                <a:cubicBezTo>
                  <a:pt x="1067049" y="993523"/>
                  <a:pt x="1049149" y="1008493"/>
                  <a:pt x="1036675" y="1026165"/>
                </a:cubicBezTo>
                <a:cubicBezTo>
                  <a:pt x="1011642" y="1061629"/>
                  <a:pt x="1007356" y="1071042"/>
                  <a:pt x="972879" y="1100593"/>
                </a:cubicBezTo>
                <a:cubicBezTo>
                  <a:pt x="961305" y="1110514"/>
                  <a:pt x="946091" y="1116053"/>
                  <a:pt x="935665" y="1127174"/>
                </a:cubicBezTo>
                <a:cubicBezTo>
                  <a:pt x="919180" y="1144758"/>
                  <a:pt x="906505" y="1165598"/>
                  <a:pt x="893135" y="1185653"/>
                </a:cubicBezTo>
                <a:cubicBezTo>
                  <a:pt x="878131" y="1208160"/>
                  <a:pt x="864122" y="1231335"/>
                  <a:pt x="850605" y="1254765"/>
                </a:cubicBezTo>
                <a:cubicBezTo>
                  <a:pt x="816234" y="1314342"/>
                  <a:pt x="820224" y="1330714"/>
                  <a:pt x="765545" y="1371723"/>
                </a:cubicBezTo>
                <a:cubicBezTo>
                  <a:pt x="754748" y="1379821"/>
                  <a:pt x="740736" y="1382356"/>
                  <a:pt x="728331" y="1387672"/>
                </a:cubicBezTo>
                <a:cubicBezTo>
                  <a:pt x="673396" y="1378811"/>
                  <a:pt x="618090" y="1372003"/>
                  <a:pt x="563526" y="1361090"/>
                </a:cubicBezTo>
                <a:cubicBezTo>
                  <a:pt x="555755" y="1359536"/>
                  <a:pt x="549529" y="1353618"/>
                  <a:pt x="542261" y="1350458"/>
                </a:cubicBezTo>
                <a:cubicBezTo>
                  <a:pt x="508758" y="1335892"/>
                  <a:pt x="474922" y="1322105"/>
                  <a:pt x="441252" y="1307928"/>
                </a:cubicBezTo>
                <a:cubicBezTo>
                  <a:pt x="434163" y="1300840"/>
                  <a:pt x="429910" y="1288081"/>
                  <a:pt x="419986" y="1286663"/>
                </a:cubicBezTo>
                <a:cubicBezTo>
                  <a:pt x="412544" y="1285600"/>
                  <a:pt x="409746" y="1297718"/>
                  <a:pt x="404038" y="1302611"/>
                </a:cubicBezTo>
                <a:cubicBezTo>
                  <a:pt x="397310" y="1308377"/>
                  <a:pt x="388480" y="1311782"/>
                  <a:pt x="382772" y="1318560"/>
                </a:cubicBezTo>
                <a:cubicBezTo>
                  <a:pt x="335048" y="1375232"/>
                  <a:pt x="325449" y="1393266"/>
                  <a:pt x="292396" y="1446151"/>
                </a:cubicBezTo>
                <a:cubicBezTo>
                  <a:pt x="278656" y="1569807"/>
                  <a:pt x="268355" y="1583372"/>
                  <a:pt x="313661" y="1733230"/>
                </a:cubicBezTo>
                <a:cubicBezTo>
                  <a:pt x="318738" y="1750022"/>
                  <a:pt x="339074" y="1757463"/>
                  <a:pt x="350875" y="1770444"/>
                </a:cubicBezTo>
                <a:cubicBezTo>
                  <a:pt x="374536" y="1796471"/>
                  <a:pt x="395114" y="1825316"/>
                  <a:pt x="419986" y="1850188"/>
                </a:cubicBezTo>
                <a:cubicBezTo>
                  <a:pt x="432391" y="1862593"/>
                  <a:pt x="445969" y="1873925"/>
                  <a:pt x="457200" y="1887402"/>
                </a:cubicBezTo>
                <a:cubicBezTo>
                  <a:pt x="527567" y="1971842"/>
                  <a:pt x="418052" y="1858883"/>
                  <a:pt x="494414" y="1935249"/>
                </a:cubicBezTo>
                <a:cubicBezTo>
                  <a:pt x="563484" y="1917982"/>
                  <a:pt x="586314" y="1917176"/>
                  <a:pt x="653903" y="1871453"/>
                </a:cubicBezTo>
                <a:cubicBezTo>
                  <a:pt x="685109" y="1850343"/>
                  <a:pt x="710145" y="1821293"/>
                  <a:pt x="738963" y="1797025"/>
                </a:cubicBezTo>
                <a:cubicBezTo>
                  <a:pt x="767023" y="1773396"/>
                  <a:pt x="742355" y="1799919"/>
                  <a:pt x="776177" y="1775760"/>
                </a:cubicBezTo>
                <a:cubicBezTo>
                  <a:pt x="782295" y="1771390"/>
                  <a:pt x="787799" y="1765960"/>
                  <a:pt x="792126" y="1759811"/>
                </a:cubicBezTo>
                <a:cubicBezTo>
                  <a:pt x="821542" y="1718009"/>
                  <a:pt x="846517" y="1673113"/>
                  <a:pt x="877186" y="1632221"/>
                </a:cubicBezTo>
                <a:cubicBezTo>
                  <a:pt x="898451" y="1603867"/>
                  <a:pt x="909282" y="1563011"/>
                  <a:pt x="940982" y="1547160"/>
                </a:cubicBezTo>
                <a:cubicBezTo>
                  <a:pt x="1000166" y="1517567"/>
                  <a:pt x="946789" y="1543152"/>
                  <a:pt x="999461" y="1520579"/>
                </a:cubicBezTo>
                <a:cubicBezTo>
                  <a:pt x="1015503" y="1513704"/>
                  <a:pt x="1030750" y="1504833"/>
                  <a:pt x="1047307" y="1499314"/>
                </a:cubicBezTo>
                <a:cubicBezTo>
                  <a:pt x="1057533" y="1495905"/>
                  <a:pt x="1068572" y="1495769"/>
                  <a:pt x="1079205" y="1493997"/>
                </a:cubicBezTo>
                <a:cubicBezTo>
                  <a:pt x="1086293" y="1486909"/>
                  <a:pt x="1092313" y="1478559"/>
                  <a:pt x="1100470" y="1472732"/>
                </a:cubicBezTo>
                <a:cubicBezTo>
                  <a:pt x="1105030" y="1469475"/>
                  <a:pt x="1111237" y="1465282"/>
                  <a:pt x="1116419" y="1467416"/>
                </a:cubicBezTo>
                <a:cubicBezTo>
                  <a:pt x="1172850" y="1490652"/>
                  <a:pt x="1226289" y="1520579"/>
                  <a:pt x="1281224" y="1547160"/>
                </a:cubicBezTo>
                <a:cubicBezTo>
                  <a:pt x="1378109" y="1752331"/>
                  <a:pt x="1330593" y="1681137"/>
                  <a:pt x="1398182" y="1775760"/>
                </a:cubicBezTo>
                <a:cubicBezTo>
                  <a:pt x="1412359" y="1818290"/>
                  <a:pt x="1433509" y="1859103"/>
                  <a:pt x="1440712" y="1903351"/>
                </a:cubicBezTo>
                <a:cubicBezTo>
                  <a:pt x="1446129" y="1936629"/>
                  <a:pt x="1443307" y="1971585"/>
                  <a:pt x="1435396" y="2004360"/>
                </a:cubicBezTo>
                <a:cubicBezTo>
                  <a:pt x="1430547" y="2024449"/>
                  <a:pt x="1413751" y="2039580"/>
                  <a:pt x="1403498" y="2057523"/>
                </a:cubicBezTo>
                <a:cubicBezTo>
                  <a:pt x="1399566" y="2064404"/>
                  <a:pt x="1397552" y="2072397"/>
                  <a:pt x="1392865" y="2078788"/>
                </a:cubicBezTo>
                <a:cubicBezTo>
                  <a:pt x="1372352" y="2106760"/>
                  <a:pt x="1339700" y="2148868"/>
                  <a:pt x="1307805" y="2169165"/>
                </a:cubicBezTo>
                <a:cubicBezTo>
                  <a:pt x="1301641" y="2173088"/>
                  <a:pt x="1293628" y="2172709"/>
                  <a:pt x="1286540" y="2174481"/>
                </a:cubicBezTo>
                <a:cubicBezTo>
                  <a:pt x="1251281" y="2204703"/>
                  <a:pt x="1249997" y="2207703"/>
                  <a:pt x="1212112" y="2232960"/>
                </a:cubicBezTo>
                <a:cubicBezTo>
                  <a:pt x="1203515" y="2238692"/>
                  <a:pt x="1194773" y="2244288"/>
                  <a:pt x="1185531" y="2248909"/>
                </a:cubicBezTo>
                <a:cubicBezTo>
                  <a:pt x="1176995" y="2253177"/>
                  <a:pt x="1167267" y="2254863"/>
                  <a:pt x="1158949" y="2259542"/>
                </a:cubicBezTo>
                <a:cubicBezTo>
                  <a:pt x="1138811" y="2270870"/>
                  <a:pt x="1120857" y="2285883"/>
                  <a:pt x="1100470" y="2296756"/>
                </a:cubicBezTo>
                <a:cubicBezTo>
                  <a:pt x="1067597" y="2314288"/>
                  <a:pt x="1033071" y="2328528"/>
                  <a:pt x="999461" y="2344602"/>
                </a:cubicBezTo>
                <a:cubicBezTo>
                  <a:pt x="992312" y="2348021"/>
                  <a:pt x="984992" y="2351158"/>
                  <a:pt x="978196" y="2355235"/>
                </a:cubicBezTo>
                <a:cubicBezTo>
                  <a:pt x="969335" y="2360551"/>
                  <a:pt x="960856" y="2366562"/>
                  <a:pt x="951614" y="2371183"/>
                </a:cubicBezTo>
                <a:cubicBezTo>
                  <a:pt x="943078" y="2375451"/>
                  <a:pt x="933721" y="2377867"/>
                  <a:pt x="925033" y="2381816"/>
                </a:cubicBezTo>
                <a:cubicBezTo>
                  <a:pt x="914211" y="2386735"/>
                  <a:pt x="903768" y="2392449"/>
                  <a:pt x="893135" y="2397765"/>
                </a:cubicBezTo>
                <a:cubicBezTo>
                  <a:pt x="883951" y="2410623"/>
                  <a:pt x="858534" y="2444116"/>
                  <a:pt x="850605" y="2461560"/>
                </a:cubicBezTo>
                <a:cubicBezTo>
                  <a:pt x="764411" y="2651187"/>
                  <a:pt x="839142" y="2500437"/>
                  <a:pt x="802758" y="2573202"/>
                </a:cubicBezTo>
                <a:cubicBezTo>
                  <a:pt x="806302" y="2622821"/>
                  <a:pt x="807025" y="2672722"/>
                  <a:pt x="813391" y="2722058"/>
                </a:cubicBezTo>
                <a:cubicBezTo>
                  <a:pt x="814209" y="2728395"/>
                  <a:pt x="821167" y="2732292"/>
                  <a:pt x="824024" y="2738007"/>
                </a:cubicBezTo>
                <a:cubicBezTo>
                  <a:pt x="830059" y="2750078"/>
                  <a:pt x="832819" y="2763777"/>
                  <a:pt x="839972" y="2775221"/>
                </a:cubicBezTo>
                <a:cubicBezTo>
                  <a:pt x="856703" y="2801991"/>
                  <a:pt x="883260" y="2836303"/>
                  <a:pt x="914400" y="2849649"/>
                </a:cubicBezTo>
                <a:cubicBezTo>
                  <a:pt x="925917" y="2854585"/>
                  <a:pt x="939209" y="2853193"/>
                  <a:pt x="951614" y="2854965"/>
                </a:cubicBezTo>
                <a:cubicBezTo>
                  <a:pt x="967563" y="2851421"/>
                  <a:pt x="985867" y="2853395"/>
                  <a:pt x="999461" y="2844332"/>
                </a:cubicBezTo>
                <a:cubicBezTo>
                  <a:pt x="1034971" y="2820659"/>
                  <a:pt x="1062123" y="2786297"/>
                  <a:pt x="1095154" y="2759272"/>
                </a:cubicBezTo>
                <a:cubicBezTo>
                  <a:pt x="1101288" y="2754254"/>
                  <a:pt x="1109331" y="2752183"/>
                  <a:pt x="1116419" y="2748639"/>
                </a:cubicBezTo>
                <a:cubicBezTo>
                  <a:pt x="1125279" y="2730918"/>
                  <a:pt x="1130836" y="2711116"/>
                  <a:pt x="1143000" y="2695477"/>
                </a:cubicBezTo>
                <a:cubicBezTo>
                  <a:pt x="1156101" y="2678633"/>
                  <a:pt x="1174332" y="2666459"/>
                  <a:pt x="1190847" y="2652946"/>
                </a:cubicBezTo>
                <a:cubicBezTo>
                  <a:pt x="1213341" y="2634541"/>
                  <a:pt x="1236707" y="2617222"/>
                  <a:pt x="1259958" y="2599783"/>
                </a:cubicBezTo>
                <a:cubicBezTo>
                  <a:pt x="1297382" y="2571715"/>
                  <a:pt x="1286781" y="2578397"/>
                  <a:pt x="1318438" y="2562570"/>
                </a:cubicBezTo>
                <a:cubicBezTo>
                  <a:pt x="1327298" y="2553709"/>
                  <a:pt x="1333184" y="2540105"/>
                  <a:pt x="1345019" y="2535988"/>
                </a:cubicBezTo>
                <a:cubicBezTo>
                  <a:pt x="1380214" y="2523746"/>
                  <a:pt x="1513870" y="2512724"/>
                  <a:pt x="1547038" y="2509407"/>
                </a:cubicBezTo>
                <a:cubicBezTo>
                  <a:pt x="1635816" y="2534265"/>
                  <a:pt x="1706834" y="2530727"/>
                  <a:pt x="1754372" y="2621049"/>
                </a:cubicBezTo>
                <a:lnTo>
                  <a:pt x="1807535" y="2722058"/>
                </a:lnTo>
                <a:cubicBezTo>
                  <a:pt x="1813956" y="2757375"/>
                  <a:pt x="1829419" y="2814305"/>
                  <a:pt x="1812852" y="2849649"/>
                </a:cubicBezTo>
                <a:cubicBezTo>
                  <a:pt x="1795101" y="2887518"/>
                  <a:pt x="1760878" y="2915374"/>
                  <a:pt x="1738424" y="2950658"/>
                </a:cubicBezTo>
                <a:cubicBezTo>
                  <a:pt x="1680416" y="3041813"/>
                  <a:pt x="1726026" y="2979477"/>
                  <a:pt x="1653363" y="3056983"/>
                </a:cubicBezTo>
                <a:cubicBezTo>
                  <a:pt x="1612221" y="3100867"/>
                  <a:pt x="1639322" y="3089732"/>
                  <a:pt x="1600200" y="3099514"/>
                </a:cubicBezTo>
                <a:cubicBezTo>
                  <a:pt x="1594884" y="3106602"/>
                  <a:pt x="1591083" y="3115136"/>
                  <a:pt x="1584252" y="3120779"/>
                </a:cubicBezTo>
                <a:cubicBezTo>
                  <a:pt x="1550097" y="3148994"/>
                  <a:pt x="1519561" y="3185383"/>
                  <a:pt x="1477926" y="3200523"/>
                </a:cubicBezTo>
                <a:cubicBezTo>
                  <a:pt x="1458433" y="3207611"/>
                  <a:pt x="1439658" y="3217124"/>
                  <a:pt x="1419447" y="3221788"/>
                </a:cubicBezTo>
                <a:cubicBezTo>
                  <a:pt x="1351630" y="3237438"/>
                  <a:pt x="1158690" y="3241703"/>
                  <a:pt x="1132368" y="3243053"/>
                </a:cubicBezTo>
                <a:cubicBezTo>
                  <a:pt x="1118191" y="3244825"/>
                  <a:pt x="1103026" y="3242875"/>
                  <a:pt x="1089838" y="3248370"/>
                </a:cubicBezTo>
                <a:cubicBezTo>
                  <a:pt x="1080584" y="3252226"/>
                  <a:pt x="1076023" y="3262929"/>
                  <a:pt x="1068572" y="3269635"/>
                </a:cubicBezTo>
                <a:cubicBezTo>
                  <a:pt x="1016062" y="3316894"/>
                  <a:pt x="1053942" y="3273194"/>
                  <a:pt x="1004777" y="3338746"/>
                </a:cubicBezTo>
                <a:cubicBezTo>
                  <a:pt x="995508" y="3403635"/>
                  <a:pt x="995134" y="3385053"/>
                  <a:pt x="1010093" y="3482286"/>
                </a:cubicBezTo>
                <a:cubicBezTo>
                  <a:pt x="1011797" y="3493363"/>
                  <a:pt x="1014509" y="3504858"/>
                  <a:pt x="1020726" y="3514183"/>
                </a:cubicBezTo>
                <a:cubicBezTo>
                  <a:pt x="1032563" y="3531938"/>
                  <a:pt x="1048662" y="3546462"/>
                  <a:pt x="1063256" y="3562030"/>
                </a:cubicBezTo>
                <a:cubicBezTo>
                  <a:pt x="1107424" y="3609143"/>
                  <a:pt x="1097254" y="3593902"/>
                  <a:pt x="1148317" y="3641774"/>
                </a:cubicBezTo>
                <a:cubicBezTo>
                  <a:pt x="1161115" y="3653772"/>
                  <a:pt x="1171684" y="3668218"/>
                  <a:pt x="1185531" y="3678988"/>
                </a:cubicBezTo>
                <a:cubicBezTo>
                  <a:pt x="1203769" y="3693173"/>
                  <a:pt x="1225296" y="3702651"/>
                  <a:pt x="1244010" y="3716202"/>
                </a:cubicBezTo>
                <a:cubicBezTo>
                  <a:pt x="1254214" y="3723591"/>
                  <a:pt x="1324151" y="3792836"/>
                  <a:pt x="1366284" y="3801263"/>
                </a:cubicBezTo>
                <a:cubicBezTo>
                  <a:pt x="1465435" y="3821093"/>
                  <a:pt x="1656154" y="3820136"/>
                  <a:pt x="1717158" y="3822528"/>
                </a:cubicBezTo>
                <a:cubicBezTo>
                  <a:pt x="1724247" y="3826072"/>
                  <a:pt x="1730663" y="3831554"/>
                  <a:pt x="1738424" y="3833160"/>
                </a:cubicBezTo>
                <a:cubicBezTo>
                  <a:pt x="1782359" y="3842250"/>
                  <a:pt x="1871331" y="3854425"/>
                  <a:pt x="1871331" y="3854425"/>
                </a:cubicBezTo>
                <a:cubicBezTo>
                  <a:pt x="2037188" y="3846133"/>
                  <a:pt x="1964282" y="3857941"/>
                  <a:pt x="2179675" y="3790630"/>
                </a:cubicBezTo>
                <a:cubicBezTo>
                  <a:pt x="2230943" y="3774609"/>
                  <a:pt x="2359212" y="3731625"/>
                  <a:pt x="2413591" y="3700253"/>
                </a:cubicBezTo>
                <a:cubicBezTo>
                  <a:pt x="2429908" y="3690839"/>
                  <a:pt x="2440633" y="3673761"/>
                  <a:pt x="2456121" y="3663039"/>
                </a:cubicBezTo>
                <a:cubicBezTo>
                  <a:pt x="2509872" y="3625827"/>
                  <a:pt x="2567228" y="3594004"/>
                  <a:pt x="2620926" y="3556714"/>
                </a:cubicBezTo>
                <a:cubicBezTo>
                  <a:pt x="2631218" y="3549567"/>
                  <a:pt x="2640321" y="3540398"/>
                  <a:pt x="2647507" y="3530132"/>
                </a:cubicBezTo>
                <a:cubicBezTo>
                  <a:pt x="2665284" y="3504737"/>
                  <a:pt x="2680449" y="3477568"/>
                  <a:pt x="2695354" y="3450388"/>
                </a:cubicBezTo>
                <a:cubicBezTo>
                  <a:pt x="2738465" y="3371775"/>
                  <a:pt x="2765410" y="3303803"/>
                  <a:pt x="2796363" y="3216472"/>
                </a:cubicBezTo>
                <a:cubicBezTo>
                  <a:pt x="2880890" y="2977986"/>
                  <a:pt x="2868265" y="3019242"/>
                  <a:pt x="2908005" y="2860281"/>
                </a:cubicBezTo>
                <a:cubicBezTo>
                  <a:pt x="2906233" y="2766360"/>
                  <a:pt x="2905983" y="2672398"/>
                  <a:pt x="2902689" y="2578518"/>
                </a:cubicBezTo>
                <a:cubicBezTo>
                  <a:pt x="2901748" y="2551702"/>
                  <a:pt x="2898312" y="2557488"/>
                  <a:pt x="2876107" y="2551937"/>
                </a:cubicBezTo>
                <a:cubicBezTo>
                  <a:pt x="2869019" y="2512951"/>
                  <a:pt x="2864020" y="2473527"/>
                  <a:pt x="2854842" y="2434979"/>
                </a:cubicBezTo>
                <a:cubicBezTo>
                  <a:pt x="2846272" y="2398983"/>
                  <a:pt x="2831095" y="2364747"/>
                  <a:pt x="2822945" y="2328653"/>
                </a:cubicBezTo>
                <a:cubicBezTo>
                  <a:pt x="2818634" y="2309560"/>
                  <a:pt x="2820846" y="2289481"/>
                  <a:pt x="2817628" y="2270174"/>
                </a:cubicBezTo>
                <a:cubicBezTo>
                  <a:pt x="2811942" y="2236059"/>
                  <a:pt x="2806190" y="2235858"/>
                  <a:pt x="2796363" y="2206379"/>
                </a:cubicBezTo>
                <a:cubicBezTo>
                  <a:pt x="2790512" y="2188827"/>
                  <a:pt x="2789795" y="2169163"/>
                  <a:pt x="2780414" y="2153216"/>
                </a:cubicBezTo>
                <a:cubicBezTo>
                  <a:pt x="2773089" y="2140763"/>
                  <a:pt x="2745266" y="2115070"/>
                  <a:pt x="2727252" y="2105370"/>
                </a:cubicBezTo>
                <a:cubicBezTo>
                  <a:pt x="2686775" y="2083574"/>
                  <a:pt x="2643412" y="2066797"/>
                  <a:pt x="2604977" y="2041574"/>
                </a:cubicBezTo>
                <a:cubicBezTo>
                  <a:pt x="2586120" y="2029199"/>
                  <a:pt x="2574507" y="2008108"/>
                  <a:pt x="2557131" y="1993728"/>
                </a:cubicBezTo>
                <a:cubicBezTo>
                  <a:pt x="2480954" y="1930685"/>
                  <a:pt x="2462139" y="1914264"/>
                  <a:pt x="2381693" y="1882086"/>
                </a:cubicBezTo>
                <a:cubicBezTo>
                  <a:pt x="2369715" y="1877295"/>
                  <a:pt x="2357184" y="1873695"/>
                  <a:pt x="2344479" y="1871453"/>
                </a:cubicBezTo>
                <a:cubicBezTo>
                  <a:pt x="2326941" y="1868358"/>
                  <a:pt x="2309038" y="1867909"/>
                  <a:pt x="2291317" y="1866137"/>
                </a:cubicBezTo>
                <a:cubicBezTo>
                  <a:pt x="2229812" y="1773878"/>
                  <a:pt x="2246028" y="1815334"/>
                  <a:pt x="2328531" y="1605639"/>
                </a:cubicBezTo>
                <a:cubicBezTo>
                  <a:pt x="2385130" y="1461784"/>
                  <a:pt x="2432479" y="1309324"/>
                  <a:pt x="2525233" y="1185653"/>
                </a:cubicBezTo>
                <a:cubicBezTo>
                  <a:pt x="2567763" y="1128946"/>
                  <a:pt x="2613978" y="1074823"/>
                  <a:pt x="2652824" y="1015532"/>
                </a:cubicBezTo>
                <a:cubicBezTo>
                  <a:pt x="2681502" y="971761"/>
                  <a:pt x="2703417" y="923895"/>
                  <a:pt x="2727252" y="877309"/>
                </a:cubicBezTo>
                <a:cubicBezTo>
                  <a:pt x="2767664" y="798322"/>
                  <a:pt x="2778479" y="765189"/>
                  <a:pt x="2812312" y="680607"/>
                </a:cubicBezTo>
                <a:cubicBezTo>
                  <a:pt x="2827036" y="548083"/>
                  <a:pt x="2824279" y="597084"/>
                  <a:pt x="2801679" y="350997"/>
                </a:cubicBezTo>
                <a:cubicBezTo>
                  <a:pt x="2794322" y="270884"/>
                  <a:pt x="2783502" y="191036"/>
                  <a:pt x="2769782" y="111765"/>
                </a:cubicBezTo>
                <a:cubicBezTo>
                  <a:pt x="2766482" y="92699"/>
                  <a:pt x="2740607" y="49208"/>
                  <a:pt x="2727252" y="37337"/>
                </a:cubicBezTo>
                <a:cubicBezTo>
                  <a:pt x="2721791" y="32483"/>
                  <a:pt x="2713075" y="33793"/>
                  <a:pt x="2705986" y="32021"/>
                </a:cubicBezTo>
                <a:cubicBezTo>
                  <a:pt x="2676762" y="12536"/>
                  <a:pt x="2685566" y="10727"/>
                  <a:pt x="2658140" y="69235"/>
                </a:cubicBezTo>
                <a:cubicBezTo>
                  <a:pt x="2613005" y="165522"/>
                  <a:pt x="2575604" y="265306"/>
                  <a:pt x="2530549" y="361630"/>
                </a:cubicBezTo>
                <a:cubicBezTo>
                  <a:pt x="2524090" y="375438"/>
                  <a:pt x="2514133" y="387483"/>
                  <a:pt x="2503968" y="398844"/>
                </a:cubicBezTo>
                <a:cubicBezTo>
                  <a:pt x="2453808" y="454905"/>
                  <a:pt x="2406950" y="514738"/>
                  <a:pt x="2349796" y="563649"/>
                </a:cubicBezTo>
                <a:cubicBezTo>
                  <a:pt x="2138086" y="744824"/>
                  <a:pt x="2016038" y="869150"/>
                  <a:pt x="1775638" y="946421"/>
                </a:cubicBezTo>
                <a:cubicBezTo>
                  <a:pt x="1736252" y="959081"/>
                  <a:pt x="1694121" y="960598"/>
                  <a:pt x="1653363" y="967686"/>
                </a:cubicBezTo>
                <a:cubicBezTo>
                  <a:pt x="1625010" y="962370"/>
                  <a:pt x="1593897" y="965046"/>
                  <a:pt x="1568303" y="951737"/>
                </a:cubicBezTo>
                <a:cubicBezTo>
                  <a:pt x="1512797" y="922874"/>
                  <a:pt x="1503996" y="846453"/>
                  <a:pt x="1488558" y="797565"/>
                </a:cubicBezTo>
                <a:cubicBezTo>
                  <a:pt x="1484506" y="769201"/>
                  <a:pt x="1461842" y="632614"/>
                  <a:pt x="1467293" y="595546"/>
                </a:cubicBezTo>
                <a:cubicBezTo>
                  <a:pt x="1471941" y="563939"/>
                  <a:pt x="1488558" y="535295"/>
                  <a:pt x="1499191" y="505170"/>
                </a:cubicBezTo>
                <a:cubicBezTo>
                  <a:pt x="1490331" y="379351"/>
                  <a:pt x="1486539" y="253073"/>
                  <a:pt x="1472610" y="127714"/>
                </a:cubicBezTo>
                <a:cubicBezTo>
                  <a:pt x="1471991" y="122144"/>
                  <a:pt x="1460249" y="118092"/>
                  <a:pt x="1456661" y="122397"/>
                </a:cubicBezTo>
                <a:cubicBezTo>
                  <a:pt x="1448402" y="132308"/>
                  <a:pt x="1450322" y="147445"/>
                  <a:pt x="1446028" y="159611"/>
                </a:cubicBezTo>
                <a:cubicBezTo>
                  <a:pt x="1429046" y="207725"/>
                  <a:pt x="1417297" y="258358"/>
                  <a:pt x="1392865" y="303151"/>
                </a:cubicBezTo>
                <a:cubicBezTo>
                  <a:pt x="1382233" y="322644"/>
                  <a:pt x="1369325" y="341059"/>
                  <a:pt x="1360968" y="361630"/>
                </a:cubicBezTo>
                <a:cubicBezTo>
                  <a:pt x="1346204" y="397973"/>
                  <a:pt x="1323754" y="473272"/>
                  <a:pt x="1323754" y="473272"/>
                </a:cubicBezTo>
                <a:cubicBezTo>
                  <a:pt x="1316666" y="471500"/>
                  <a:pt x="1308568" y="472009"/>
                  <a:pt x="1302489" y="467956"/>
                </a:cubicBezTo>
                <a:cubicBezTo>
                  <a:pt x="1241402" y="427231"/>
                  <a:pt x="1301454" y="449889"/>
                  <a:pt x="1259958" y="436058"/>
                </a:cubicBezTo>
                <a:cubicBezTo>
                  <a:pt x="1256414" y="428970"/>
                  <a:pt x="1253932" y="421242"/>
                  <a:pt x="1249326" y="414793"/>
                </a:cubicBezTo>
                <a:cubicBezTo>
                  <a:pt x="1244956" y="408675"/>
                  <a:pt x="1236739" y="405569"/>
                  <a:pt x="1233377" y="398844"/>
                </a:cubicBezTo>
                <a:cubicBezTo>
                  <a:pt x="1227608" y="387305"/>
                  <a:pt x="1227275" y="373710"/>
                  <a:pt x="1222745" y="361630"/>
                </a:cubicBezTo>
                <a:cubicBezTo>
                  <a:pt x="1221212" y="357542"/>
                  <a:pt x="1190688" y="277620"/>
                  <a:pt x="1174898" y="249988"/>
                </a:cubicBezTo>
                <a:cubicBezTo>
                  <a:pt x="1164645" y="232045"/>
                  <a:pt x="1157613" y="211438"/>
                  <a:pt x="1143000" y="196825"/>
                </a:cubicBezTo>
                <a:cubicBezTo>
                  <a:pt x="1123983" y="177808"/>
                  <a:pt x="1116664" y="167984"/>
                  <a:pt x="1095154" y="154295"/>
                </a:cubicBezTo>
                <a:cubicBezTo>
                  <a:pt x="1083101" y="146625"/>
                  <a:pt x="1069370" y="141602"/>
                  <a:pt x="1057940" y="133030"/>
                </a:cubicBezTo>
                <a:cubicBezTo>
                  <a:pt x="1047915" y="125512"/>
                  <a:pt x="1042159" y="112802"/>
                  <a:pt x="1031358" y="106449"/>
                </a:cubicBezTo>
                <a:cubicBezTo>
                  <a:pt x="998583" y="87170"/>
                  <a:pt x="965674" y="79327"/>
                  <a:pt x="930349" y="69235"/>
                </a:cubicBezTo>
                <a:cubicBezTo>
                  <a:pt x="932121" y="81640"/>
                  <a:pt x="930061" y="95241"/>
                  <a:pt x="935665" y="106449"/>
                </a:cubicBezTo>
                <a:cubicBezTo>
                  <a:pt x="941269" y="117657"/>
                  <a:pt x="953697" y="123869"/>
                  <a:pt x="962247" y="133030"/>
                </a:cubicBezTo>
                <a:cubicBezTo>
                  <a:pt x="978514" y="150459"/>
                  <a:pt x="995113" y="167646"/>
                  <a:pt x="1010093" y="186193"/>
                </a:cubicBezTo>
                <a:cubicBezTo>
                  <a:pt x="1065568" y="254876"/>
                  <a:pt x="1069324" y="264079"/>
                  <a:pt x="1111103" y="329732"/>
                </a:cubicBezTo>
                <a:cubicBezTo>
                  <a:pt x="1090838" y="334799"/>
                  <a:pt x="1051165" y="345077"/>
                  <a:pt x="1036675" y="345681"/>
                </a:cubicBezTo>
                <a:cubicBezTo>
                  <a:pt x="1003026" y="347083"/>
                  <a:pt x="960029" y="340048"/>
                  <a:pt x="925033" y="335049"/>
                </a:cubicBezTo>
                <a:cubicBezTo>
                  <a:pt x="901996" y="326188"/>
                  <a:pt x="871075" y="327950"/>
                  <a:pt x="855921" y="308467"/>
                </a:cubicBezTo>
                <a:cubicBezTo>
                  <a:pt x="843516" y="292518"/>
                  <a:pt x="834871" y="272744"/>
                  <a:pt x="818707" y="260621"/>
                </a:cubicBezTo>
                <a:cubicBezTo>
                  <a:pt x="811619" y="255305"/>
                  <a:pt x="803369" y="251258"/>
                  <a:pt x="797442" y="244672"/>
                </a:cubicBezTo>
                <a:cubicBezTo>
                  <a:pt x="757416" y="200197"/>
                  <a:pt x="782448" y="204708"/>
                  <a:pt x="728331" y="159611"/>
                </a:cubicBezTo>
                <a:cubicBezTo>
                  <a:pt x="722718" y="154933"/>
                  <a:pt x="714154" y="156067"/>
                  <a:pt x="707065" y="154295"/>
                </a:cubicBezTo>
                <a:cubicBezTo>
                  <a:pt x="694661" y="145435"/>
                  <a:pt x="681053" y="138054"/>
                  <a:pt x="669852" y="127714"/>
                </a:cubicBezTo>
                <a:cubicBezTo>
                  <a:pt x="645250" y="105004"/>
                  <a:pt x="637656" y="83631"/>
                  <a:pt x="611372" y="63918"/>
                </a:cubicBezTo>
                <a:cubicBezTo>
                  <a:pt x="599942" y="55346"/>
                  <a:pt x="586176" y="50379"/>
                  <a:pt x="574158" y="42653"/>
                </a:cubicBezTo>
                <a:cubicBezTo>
                  <a:pt x="508663" y="549"/>
                  <a:pt x="561931" y="28565"/>
                  <a:pt x="515679" y="5439"/>
                </a:cubicBezTo>
                <a:cubicBezTo>
                  <a:pt x="520995" y="3667"/>
                  <a:pt x="526100" y="-798"/>
                  <a:pt x="531628" y="123"/>
                </a:cubicBezTo>
                <a:cubicBezTo>
                  <a:pt x="537931" y="1174"/>
                  <a:pt x="541645" y="8383"/>
                  <a:pt x="547577" y="10756"/>
                </a:cubicBezTo>
                <a:cubicBezTo>
                  <a:pt x="550868" y="12072"/>
                  <a:pt x="554666" y="10756"/>
                  <a:pt x="558210" y="10756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" name="מחבר: מרפקי 2">
            <a:extLst>
              <a:ext uri="{FF2B5EF4-FFF2-40B4-BE49-F238E27FC236}">
                <a16:creationId xmlns:a16="http://schemas.microsoft.com/office/drawing/2014/main" id="{BD942AAD-53A3-4947-AFDA-7E30A2864DDD}"/>
              </a:ext>
            </a:extLst>
          </p:cNvPr>
          <p:cNvCxnSpPr>
            <a:cxnSpLocks/>
          </p:cNvCxnSpPr>
          <p:nvPr/>
        </p:nvCxnSpPr>
        <p:spPr>
          <a:xfrm>
            <a:off x="1505778" y="4094922"/>
            <a:ext cx="2186609" cy="1873525"/>
          </a:xfrm>
          <a:prstGeom prst="bentConnector3">
            <a:avLst>
              <a:gd name="adj1" fmla="val 49091"/>
            </a:avLst>
          </a:prstGeom>
          <a:ln w="762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B42CF66B-0B61-4AAB-BC3F-AE16B9D47634}"/>
              </a:ext>
            </a:extLst>
          </p:cNvPr>
          <p:cNvCxnSpPr/>
          <p:nvPr/>
        </p:nvCxnSpPr>
        <p:spPr>
          <a:xfrm flipV="1">
            <a:off x="1838738" y="4241119"/>
            <a:ext cx="1719470" cy="1446143"/>
          </a:xfrm>
          <a:prstGeom prst="bentConnector3">
            <a:avLst>
              <a:gd name="adj1" fmla="val 60694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967D5B8-DE32-4A4F-891E-43310DD85995}"/>
              </a:ext>
            </a:extLst>
          </p:cNvPr>
          <p:cNvSpPr/>
          <p:nvPr/>
        </p:nvSpPr>
        <p:spPr>
          <a:xfrm>
            <a:off x="6705600" y="324170"/>
            <a:ext cx="1168400" cy="11628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שולש שווה-שוקיים 4">
            <a:extLst>
              <a:ext uri="{FF2B5EF4-FFF2-40B4-BE49-F238E27FC236}">
                <a16:creationId xmlns:a16="http://schemas.microsoft.com/office/drawing/2014/main" id="{2277EC14-AEF2-4246-B386-A79644ABF26C}"/>
              </a:ext>
            </a:extLst>
          </p:cNvPr>
          <p:cNvSpPr/>
          <p:nvPr/>
        </p:nvSpPr>
        <p:spPr>
          <a:xfrm>
            <a:off x="6308436" y="1796473"/>
            <a:ext cx="1565564" cy="1542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D4CFFCB5-8139-46E9-8A1D-B69CFB2C5843}"/>
              </a:ext>
            </a:extLst>
          </p:cNvPr>
          <p:cNvSpPr/>
          <p:nvPr/>
        </p:nvSpPr>
        <p:spPr>
          <a:xfrm>
            <a:off x="7462982" y="3917312"/>
            <a:ext cx="1108363" cy="945634"/>
          </a:xfrm>
          <a:prstGeom prst="rightArrow">
            <a:avLst>
              <a:gd name="adj1" fmla="val 50000"/>
              <a:gd name="adj2" fmla="val 44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E5AB1FEF-1AE4-4B68-BECE-986B9BB7810C}"/>
              </a:ext>
            </a:extLst>
          </p:cNvPr>
          <p:cNvSpPr/>
          <p:nvPr/>
        </p:nvSpPr>
        <p:spPr>
          <a:xfrm>
            <a:off x="6622473" y="5033818"/>
            <a:ext cx="1025236" cy="1330037"/>
          </a:xfrm>
          <a:prstGeom prst="downArrow">
            <a:avLst>
              <a:gd name="adj1" fmla="val 50000"/>
              <a:gd name="adj2" fmla="val 70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7201082F-BF45-41BF-9864-284C5E9D8631}"/>
              </a:ext>
            </a:extLst>
          </p:cNvPr>
          <p:cNvSpPr/>
          <p:nvPr/>
        </p:nvSpPr>
        <p:spPr>
          <a:xfrm>
            <a:off x="3219336" y="4324572"/>
            <a:ext cx="3029965" cy="22385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יהלום 9">
            <a:extLst>
              <a:ext uri="{FF2B5EF4-FFF2-40B4-BE49-F238E27FC236}">
                <a16:creationId xmlns:a16="http://schemas.microsoft.com/office/drawing/2014/main" id="{285A6C4D-1C5E-4269-A0AC-5BF5E6B1A726}"/>
              </a:ext>
            </a:extLst>
          </p:cNvPr>
          <p:cNvSpPr/>
          <p:nvPr/>
        </p:nvSpPr>
        <p:spPr>
          <a:xfrm>
            <a:off x="5803538" y="3733975"/>
            <a:ext cx="1048327" cy="12977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DC0929D-A7EB-491A-860A-5A4315BD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sp>
        <p:nvSpPr>
          <p:cNvPr id="12" name="לוחית 11">
            <a:extLst>
              <a:ext uri="{FF2B5EF4-FFF2-40B4-BE49-F238E27FC236}">
                <a16:creationId xmlns:a16="http://schemas.microsoft.com/office/drawing/2014/main" id="{F3E287CF-B68E-4A8F-918E-EA3C0A5FC283}"/>
              </a:ext>
            </a:extLst>
          </p:cNvPr>
          <p:cNvSpPr/>
          <p:nvPr/>
        </p:nvSpPr>
        <p:spPr>
          <a:xfrm>
            <a:off x="521804" y="1446143"/>
            <a:ext cx="2088973" cy="1933161"/>
          </a:xfrm>
          <a:prstGeom prst="plaque">
            <a:avLst>
              <a:gd name="adj" fmla="val 23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7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EA0546F-49A2-4CC0-8438-426A2BBC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7" y="3492494"/>
            <a:ext cx="9180947" cy="3411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830997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rtl="0" fontAlgn="base"/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What is </a:t>
            </a:r>
            <a:r>
              <a:rPr lang="en-US" sz="4800" b="1" i="0" u="none" strike="noStrike" dirty="0" err="1">
                <a:solidFill>
                  <a:srgbClr val="FF0000"/>
                </a:solidFill>
                <a:latin typeface="Calibri"/>
              </a:rPr>
              <a:t>PPTXjs</a:t>
            </a:r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marR="0" lvl="0" indent="-857250" fontAlgn="base">
              <a:buFont typeface="+mj-lt"/>
              <a:buAutoNum type="romanUcPeriod"/>
            </a:pPr>
            <a:r>
              <a:rPr lang="en-US" sz="3600" b="0" i="0" u="none" strike="no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  <a:endParaRPr sz="3600" b="0" i="0" u="none" strike="noStrike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1C927-64CA-43DF-B72A-E72CAA318889}"/>
              </a:ext>
            </a:extLst>
          </p:cNvPr>
          <p:cNvSpPr txBox="1"/>
          <p:nvPr/>
        </p:nvSpPr>
        <p:spPr>
          <a:xfrm>
            <a:off x="45554" y="4445311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html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1A6C5EF-2150-454C-A31F-3B342DE7D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48" y="-3343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10000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0" y="19055"/>
            <a:ext cx="4794384" cy="83099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What's the point?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723300"/>
            <a:ext cx="8858250" cy="600164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R="0" lvl="0"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Generate slide decks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Represent business data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Show a family slide show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...</a:t>
            </a:r>
          </a:p>
          <a:p>
            <a:pPr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Export these to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HTML</a:t>
            </a: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 formats</a:t>
            </a:r>
          </a:p>
          <a:p>
            <a:pPr marL="1219200" lvl="1" indent="-742950" algn="l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Presentation 2007</a:t>
            </a:r>
            <a:r>
              <a:rPr lang="he-IL" sz="3200" b="0" i="0" u="none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 slides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Clr>
                <a:schemeClr val="accent5"/>
              </a:buClr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Serialized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כמה דברים בעברית</a:t>
            </a:r>
            <a:endParaRPr lang="he-IL"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עוד דברים בעברית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ועוד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Not yet 100% support yet</a:t>
            </a: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…..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79798A2-A40E-46F2-9459-B6CA4C6A5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76" y="0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2E3092"/>
            </a:gs>
            <a:gs pos="61000">
              <a:srgbClr val="FFFF00"/>
            </a:gs>
            <a:gs pos="100000">
              <a:srgbClr val="00B05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Need more info?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113877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lvl="0" fontAlgn="base"/>
            <a:r>
              <a:rPr sz="3600" b="0" i="0" u="none" strike="noStrike" dirty="0">
                <a:solidFill>
                  <a:srgbClr val="000000"/>
                </a:solidFill>
                <a:latin typeface="Calibri"/>
              </a:rPr>
              <a:t>Check the project site on GitHub:</a:t>
            </a:r>
            <a:br>
              <a:rPr dirty="0"/>
            </a:br>
            <a:r>
              <a:rPr lang="en-US" sz="3200" dirty="0">
                <a:solidFill>
                  <a:srgbClr val="000000"/>
                </a:solidFill>
                <a:latin typeface="Calibri"/>
                <a:hlinkClick r:id="rId3" tooltip="PHPPresentation"/>
              </a:rPr>
              <a:t>https://github.com/meshesha/PPTX2HTML</a:t>
            </a:r>
            <a:endParaRPr sz="3200" b="0" i="0" u="none" strike="noStrike" dirty="0">
              <a:solidFill>
                <a:srgbClr val="000000"/>
              </a:solidFill>
              <a:latin typeface="Calibri"/>
              <a:hlinkClick r:id="rId3" tooltip="PHPPresentation"/>
            </a:endParaRPr>
          </a:p>
        </p:txBody>
      </p:sp>
      <p:sp>
        <p:nvSpPr>
          <p:cNvPr id="6" name="צלב 5">
            <a:hlinkClick r:id="rId4"/>
            <a:extLst>
              <a:ext uri="{FF2B5EF4-FFF2-40B4-BE49-F238E27FC236}">
                <a16:creationId xmlns:a16="http://schemas.microsoft.com/office/drawing/2014/main" id="{1D59B48C-ABC6-4C1A-B5D2-362C779E3C5F}"/>
              </a:ext>
            </a:extLst>
          </p:cNvPr>
          <p:cNvSpPr/>
          <p:nvPr/>
        </p:nvSpPr>
        <p:spPr>
          <a:xfrm rot="1838436">
            <a:off x="1372564" y="3162208"/>
            <a:ext cx="3045937" cy="2917861"/>
          </a:xfrm>
          <a:prstGeom prst="plus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endParaRPr lang="he-IL" sz="6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F9D5128-AC86-4561-B463-6273B4455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tint val="97000"/>
                <a:hueMod val="92000"/>
                <a:satMod val="169000"/>
                <a:lumMod val="164000"/>
              </a:schemeClr>
            </a:gs>
            <a:gs pos="52000">
              <a:schemeClr val="accent6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18832"/>
              </p:ext>
            </p:extLst>
          </p:nvPr>
        </p:nvGraphicFramePr>
        <p:xfrm>
          <a:off x="770860" y="1412696"/>
          <a:ext cx="6765236" cy="31089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LastName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 Num.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Ezxra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Dawit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Zeru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Aaaaa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strike="sngStrike" dirty="0" err="1">
                          <a:solidFill>
                            <a:srgbClr val="92D050"/>
                          </a:solidFill>
                        </a:rPr>
                        <a:t>Bbbbbb</a:t>
                      </a:r>
                      <a:endParaRPr lang="en-US" strike="sngStrike" dirty="0">
                        <a:solidFill>
                          <a:srgbClr val="92D05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strike="sngStrike" dirty="0" err="1">
                          <a:solidFill>
                            <a:srgbClr val="0000FF"/>
                          </a:solidFill>
                        </a:rPr>
                        <a:t>cccccccc</a:t>
                      </a:r>
                      <a:endParaRPr lang="he-IL" u="sng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150706" y="220894"/>
            <a:ext cx="6205591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Custom 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8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48690"/>
              </p:ext>
            </p:extLst>
          </p:nvPr>
        </p:nvGraphicFramePr>
        <p:xfrm>
          <a:off x="770860" y="1412696"/>
          <a:ext cx="6765236" cy="3758314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Eszra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Ddawit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Zesru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AAAAAAAAA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BBBBBBBBBBB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CCCCCCCCC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DDDDDDDD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980623" y="186107"/>
            <a:ext cx="6205591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dirty="0">
                <a:solidFill>
                  <a:srgbClr val="FF0000"/>
                </a:solidFill>
                <a:latin typeface="Calibri"/>
              </a:rPr>
              <a:t>Theme </a:t>
            </a:r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7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0B3733-44EB-4AA5-9DBD-EF29E4B72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021286"/>
              </p:ext>
            </p:extLst>
          </p:nvPr>
        </p:nvGraphicFramePr>
        <p:xfrm>
          <a:off x="1471061" y="1013790"/>
          <a:ext cx="6096000" cy="335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F3367199-DC04-4ACB-9931-C0B5FDEA8268}"/>
              </a:ext>
            </a:extLst>
          </p:cNvPr>
          <p:cNvSpPr/>
          <p:nvPr/>
        </p:nvSpPr>
        <p:spPr>
          <a:xfrm rot="908287">
            <a:off x="880712" y="4930541"/>
            <a:ext cx="3946358" cy="1304223"/>
          </a:xfrm>
          <a:prstGeom prst="rect">
            <a:avLst/>
          </a:prstGeom>
          <a:solidFill>
            <a:srgbClr val="0000FF"/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HIIIIII</a:t>
            </a:r>
            <a:endParaRPr lang="he-IL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DFB96391-F1B6-4F66-A2F8-16DA8C45066B}"/>
              </a:ext>
            </a:extLst>
          </p:cNvPr>
          <p:cNvCxnSpPr>
            <a:cxnSpLocks/>
          </p:cNvCxnSpPr>
          <p:nvPr/>
        </p:nvCxnSpPr>
        <p:spPr>
          <a:xfrm>
            <a:off x="1410101" y="4220678"/>
            <a:ext cx="4624939" cy="635268"/>
          </a:xfrm>
          <a:prstGeom prst="line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0CA91E9B-9AF2-4F4D-9160-7B2F4C64C75D}"/>
              </a:ext>
            </a:extLst>
          </p:cNvPr>
          <p:cNvSpPr/>
          <p:nvPr/>
        </p:nvSpPr>
        <p:spPr>
          <a:xfrm rot="1342915">
            <a:off x="6451489" y="3231917"/>
            <a:ext cx="1299411" cy="1101024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fdsf</a:t>
            </a:r>
            <a:endParaRPr lang="he-IL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7157F5F0-9A86-4972-AA4A-E1BAE4EF93F8}"/>
              </a:ext>
            </a:extLst>
          </p:cNvPr>
          <p:cNvSpPr/>
          <p:nvPr/>
        </p:nvSpPr>
        <p:spPr>
          <a:xfrm rot="1398202">
            <a:off x="5079840" y="5077517"/>
            <a:ext cx="2507381" cy="1280160"/>
          </a:xfrm>
          <a:custGeom>
            <a:avLst/>
            <a:gdLst>
              <a:gd name="connsiteX0" fmla="*/ 1068404 w 2507381"/>
              <a:gd name="connsiteY0" fmla="*/ 235819 h 1280160"/>
              <a:gd name="connsiteX1" fmla="*/ 2507381 w 2507381"/>
              <a:gd name="connsiteY1" fmla="*/ 77002 h 1280160"/>
              <a:gd name="connsiteX2" fmla="*/ 2233061 w 2507381"/>
              <a:gd name="connsiteY2" fmla="*/ 1280160 h 1280160"/>
              <a:gd name="connsiteX3" fmla="*/ 385011 w 2507381"/>
              <a:gd name="connsiteY3" fmla="*/ 1227221 h 1280160"/>
              <a:gd name="connsiteX4" fmla="*/ 0 w 2507381"/>
              <a:gd name="connsiteY4" fmla="*/ 0 h 1280160"/>
              <a:gd name="connsiteX5" fmla="*/ 924025 w 2507381"/>
              <a:gd name="connsiteY5" fmla="*/ 423511 h 1280160"/>
              <a:gd name="connsiteX6" fmla="*/ 1068404 w 2507381"/>
              <a:gd name="connsiteY6" fmla="*/ 235819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7381" h="1280160">
                <a:moveTo>
                  <a:pt x="1068404" y="235819"/>
                </a:moveTo>
                <a:lnTo>
                  <a:pt x="2507381" y="77002"/>
                </a:lnTo>
                <a:lnTo>
                  <a:pt x="2233061" y="1280160"/>
                </a:lnTo>
                <a:lnTo>
                  <a:pt x="385011" y="1227221"/>
                </a:lnTo>
                <a:lnTo>
                  <a:pt x="0" y="0"/>
                </a:lnTo>
                <a:lnTo>
                  <a:pt x="924025" y="423511"/>
                </a:lnTo>
                <a:lnTo>
                  <a:pt x="1068404" y="235819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trike="sngStrike" dirty="0" err="1">
                <a:solidFill>
                  <a:srgbClr val="FFFF00"/>
                </a:solidFill>
              </a:rPr>
              <a:t>vvv</a:t>
            </a:r>
            <a:endParaRPr lang="he-IL" strike="sngStrike" dirty="0">
              <a:solidFill>
                <a:srgbClr val="FFFF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05DDAD2-403B-4B59-A770-07047A3D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435">
            <a:off x="-130444" y="479541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תרשים 6">
            <a:extLst>
              <a:ext uri="{FF2B5EF4-FFF2-40B4-BE49-F238E27FC236}">
                <a16:creationId xmlns:a16="http://schemas.microsoft.com/office/drawing/2014/main" id="{5F859E0A-2C9A-4AA9-8903-6C30DC4BF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142475"/>
              </p:ext>
            </p:extLst>
          </p:nvPr>
        </p:nvGraphicFramePr>
        <p:xfrm>
          <a:off x="5404583" y="290094"/>
          <a:ext cx="3418573" cy="216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355216AE-5B81-4200-BE32-346ECBF44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422640"/>
              </p:ext>
            </p:extLst>
          </p:nvPr>
        </p:nvGraphicFramePr>
        <p:xfrm>
          <a:off x="503723" y="1660356"/>
          <a:ext cx="4857986" cy="311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גרפיקה 3" descr="קבוצה">
            <a:extLst>
              <a:ext uri="{FF2B5EF4-FFF2-40B4-BE49-F238E27FC236}">
                <a16:creationId xmlns:a16="http://schemas.microsoft.com/office/drawing/2014/main" id="{9A31590B-6BE9-4B6D-A68A-6A8148BCD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814" y="2997573"/>
            <a:ext cx="2195623" cy="219562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FC65FD1-8725-4524-AE50-A91E137E0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562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אינטגרל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13738</TotalTime>
  <Words>176</Words>
  <Application>Microsoft Office PowerPoint</Application>
  <PresentationFormat>‫הצגה על המסך (4:3)</PresentationFormat>
  <Paragraphs>105</Paragraphs>
  <Slides>10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Levenim MT</vt:lpstr>
      <vt:lpstr>Times New Roman</vt:lpstr>
      <vt:lpstr>Tw Cen MT</vt:lpstr>
      <vt:lpstr>Tw Cen MT Condensed</vt:lpstr>
      <vt:lpstr>Wingdings 2</vt:lpstr>
      <vt:lpstr>Wingdings 3</vt:lpstr>
      <vt:lpstr>HDOfficeLightV0</vt:lpstr>
      <vt:lpstr>אינטגרל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02 Title</dc:title>
  <dc:subject>Sample 02 Subject</dc:subject>
  <dc:creator>PHPOffice</dc:creator>
  <cp:keywords>office 2007 openxml libreoffice odt php</cp:keywords>
  <dc:description>Sample 02 Description</dc:description>
  <cp:lastModifiedBy>mimi meshesha</cp:lastModifiedBy>
  <cp:revision>706</cp:revision>
  <dcterms:created xsi:type="dcterms:W3CDTF">2015-07-08T11:58:43Z</dcterms:created>
  <dcterms:modified xsi:type="dcterms:W3CDTF">2017-10-25T12:57:25Z</dcterms:modified>
  <cp:category>Sample Category</cp:category>
</cp:coreProperties>
</file>