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6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263C-56C7-4874-8B65-E80FEED6448C}" type="datetimeFigureOut">
              <a:rPr lang="en-US" smtClean="0"/>
              <a:pPr/>
              <a:t>7/4/2015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A88B3-78AF-452E-BA41-281693896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step: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new open-source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Start codebase using “new template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New code can be added in incrementally to make sure we’re on the same page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 New template"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Same portability added during winter quarter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OS – for each one:</a:t>
            </a:r>
          </a:p>
          <a:p>
            <a:pPr lvl="2"/>
            <a:r>
              <a:rPr lang="en-US" dirty="0" smtClean="0"/>
              <a:t>Simplified setup</a:t>
            </a:r>
          </a:p>
          <a:p>
            <a:pPr lvl="2"/>
            <a:r>
              <a:rPr lang="en-US" dirty="0" smtClean="0"/>
              <a:t>Export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Plus now we have a pure </a:t>
            </a:r>
            <a:r>
              <a:rPr lang="en-US" dirty="0" err="1" smtClean="0"/>
              <a:t>javascript</a:t>
            </a:r>
            <a:r>
              <a:rPr lang="en-US" dirty="0" smtClean="0"/>
              <a:t> version</a:t>
            </a:r>
          </a:p>
          <a:p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bject oriented, </a:t>
            </a:r>
          </a:p>
          <a:p>
            <a:pPr lvl="1"/>
            <a:r>
              <a:rPr lang="en-US" dirty="0" smtClean="0"/>
              <a:t>more modular (extensible)</a:t>
            </a:r>
          </a:p>
          <a:p>
            <a:pPr lvl="1"/>
            <a:r>
              <a:rPr lang="en-US" dirty="0" smtClean="0"/>
              <a:t>shorter code (easier learning / tweaking)</a:t>
            </a:r>
          </a:p>
          <a:p>
            <a:endParaRPr lang="en-US" dirty="0" smtClean="0"/>
          </a:p>
          <a:p>
            <a:r>
              <a:rPr lang="en-US" dirty="0" smtClean="0"/>
              <a:t>Assign new shapes, shading methods, or textures with bare minimum changes </a:t>
            </a:r>
          </a:p>
          <a:p>
            <a:pPr lvl="1"/>
            <a:r>
              <a:rPr lang="en-US" dirty="0" smtClean="0"/>
              <a:t> All low-level stuff separated out into utility functions</a:t>
            </a:r>
          </a:p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aster </a:t>
            </a:r>
            <a:r>
              <a:rPr lang="en-US" dirty="0" err="1" smtClean="0"/>
              <a:t>shaders</a:t>
            </a:r>
            <a:r>
              <a:rPr lang="en-US" dirty="0" smtClean="0"/>
              <a:t> w/ corrected formulas</a:t>
            </a:r>
          </a:p>
          <a:p>
            <a:endParaRPr lang="en-US" dirty="0" smtClean="0"/>
          </a:p>
          <a:p>
            <a:r>
              <a:rPr lang="en-US" dirty="0" smtClean="0"/>
              <a:t>Updated Edward Angel files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Additions in progress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</a:t>
            </a:r>
            <a:r>
              <a:rPr lang="en-US" dirty="0" smtClean="0"/>
              <a:t>ore shapes 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ndexed </a:t>
            </a:r>
            <a:r>
              <a:rPr lang="en-US" dirty="0" smtClean="0"/>
              <a:t>(fast) sphere,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mport </a:t>
            </a:r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Prepackaged tri-stripped shapes, </a:t>
            </a:r>
          </a:p>
          <a:p>
            <a:pPr lvl="1"/>
            <a:r>
              <a:rPr lang="en-US" dirty="0" smtClean="0"/>
              <a:t>Fractals,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ectangles </a:t>
            </a:r>
            <a:r>
              <a:rPr lang="en-US" dirty="0" smtClean="0"/>
              <a:t>/ cloths / tri-meshes, </a:t>
            </a:r>
          </a:p>
          <a:p>
            <a:pPr lvl="1"/>
            <a:r>
              <a:rPr lang="en-US" dirty="0" err="1" smtClean="0"/>
              <a:t>T</a:t>
            </a:r>
            <a:r>
              <a:rPr lang="en-US" dirty="0" err="1" smtClean="0"/>
              <a:t>et</a:t>
            </a:r>
            <a:r>
              <a:rPr lang="en-US" dirty="0" smtClean="0"/>
              <a:t>-meshes</a:t>
            </a:r>
            <a:r>
              <a:rPr lang="en-US" dirty="0" smtClean="0"/>
              <a:t>, </a:t>
            </a:r>
            <a:endParaRPr lang="en-US" dirty="0" smtClean="0"/>
          </a:p>
          <a:p>
            <a:pPr lvl="1"/>
            <a:r>
              <a:rPr lang="en-US" dirty="0" smtClean="0"/>
              <a:t>Self-organizing maps of level sets,</a:t>
            </a:r>
            <a:endParaRPr lang="en-US" dirty="0" smtClean="0"/>
          </a:p>
          <a:p>
            <a:pPr lvl="1"/>
            <a:r>
              <a:rPr lang="en-US" dirty="0" smtClean="0"/>
              <a:t>Axes</a:t>
            </a:r>
            <a:r>
              <a:rPr lang="en-US" dirty="0" smtClean="0"/>
              <a:t>,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pen </a:t>
            </a:r>
            <a:r>
              <a:rPr lang="en-US" dirty="0" smtClean="0"/>
              <a:t>cones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Support for easily pairing textures with shapes, </a:t>
            </a:r>
          </a:p>
          <a:p>
            <a:pPr lvl="1"/>
            <a:r>
              <a:rPr lang="en-US" dirty="0" err="1" smtClean="0"/>
              <a:t>Mip</a:t>
            </a:r>
            <a:r>
              <a:rPr lang="en-US" dirty="0" smtClean="0"/>
              <a:t> mapping as an argument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Shape </a:t>
            </a:r>
            <a:r>
              <a:rPr lang="en-US" dirty="0" err="1" smtClean="0"/>
              <a:t>Sculpter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Scene graph trees</a:t>
            </a:r>
          </a:p>
          <a:p>
            <a:pPr lvl="1"/>
            <a:r>
              <a:rPr lang="en-US" dirty="0" smtClean="0"/>
              <a:t>Sculpting novel shapes by procedurally generating scene graph trees.</a:t>
            </a:r>
          </a:p>
          <a:p>
            <a:pPr lvl="2"/>
            <a:r>
              <a:rPr lang="en-US" dirty="0" smtClean="0"/>
              <a:t>With manual controls or with algorithmic patterns</a:t>
            </a:r>
          </a:p>
          <a:p>
            <a:pPr lvl="1"/>
            <a:r>
              <a:rPr lang="en-US" dirty="0" smtClean="0"/>
              <a:t>Intuitive to construct things, or at least the outline of things to be modified using other tools</a:t>
            </a:r>
          </a:p>
          <a:p>
            <a:pPr lvl="1"/>
            <a:r>
              <a:rPr lang="en-US" dirty="0" smtClean="0"/>
              <a:t>Like fractals, allows for scenes with a lot of geometry to be generated very quickly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erlin</a:t>
            </a:r>
            <a:r>
              <a:rPr lang="en-US" dirty="0" smtClean="0"/>
              <a:t> noise 2D / 3D library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extures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over space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eight over 2D, density over 3D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"Simple Mesh" library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implementation of tri-meshes (for surface boundaries)</a:t>
            </a:r>
          </a:p>
          <a:p>
            <a:r>
              <a:rPr lang="en-US" dirty="0" smtClean="0"/>
              <a:t>Separate topology from geometry </a:t>
            </a:r>
          </a:p>
          <a:p>
            <a:r>
              <a:rPr lang="en-US" dirty="0" smtClean="0"/>
              <a:t>Topology exploitable in ways the geometry isn't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"Simple Mesh" library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based Half-Edge data structure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aper</a:t>
            </a:r>
          </a:p>
          <a:p>
            <a:r>
              <a:rPr lang="en-US" dirty="0" smtClean="0"/>
              <a:t>Local functions for modifying mesh to keep triangles consistent</a:t>
            </a:r>
          </a:p>
          <a:p>
            <a:pPr lvl="1"/>
            <a:r>
              <a:rPr lang="en-US" dirty="0" smtClean="0"/>
              <a:t>Edge operations - Flip, Collapse, or Split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Mesh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changing surfaces</a:t>
            </a:r>
          </a:p>
          <a:p>
            <a:pPr lvl="1"/>
            <a:r>
              <a:rPr lang="en-US" dirty="0" smtClean="0"/>
              <a:t>Deformable </a:t>
            </a:r>
            <a:r>
              <a:rPr lang="en-US" dirty="0" err="1" smtClean="0"/>
              <a:t>Simplicial</a:t>
            </a:r>
            <a:r>
              <a:rPr lang="en-US" dirty="0" smtClean="0"/>
              <a:t> Complex (DSC) method paper</a:t>
            </a:r>
          </a:p>
          <a:p>
            <a:r>
              <a:rPr lang="en-US" dirty="0" smtClean="0"/>
              <a:t>Simple </a:t>
            </a:r>
            <a:r>
              <a:rPr lang="en-US" dirty="0" err="1" smtClean="0"/>
              <a:t>Tet</a:t>
            </a:r>
            <a:r>
              <a:rPr lang="en-US" dirty="0" smtClean="0"/>
              <a:t>-mesh library </a:t>
            </a:r>
          </a:p>
          <a:p>
            <a:pPr lvl="1"/>
            <a:r>
              <a:rPr lang="en-US" dirty="0" smtClean="0"/>
              <a:t>Using Half-Face Data structure from paper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Expanded version of CS174C template</a:t>
            </a:r>
          </a:p>
          <a:p>
            <a:r>
              <a:rPr lang="en-US" dirty="0" smtClean="0"/>
              <a:t>Really simple engine for perturbing meshes of the sort used in the Simple Mesh library</a:t>
            </a:r>
          </a:p>
          <a:p>
            <a:pPr lvl="1"/>
            <a:r>
              <a:rPr lang="en-US" dirty="0" smtClean="0"/>
              <a:t>For solid shapes – Rigid Body dynamics</a:t>
            </a:r>
          </a:p>
          <a:p>
            <a:pPr lvl="1"/>
            <a:r>
              <a:rPr lang="en-US" dirty="0" smtClean="0"/>
              <a:t>For surface meshes – Finite Element cloth</a:t>
            </a:r>
          </a:p>
          <a:p>
            <a:r>
              <a:rPr lang="en-US" dirty="0" smtClean="0"/>
              <a:t>Future:  Utilize the “</a:t>
            </a:r>
            <a:r>
              <a:rPr lang="en-US" dirty="0" err="1" smtClean="0"/>
              <a:t>tet</a:t>
            </a:r>
            <a:r>
              <a:rPr lang="en-US" dirty="0" smtClean="0"/>
              <a:t> mesh” extension for more advanced things like: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ollisions</a:t>
            </a:r>
          </a:p>
          <a:p>
            <a:pPr lvl="1"/>
            <a:r>
              <a:rPr lang="en-US" dirty="0" smtClean="0"/>
              <a:t>3D elastics</a:t>
            </a:r>
          </a:p>
          <a:p>
            <a:pPr lvl="1"/>
            <a:r>
              <a:rPr lang="en-US" dirty="0" smtClean="0"/>
              <a:t>Fluids</a:t>
            </a:r>
          </a:p>
          <a:p>
            <a:pPr lvl="1"/>
            <a:r>
              <a:rPr lang="en-US" dirty="0" smtClean="0"/>
              <a:t>Illumination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358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Preliminary step:</vt:lpstr>
      <vt:lpstr>“ New template"</vt:lpstr>
      <vt:lpstr> Additions in progress </vt:lpstr>
      <vt:lpstr>TODO: Shape Sculpter</vt:lpstr>
      <vt:lpstr>Perlin noise 2D / 3D library file</vt:lpstr>
      <vt:lpstr> "Simple Mesh" library file </vt:lpstr>
      <vt:lpstr> "Simple Mesh" library file </vt:lpstr>
      <vt:lpstr>Future Mesh library</vt:lpstr>
      <vt:lpstr>Simple Simulator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step:</dc:title>
  <dc:creator>Windows User</dc:creator>
  <cp:lastModifiedBy>Windows User</cp:lastModifiedBy>
  <cp:revision>48</cp:revision>
  <dcterms:created xsi:type="dcterms:W3CDTF">2015-06-23T18:57:02Z</dcterms:created>
  <dcterms:modified xsi:type="dcterms:W3CDTF">2015-07-05T04:24:27Z</dcterms:modified>
</cp:coreProperties>
</file>