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060CD-D932-0A69-A714-4585485B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A881B5-0B6C-C384-FE3A-69301CAB9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4383B3-C9BA-93DE-45CA-174EE7DE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7372A-14E2-87C8-472A-2FB18AD2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E5810-6B55-C418-4872-72103F1A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8CEB3-0576-2C28-4DEA-CFFA20D7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08602F-E389-B53E-9344-CFA3006B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A2A8F-31BE-24C5-E379-3CB61C91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3962B-79F0-0732-97FA-67B0091A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3C628-9978-1D4A-8C2D-EFEA483B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864A5E-72B9-0EA6-92DB-CDE3678D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2A4863-EE94-4243-2588-7538FACB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0686D-ADA7-C719-32E1-0E4F225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8C24B-BF71-742C-17BC-0B3403D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115E-9B49-2B4C-3F3C-A9BD2EBD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1D702-D29A-8C82-010B-1B7689E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FC53A3-E4EB-A908-B5CC-03E9066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88F5F-E2B1-FD74-6FAB-12ECD9AE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E83FA-298C-2E7A-DA44-5830133D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3BC7B-7157-91CC-9AA5-090ED892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30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E09A0-220F-4E19-962A-7E208967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62DE9E-3E62-C440-1A00-68889F05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152B2-EC32-FE05-2925-B0B7B3A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9DDBA-1C7E-402A-EF8F-C4210780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397B8-BC18-6763-4A7E-33BE3A6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2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34F0F-0794-01FC-0686-11F0C8F4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E9A0E-30B5-DC14-47CC-85DDEAE9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C5B3FC-5D92-C699-6367-EDBCA43F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16195-39AA-A4B7-BB0D-12D65401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9E1FC-0125-83B2-7C29-3833D00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09CEF-1C29-2879-B4A6-46BAC7FA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2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62640-DAFE-40F6-AD4D-7AE8AB2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D87D06-A4EF-3301-566C-7A8D5BB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2B34C-0578-7C6C-3B74-E9A90625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C7E97-4D7C-0002-7FAC-2170F898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A51A01-D6E5-D9DD-945D-1548E7EF5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FAC3A7-F577-6D5D-EC3E-A5B50D3D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4281F2-D561-7129-009C-7723AB4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7DBA15-7A6D-3F04-F418-8F3AC123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E8078-55AC-9701-7A41-25F8B9D8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C6410-CF4E-C6EF-064D-36E88F9E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322CD-C565-1E20-18B6-8132A633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B551B0-F6D6-CFF6-D1C7-4B728F8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E080A8-92E6-5EBB-20D9-8A13BBC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8CD419-E1EE-13DC-0F86-CE898550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9594E9-7C05-AB98-F6F1-E884E2D4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1139-D6A8-D66F-4E92-CA3F57E7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77031-8BA2-33B5-615D-74C43197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CA404A-D328-4995-FA64-BAE542D2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F22704-6BFA-9406-BA0A-DBF403FD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F2C44A-A32A-F9EF-B734-4E43436C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D77718-9E14-CB50-E679-3761499D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2140A-42F0-C545-9A09-A0DD535C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4645FF-544D-0894-F575-D9BC62D6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24F863-D592-8F24-4C0E-E3D08605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62C212-8F0B-C310-F7AA-D1CFB90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FDA32-77F2-CA4B-7FF3-48E2DC6F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1B819D-E281-8B09-EFF1-56C4361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116831-8AB7-57F9-E865-CAF7FE54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4A700-7229-B340-F88F-9DEE3BC1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BFA2B-7A2D-76BD-9B37-553A0074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DF64-9E03-4B6C-B2DA-933EA6DA7E1C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682AD-5423-A2DF-B081-D2E6FF3DB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ABB1A4-D5CD-8E5A-23EA-20FF5319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9B02-49C4-427D-B15D-FB46F7A92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C1F4F-1944-DB27-1406-2F5F37A6F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680D5F-FD11-5747-CE61-F101C6138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0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B3790-86E3-D853-3F6E-68335E7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A161A37-E6BF-CD73-5C99-0119D086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966" y="1438868"/>
            <a:ext cx="5029200" cy="3257550"/>
          </a:xfrm>
        </p:spPr>
      </p:pic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F2C8E998-4A38-151D-9990-385EB5CE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" y="1438868"/>
            <a:ext cx="5029200" cy="3257550"/>
          </a:xfrm>
          <a:prstGeom prst="rect">
            <a:avLst/>
          </a:prstGeom>
        </p:spPr>
      </p:pic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64DB6CA8-0BAA-B97D-5E48-A0A27CE30A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38868"/>
            <a:ext cx="5029200" cy="3257550"/>
          </a:xfrm>
          <a:prstGeom prst="rect">
            <a:avLst/>
          </a:prstGeom>
        </p:spPr>
      </p:pic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DB2B597-FC93-174F-9CDF-242CCECA04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42" y="3752900"/>
            <a:ext cx="5029200" cy="3257550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FED397E-F500-4A5D-8905-5D234745C6D1}"/>
              </a:ext>
            </a:extLst>
          </p:cNvPr>
          <p:cNvSpPr/>
          <p:nvPr/>
        </p:nvSpPr>
        <p:spPr>
          <a:xfrm>
            <a:off x="4264392" y="1865145"/>
            <a:ext cx="2117558" cy="1713297"/>
          </a:xfrm>
          <a:prstGeom prst="wedgeRectCallout">
            <a:avLst>
              <a:gd name="adj1" fmla="val -63106"/>
              <a:gd name="adj2" fmla="val 372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FC55F0-10EE-D73D-00E2-30D19FE74FB9}"/>
              </a:ext>
            </a:extLst>
          </p:cNvPr>
          <p:cNvSpPr txBox="1"/>
          <p:nvPr/>
        </p:nvSpPr>
        <p:spPr>
          <a:xfrm>
            <a:off x="4356234" y="2015047"/>
            <a:ext cx="1864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CAE</a:t>
            </a:r>
            <a:r>
              <a:rPr kumimoji="1" lang="ja-JP" altLang="en-US" dirty="0"/>
              <a:t>部にはツッコミ役がいないよねー。</a:t>
            </a:r>
            <a:endParaRPr kumimoji="1" lang="en-US" altLang="ja-JP" dirty="0"/>
          </a:p>
          <a:p>
            <a:r>
              <a:rPr lang="ja-JP" altLang="en-US" dirty="0"/>
              <a:t>赤石君に任せた！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00C2FE-8CA6-DA72-45E0-41F3C7D607EE}"/>
              </a:ext>
            </a:extLst>
          </p:cNvPr>
          <p:cNvSpPr txBox="1"/>
          <p:nvPr/>
        </p:nvSpPr>
        <p:spPr>
          <a:xfrm>
            <a:off x="665747" y="3752900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</a:t>
            </a:r>
            <a:r>
              <a:rPr kumimoji="1" lang="ja-JP" altLang="en-US" dirty="0"/>
              <a:t>ワモトさん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F2C8CD-D607-6542-6F19-BA9A05A74882}"/>
              </a:ext>
            </a:extLst>
          </p:cNvPr>
          <p:cNvSpPr txBox="1"/>
          <p:nvPr/>
        </p:nvSpPr>
        <p:spPr>
          <a:xfrm>
            <a:off x="2000050" y="3826693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</a:t>
            </a:r>
            <a:r>
              <a:rPr lang="ja-JP" altLang="en-US" dirty="0"/>
              <a:t>ギノ</a:t>
            </a:r>
            <a:r>
              <a:rPr kumimoji="1" lang="ja-JP" altLang="en-US" dirty="0"/>
              <a:t>さん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942DE3-5A93-CA66-9592-929D6BEEA0A2}"/>
              </a:ext>
            </a:extLst>
          </p:cNvPr>
          <p:cNvSpPr txBox="1"/>
          <p:nvPr/>
        </p:nvSpPr>
        <p:spPr>
          <a:xfrm>
            <a:off x="3303872" y="3807551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サキ</a:t>
            </a:r>
            <a:r>
              <a:rPr kumimoji="1" lang="ja-JP" altLang="en-US" dirty="0"/>
              <a:t>さん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EF9175-356D-B4CF-7CD4-BF1967785E3A}"/>
              </a:ext>
            </a:extLst>
          </p:cNvPr>
          <p:cNvSpPr txBox="1"/>
          <p:nvPr/>
        </p:nvSpPr>
        <p:spPr>
          <a:xfrm>
            <a:off x="9799320" y="6090490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赤石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54E5C9BE-9C61-3EC1-3AD8-1D55C1E9D6AF}"/>
              </a:ext>
            </a:extLst>
          </p:cNvPr>
          <p:cNvSpPr/>
          <p:nvPr/>
        </p:nvSpPr>
        <p:spPr>
          <a:xfrm>
            <a:off x="6782603" y="4481612"/>
            <a:ext cx="2117558" cy="1713297"/>
          </a:xfrm>
          <a:prstGeom prst="wedgeRectCallout">
            <a:avLst>
              <a:gd name="adj1" fmla="val 70076"/>
              <a:gd name="adj2" fmla="val 2092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2BF9C2-D42F-8DB3-D9F7-451F2DA07264}"/>
              </a:ext>
            </a:extLst>
          </p:cNvPr>
          <p:cNvSpPr txBox="1"/>
          <p:nvPr/>
        </p:nvSpPr>
        <p:spPr>
          <a:xfrm>
            <a:off x="6874445" y="4631514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ひえー</a:t>
            </a:r>
          </a:p>
        </p:txBody>
      </p:sp>
    </p:spTree>
    <p:extLst>
      <p:ext uri="{BB962C8B-B14F-4D97-AF65-F5344CB8AC3E}">
        <p14:creationId xmlns:p14="http://schemas.microsoft.com/office/powerpoint/2010/main" val="42441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B3790-86E3-D853-3F6E-68335E7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DB2B597-FC93-174F-9CDF-242CCECA04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84" y="2275321"/>
            <a:ext cx="5029200" cy="32575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EF9175-356D-B4CF-7CD4-BF1967785E3A}"/>
              </a:ext>
            </a:extLst>
          </p:cNvPr>
          <p:cNvSpPr txBox="1"/>
          <p:nvPr/>
        </p:nvSpPr>
        <p:spPr>
          <a:xfrm>
            <a:off x="6776988" y="4656326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赤石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54E5C9BE-9C61-3EC1-3AD8-1D55C1E9D6AF}"/>
              </a:ext>
            </a:extLst>
          </p:cNvPr>
          <p:cNvSpPr/>
          <p:nvPr/>
        </p:nvSpPr>
        <p:spPr>
          <a:xfrm>
            <a:off x="3760271" y="3047448"/>
            <a:ext cx="2117558" cy="1713297"/>
          </a:xfrm>
          <a:prstGeom prst="wedgeRectCallout">
            <a:avLst>
              <a:gd name="adj1" fmla="val 70076"/>
              <a:gd name="adj2" fmla="val 2092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2BF9C2-D42F-8DB3-D9F7-451F2DA07264}"/>
              </a:ext>
            </a:extLst>
          </p:cNvPr>
          <p:cNvSpPr txBox="1"/>
          <p:nvPr/>
        </p:nvSpPr>
        <p:spPr>
          <a:xfrm>
            <a:off x="3852113" y="3197350"/>
            <a:ext cx="186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ツッコミかー。</a:t>
            </a:r>
            <a:endParaRPr lang="en-US" altLang="ja-JP" dirty="0"/>
          </a:p>
          <a:p>
            <a:r>
              <a:rPr kumimoji="1" lang="ja-JP" altLang="en-US" dirty="0"/>
              <a:t>勉強しなきゃ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ん？勉強？</a:t>
            </a:r>
            <a:endParaRPr lang="en-US" altLang="ja-JP" dirty="0"/>
          </a:p>
          <a:p>
            <a:r>
              <a:rPr kumimoji="1" lang="ja-JP" altLang="en-US" dirty="0"/>
              <a:t>学習？</a:t>
            </a:r>
          </a:p>
        </p:txBody>
      </p:sp>
    </p:spTree>
    <p:extLst>
      <p:ext uri="{BB962C8B-B14F-4D97-AF65-F5344CB8AC3E}">
        <p14:creationId xmlns:p14="http://schemas.microsoft.com/office/powerpoint/2010/main" val="28331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B3790-86E3-D853-3F6E-68335E7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DB2B597-FC93-174F-9CDF-242CCECA04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84" y="2275321"/>
            <a:ext cx="5029200" cy="32575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EF9175-356D-B4CF-7CD4-BF1967785E3A}"/>
              </a:ext>
            </a:extLst>
          </p:cNvPr>
          <p:cNvSpPr txBox="1"/>
          <p:nvPr/>
        </p:nvSpPr>
        <p:spPr>
          <a:xfrm>
            <a:off x="6776988" y="4656326"/>
            <a:ext cx="18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赤石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54E5C9BE-9C61-3EC1-3AD8-1D55C1E9D6AF}"/>
              </a:ext>
            </a:extLst>
          </p:cNvPr>
          <p:cNvSpPr/>
          <p:nvPr/>
        </p:nvSpPr>
        <p:spPr>
          <a:xfrm>
            <a:off x="3760271" y="3047448"/>
            <a:ext cx="2117558" cy="1713297"/>
          </a:xfrm>
          <a:prstGeom prst="wedgeRectCallout">
            <a:avLst>
              <a:gd name="adj1" fmla="val 70076"/>
              <a:gd name="adj2" fmla="val 2092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2BF9C2-D42F-8DB3-D9F7-451F2DA07264}"/>
              </a:ext>
            </a:extLst>
          </p:cNvPr>
          <p:cNvSpPr txBox="1"/>
          <p:nvPr/>
        </p:nvSpPr>
        <p:spPr>
          <a:xfrm>
            <a:off x="3852113" y="3197350"/>
            <a:ext cx="18640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そうだ、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にツッコませよう！</a:t>
            </a:r>
            <a:endParaRPr kumimoji="1" lang="en-US" altLang="ja-JP" dirty="0"/>
          </a:p>
          <a:p>
            <a:r>
              <a:rPr lang="ja-JP" altLang="en-US" sz="1400" dirty="0"/>
              <a:t>私の辞書に努力という文字はない。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6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D1F54-3F19-EFE6-D10F-48602B78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D66FA-2A5D-8BD5-5109-4F9835F3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open-calm</a:t>
            </a:r>
            <a:r>
              <a:rPr lang="ja-JP" altLang="en-US" dirty="0"/>
              <a:t>をファインチューニング。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サイバーエージェントが公開している日本語</a:t>
            </a:r>
            <a:r>
              <a:rPr kumimoji="1" lang="en-US" altLang="ja-JP" dirty="0"/>
              <a:t>LLM(</a:t>
            </a:r>
            <a:r>
              <a:rPr kumimoji="1" lang="ja-JP" altLang="en-US" dirty="0"/>
              <a:t>大規模言語モデル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</a:t>
            </a:r>
            <a:r>
              <a:rPr kumimoji="1" lang="en-US" altLang="ja-JP" dirty="0"/>
              <a:t>2023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17</a:t>
            </a:r>
            <a:r>
              <a:rPr kumimoji="1" lang="ja-JP" altLang="en-US" dirty="0"/>
              <a:t>日時点で国内最大規模の公開モデル。商用利用可能。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使ったのは　</a:t>
            </a:r>
            <a:r>
              <a:rPr kumimoji="1" lang="en-US" altLang="ja-JP" dirty="0"/>
              <a:t>open-calm-medium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99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0343E-3DE3-9287-0231-AAC24092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AA08555-2DF7-B868-F812-A4A60B32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5" y="2474040"/>
            <a:ext cx="5035809" cy="3054507"/>
          </a:xfrm>
        </p:spPr>
      </p:pic>
    </p:spTree>
    <p:extLst>
      <p:ext uri="{BB962C8B-B14F-4D97-AF65-F5344CB8AC3E}">
        <p14:creationId xmlns:p14="http://schemas.microsoft.com/office/powerpoint/2010/main" val="44449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102</Words>
  <Application>Microsoft Office PowerPoint</Application>
  <PresentationFormat>ワイド画面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test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Daichi Akaishi</dc:creator>
  <cp:lastModifiedBy>Daichi Akaishi</cp:lastModifiedBy>
  <cp:revision>3</cp:revision>
  <dcterms:created xsi:type="dcterms:W3CDTF">2023-11-28T20:44:03Z</dcterms:created>
  <dcterms:modified xsi:type="dcterms:W3CDTF">2023-11-29T21:43:43Z</dcterms:modified>
</cp:coreProperties>
</file>