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E060CD-D932-0A69-A714-4585485B3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A881B5-0B6C-C384-FE3A-69301CAB9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4383B3-C9BA-93DE-45CA-174EE7DE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47372A-14E2-87C8-472A-2FB18AD2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E5810-6B55-C418-4872-72103F1A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66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8CEB3-0576-2C28-4DEA-CFFA20D7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08602F-E389-B53E-9344-CFA3006B3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6A2A8F-31BE-24C5-E379-3CB61C91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A3962B-79F0-0732-97FA-67B0091A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A3C628-9978-1D4A-8C2D-EFEA483B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62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864A5E-72B9-0EA6-92DB-CDE3678D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2A4863-EE94-4243-2588-7538FACB8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10686D-ADA7-C719-32E1-0E4F225C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48C24B-BF71-742C-17BC-0B3403D7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DA115E-9B49-2B4C-3F3C-A9BD2EBD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0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1D702-D29A-8C82-010B-1B7689EC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FC53A3-E4EB-A908-B5CC-03E90667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588F5F-E2B1-FD74-6FAB-12ECD9AE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E83FA-298C-2E7A-DA44-5830133D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E3BC7B-7157-91CC-9AA5-090ED892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30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E09A0-220F-4E19-962A-7E208967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62DE9E-3E62-C440-1A00-68889F05E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5152B2-EC32-FE05-2925-B0B7B3A1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49DDBA-1C7E-402A-EF8F-C4210780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F397B8-BC18-6763-4A7E-33BE3A66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27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34F0F-0794-01FC-0686-11F0C8F4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1E9A0E-30B5-DC14-47CC-85DDEAE97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C5B3FC-5D92-C699-6367-EDBCA43FF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F16195-39AA-A4B7-BB0D-12D65401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69E1FC-0125-83B2-7C29-3833D00C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609CEF-1C29-2879-B4A6-46BAC7FA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22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62640-DAFE-40F6-AD4D-7AE8AB2C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D87D06-A4EF-3301-566C-7A8D5BB0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B2B34C-0578-7C6C-3B74-E9A90625B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5C7E97-4D7C-0002-7FAC-2170F898C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A51A01-D6E5-D9DD-945D-1548E7EF5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FAC3A7-F577-6D5D-EC3E-A5B50D3D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84281F2-D561-7129-009C-7723AB49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7DBA15-7A6D-3F04-F418-8F3AC123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DE8078-55AC-9701-7A41-25F8B9D8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1C6410-CF4E-C6EF-064D-36E88F9E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D322CD-C565-1E20-18B6-8132A633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B551B0-F6D6-CFF6-D1C7-4B728F82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55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E080A8-92E6-5EBB-20D9-8A13BBCB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8CD419-E1EE-13DC-0F86-CE898550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9594E9-7C05-AB98-F6F1-E884E2D4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29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1139-D6A8-D66F-4E92-CA3F57E7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E77031-8BA2-33B5-615D-74C431976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CA404A-D328-4995-FA64-BAE542D2D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F22704-6BFA-9406-BA0A-DBF403FD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F2C44A-A32A-F9EF-B734-4E43436C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D77718-9E14-CB50-E679-3761499D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85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32140A-42F0-C545-9A09-A0DD535C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4645FF-544D-0894-F575-D9BC62D6F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24F863-D592-8F24-4C0E-E3D086050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62C212-8F0B-C310-F7AA-D1CFB906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3FDA32-77F2-CA4B-7FF3-48E2DC6F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1B819D-E281-8B09-EFF1-56C43619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116831-8AB7-57F9-E865-CAF7FE54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E4A700-7229-B340-F88F-9DEE3BC1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1BFA2B-7A2D-76BD-9B37-553A0074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682AD-5423-A2DF-B081-D2E6FF3DB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ABB1A4-D5CD-8E5A-23EA-20FF53196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56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C1F4F-1944-DB27-1406-2F5F37A6F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test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680D5F-FD11-5747-CE61-F101C6138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05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Daichi Akaishi</dc:creator>
  <cp:lastModifiedBy>Daichi Akaishi</cp:lastModifiedBy>
  <cp:revision>1</cp:revision>
  <dcterms:created xsi:type="dcterms:W3CDTF">2023-11-28T20:44:03Z</dcterms:created>
  <dcterms:modified xsi:type="dcterms:W3CDTF">2023-11-28T20:44:13Z</dcterms:modified>
</cp:coreProperties>
</file>