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ba6fb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ba6fb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ba6fbc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ba6fbc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ba6fbc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ba6fbc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ba6fbc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ba6fbc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06425"/>
            <a:ext cx="8520600" cy="22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monitoring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Exhausted carbon, humidity, and traffic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3600" y="340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Solomon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13" y="798050"/>
            <a:ext cx="6518172" cy="434544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992200" y="379825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85" y="1014375"/>
            <a:ext cx="6834023" cy="39767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07125" y="60140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900300" y="23740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Where?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be monitored?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Humidity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CO/CO2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Maybe nitrogen oxide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051" y="1152475"/>
            <a:ext cx="4900251" cy="36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options: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Sensors on my car!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Driving on pali at different time on Pali to comepare exhausted carbon concentration in different traffic condition. Quantify traffic condition using box model and my residence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	Stationary sensor package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Install sensor packages at selected sites (not as exciting tho…)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