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5"/>
  </p:notesMasterIdLst>
  <p:sldIdLst>
    <p:sldId id="256" r:id="rId2"/>
    <p:sldId id="304" r:id="rId3"/>
    <p:sldId id="354" r:id="rId4"/>
    <p:sldId id="335" r:id="rId5"/>
    <p:sldId id="336" r:id="rId6"/>
    <p:sldId id="337" r:id="rId7"/>
    <p:sldId id="338" r:id="rId8"/>
    <p:sldId id="339" r:id="rId9"/>
    <p:sldId id="355" r:id="rId10"/>
    <p:sldId id="309" r:id="rId11"/>
    <p:sldId id="310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49" r:id="rId23"/>
    <p:sldId id="324" r:id="rId24"/>
    <p:sldId id="351" r:id="rId25"/>
    <p:sldId id="328" r:id="rId26"/>
    <p:sldId id="329" r:id="rId27"/>
    <p:sldId id="332" r:id="rId28"/>
    <p:sldId id="352" r:id="rId29"/>
    <p:sldId id="353" r:id="rId30"/>
    <p:sldId id="330" r:id="rId31"/>
    <p:sldId id="331" r:id="rId32"/>
    <p:sldId id="333" r:id="rId33"/>
    <p:sldId id="334" r:id="rId3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Whipsmart" panose="020B0502030203050204" pitchFamily="3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070" autoAdjust="0"/>
  </p:normalViewPr>
  <p:slideViewPr>
    <p:cSldViewPr snapToGrid="0">
      <p:cViewPr varScale="1">
        <p:scale>
          <a:sx n="101" d="100"/>
          <a:sy n="101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2020-03-23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Mesh from file,</a:t>
            </a:r>
            <a:br>
              <a:rPr lang="hu-HU" dirty="0" smtClean="0"/>
            </a:br>
            <a:r>
              <a:rPr lang="hu-HU" dirty="0" err="1" smtClean="0"/>
              <a:t>PerspectiveCamera</a:t>
            </a:r>
            <a:r>
              <a:rPr lang="hu-HU" dirty="0" smtClean="0"/>
              <a:t>, </a:t>
            </a:r>
            <a:r>
              <a:rPr lang="hu-HU" dirty="0" err="1" smtClean="0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/>
              <a:t>3</a:t>
            </a:r>
            <a:r>
              <a:rPr lang="hu-HU" dirty="0" smtClean="0"/>
              <a:t>. </a:t>
            </a:r>
            <a:r>
              <a:rPr lang="en-US" dirty="0" smtClean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hu-HU" dirty="0" smtClean="0"/>
              <a:t>k</a:t>
            </a:r>
            <a:r>
              <a:rPr lang="en-US" dirty="0" err="1" smtClean="0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 smtClean="0"/>
              <a:t> </a:t>
            </a:r>
            <a:r>
              <a:rPr lang="hu-HU" dirty="0" err="1" smtClean="0"/>
              <a:t>class</a:t>
            </a:r>
            <a:endParaRPr lang="en-US" dirty="0" smtClean="0"/>
          </a:p>
          <a:p>
            <a:r>
              <a:rPr lang="hu-HU" dirty="0" smtClean="0"/>
              <a:t>v</a:t>
            </a:r>
            <a:r>
              <a:rPr lang="en-US" dirty="0" err="1" smtClean="0"/>
              <a:t>iew</a:t>
            </a:r>
            <a:r>
              <a:rPr lang="en-US" dirty="0" smtClean="0"/>
              <a:t>, </a:t>
            </a:r>
            <a:r>
              <a:rPr lang="en-US" dirty="0" err="1" smtClean="0"/>
              <a:t>proj</a:t>
            </a:r>
            <a:r>
              <a:rPr lang="hu-HU" dirty="0" smtClean="0"/>
              <a:t> mátrixok beállítása</a:t>
            </a:r>
            <a:endParaRPr lang="en-US" dirty="0" smtClean="0"/>
          </a:p>
          <a:p>
            <a:r>
              <a:rPr lang="hu-HU" dirty="0" smtClean="0"/>
              <a:t>egérrel és </a:t>
            </a:r>
            <a:r>
              <a:rPr lang="en-US" dirty="0" smtClean="0"/>
              <a:t>WASD </a:t>
            </a:r>
            <a:r>
              <a:rPr lang="hu-HU" dirty="0" smtClean="0"/>
              <a:t>billentyűkkel mozgatható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.kt</a:t>
            </a:r>
            <a:r>
              <a:rPr lang="hu-HU" sz="3200" dirty="0" smtClean="0"/>
              <a:t> </a:t>
            </a:r>
            <a:r>
              <a:rPr lang="hu-HU" sz="3200" dirty="0" smtClean="0"/>
              <a:t>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</a:t>
            </a:r>
            <a:r>
              <a:rPr lang="hu-HU" sz="3200" dirty="0" err="1" smtClean="0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update, </a:t>
            </a:r>
            <a:r>
              <a:rPr lang="hu-HU" sz="3200" dirty="0" err="1" smtClean="0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update, </a:t>
            </a:r>
            <a:r>
              <a:rPr lang="hu-HU" sz="3200" dirty="0" err="1" smtClean="0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update, </a:t>
            </a:r>
            <a:r>
              <a:rPr lang="hu-HU" sz="3200" dirty="0" err="1" smtClean="0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Geometria </a:t>
            </a:r>
            <a:r>
              <a:rPr lang="hu-HU" dirty="0" err="1" smtClean="0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 smtClean="0"/>
              <a:t> a 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TexturedQuadGeometry.js</a:t>
            </a:r>
            <a:r>
              <a:rPr lang="hu-HU" dirty="0" smtClean="0"/>
              <a:t> mintájára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k</a:t>
            </a:r>
            <a:r>
              <a:rPr lang="en-US" dirty="0" err="1" smtClean="0"/>
              <a:t>onstru</a:t>
            </a:r>
            <a:r>
              <a:rPr lang="hu-HU" dirty="0" smtClean="0"/>
              <a:t>k</a:t>
            </a:r>
            <a:r>
              <a:rPr lang="en-US" dirty="0" smtClean="0"/>
              <a:t>tor </a:t>
            </a:r>
            <a:r>
              <a:rPr lang="hu-HU" dirty="0" smtClean="0"/>
              <a:t>kapjon egy </a:t>
            </a:r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 smtClean="0"/>
              <a:t> </a:t>
            </a:r>
            <a:r>
              <a:rPr lang="en-US" dirty="0" err="1" smtClean="0"/>
              <a:t>nev</a:t>
            </a:r>
            <a:r>
              <a:rPr lang="hu-HU" dirty="0" smtClean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 smtClean="0"/>
              <a:t>esh</a:t>
            </a:r>
            <a:r>
              <a:rPr lang="hu-HU" dirty="0" smtClean="0"/>
              <a:t>-leíró objektumot (ahogy az a JSON fileból jön). Ennek a következő </a:t>
            </a:r>
            <a:r>
              <a:rPr lang="hu-HU" dirty="0" err="1" smtClean="0"/>
              <a:t>tul</a:t>
            </a:r>
            <a:r>
              <a:rPr lang="en-US" dirty="0" smtClean="0"/>
              <a:t>a</a:t>
            </a:r>
            <a:r>
              <a:rPr lang="hu-HU" dirty="0" err="1" smtClean="0"/>
              <a:t>jdonságai</a:t>
            </a:r>
            <a:r>
              <a:rPr lang="hu-HU" dirty="0" smtClean="0"/>
              <a:t> vannak: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vertices</a:t>
            </a:r>
            <a:r>
              <a:rPr lang="hu-HU" dirty="0" smtClean="0"/>
              <a:t> </a:t>
            </a:r>
            <a:r>
              <a:rPr lang="hu-HU" dirty="0" smtClean="0">
                <a:latin typeface="Whipsmart" panose="020B0502030203050204" pitchFamily="34" charset="0"/>
              </a:rPr>
              <a:t>tulajdonság:</a:t>
            </a:r>
            <a:r>
              <a:rPr lang="en-US" dirty="0" smtClean="0">
                <a:latin typeface="Whipsmart" panose="020B0502030203050204" pitchFamily="34" charset="0"/>
              </a:rPr>
              <a:t>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 smtClean="0">
                <a:latin typeface="Whipsmart" panose="020B0502030203050204" pitchFamily="34" charset="0"/>
              </a:rPr>
              <a:t>db koordináta</a:t>
            </a:r>
            <a:r>
              <a:rPr lang="en-US" dirty="0" smtClean="0">
                <a:latin typeface="Whipsmart" panose="020B0502030203050204" pitchFamily="34" charset="0"/>
              </a:rPr>
              <a:t> </a:t>
            </a:r>
            <a:r>
              <a:rPr lang="hu-HU" dirty="0" smtClean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normals</a:t>
            </a:r>
            <a:r>
              <a:rPr lang="en-US" dirty="0" smtClean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faces</a:t>
            </a:r>
            <a:r>
              <a:rPr lang="hu-HU" dirty="0" smtClean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</a:t>
            </a:r>
            <a:r>
              <a:rPr lang="hu-HU" dirty="0" smtClean="0">
                <a:latin typeface="Whipsmart" panose="020B0502030203050204" pitchFamily="34" charset="0"/>
              </a:rPr>
              <a:t>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</a:t>
            </a:r>
            <a:r>
              <a:rPr lang="hu-HU" dirty="0" smtClean="0">
                <a:latin typeface="Whipsmart" panose="020B0502030203050204" pitchFamily="34" charset="0"/>
              </a:rPr>
              <a:t>későbbi </a:t>
            </a:r>
            <a:r>
              <a:rPr lang="hu-HU" dirty="0">
                <a:latin typeface="Whipsmart" panose="020B0502030203050204" pitchFamily="34" charset="0"/>
              </a:rPr>
              <a:t>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</a:t>
            </a:r>
            <a:r>
              <a:rPr lang="en-US" sz="3200" dirty="0" smtClean="0"/>
              <a:t>aspect ratio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</a:t>
            </a:r>
            <a:r>
              <a:rPr lang="en-US" sz="3200" dirty="0" smtClean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 smtClean="0"/>
              <a:t> </a:t>
            </a:r>
            <a:r>
              <a:rPr lang="hu-HU" sz="3200" dirty="0" smtClean="0"/>
              <a:t>– </a:t>
            </a:r>
            <a:r>
              <a:rPr lang="en-US" sz="3200" dirty="0" err="1" smtClean="0"/>
              <a:t>eg</a:t>
            </a:r>
            <a:r>
              <a:rPr lang="hu-HU" sz="3200" dirty="0" smtClean="0"/>
              <a:t>éresemények</a:t>
            </a:r>
            <a:br>
              <a:rPr lang="hu-HU" sz="3200" dirty="0" smtClean="0"/>
            </a:br>
            <a:r>
              <a:rPr lang="hu-HU" sz="3200" dirty="0" smtClean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Rakjuk</a:t>
            </a:r>
            <a:r>
              <a:rPr lang="en-US" dirty="0" smtClean="0"/>
              <a:t> </a:t>
            </a:r>
            <a:r>
              <a:rPr lang="hu-HU" dirty="0" smtClean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orthokamera</a:t>
            </a:r>
            <a:r>
              <a:rPr lang="en-US" dirty="0" smtClean="0"/>
              <a:t> </a:t>
            </a:r>
            <a:r>
              <a:rPr lang="en-US" dirty="0" err="1" smtClean="0"/>
              <a:t>lecser</a:t>
            </a:r>
            <a:r>
              <a:rPr lang="hu-HU" dirty="0" smtClean="0"/>
              <a:t>élése</a:t>
            </a:r>
          </a:p>
          <a:p>
            <a:r>
              <a:rPr lang="hu-HU" dirty="0" smtClean="0"/>
              <a:t>mélységteszt bekapcsolása</a:t>
            </a:r>
          </a:p>
          <a:p>
            <a:pPr lvl="1"/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eseményfigyelők bekötése</a:t>
            </a:r>
            <a:endParaRPr lang="en-US" dirty="0" smtClean="0"/>
          </a:p>
          <a:p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frameben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 smtClean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smtClean="0"/>
              <a:t> 3D-ben is ugyanúgy jó</a:t>
            </a:r>
          </a:p>
          <a:p>
            <a:pPr lvl="1"/>
            <a:r>
              <a:rPr lang="hu-HU" dirty="0" smtClean="0"/>
              <a:t>orientáció </a:t>
            </a:r>
            <a:r>
              <a:rPr lang="en-US" dirty="0" err="1" smtClean="0"/>
              <a:t>maradhat</a:t>
            </a:r>
            <a:r>
              <a:rPr lang="en-US" dirty="0" smtClean="0"/>
              <a:t> </a:t>
            </a:r>
            <a:r>
              <a:rPr lang="hu-HU" dirty="0" smtClean="0"/>
              <a:t>csak 2D,</a:t>
            </a:r>
            <a:r>
              <a:rPr lang="en-US" dirty="0" smtClean="0"/>
              <a:t> </a:t>
            </a:r>
            <a:r>
              <a:rPr lang="en-US" dirty="0" err="1" smtClean="0"/>
              <a:t>egyel</a:t>
            </a:r>
            <a:r>
              <a:rPr lang="hu-HU" dirty="0" smtClean="0"/>
              <a:t>őre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 smtClean="0"/>
              <a:t>rayDirMatrix</a:t>
            </a:r>
            <a:r>
              <a:rPr lang="hu-HU" sz="3200" dirty="0" smtClean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hu-HU" sz="2400" dirty="0" smtClean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Sugárirány kiszámítása </a:t>
            </a:r>
            <a:r>
              <a:rPr lang="hu-HU" dirty="0" err="1" smtClean="0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 smtClean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 smtClean="0">
                <a:latin typeface="Whipsmart" panose="020B0502030203050204" pitchFamily="34" charset="0"/>
              </a:rPr>
              <a:t>ray</a:t>
            </a:r>
            <a:r>
              <a:rPr lang="hu-HU" u="sng" dirty="0" smtClean="0">
                <a:latin typeface="Whipsmart" panose="020B0502030203050204" pitchFamily="34" charset="0"/>
              </a:rPr>
              <a:t>DirMatrix-nak</a:t>
            </a:r>
            <a:endParaRPr lang="hu-HU" u="sng" dirty="0">
              <a:latin typeface="Whipsmart" panose="020B0502030203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teljes képernyős téglalapot kell rajzolni (hurrá!)</a:t>
            </a:r>
            <a:endParaRPr lang="en-US" dirty="0" smtClean="0"/>
          </a:p>
          <a:p>
            <a:r>
              <a:rPr lang="hu-HU" dirty="0" smtClean="0"/>
              <a:t>új </a:t>
            </a:r>
            <a:r>
              <a:rPr lang="en-US" dirty="0" smtClean="0"/>
              <a:t>VS</a:t>
            </a:r>
            <a:r>
              <a:rPr lang="hu-HU" dirty="0"/>
              <a:t>:</a:t>
            </a:r>
            <a:r>
              <a:rPr lang="en-US" dirty="0" smtClean="0"/>
              <a:t> </a:t>
            </a:r>
            <a:r>
              <a:rPr lang="hu-HU" dirty="0" smtClean="0"/>
              <a:t>kiszámolja a sugárirányt</a:t>
            </a:r>
            <a:endParaRPr lang="en-US" dirty="0" smtClean="0"/>
          </a:p>
          <a:p>
            <a:pPr lvl="1"/>
            <a:r>
              <a:rPr lang="hu-HU" dirty="0" smtClean="0"/>
              <a:t>használni kell képernyőkoordinátából-világkoordináta-mínusz-szempozíció-számító mátrixot</a:t>
            </a:r>
            <a:r>
              <a:rPr lang="en-US" dirty="0" smtClean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 smtClean="0"/>
              <a:t>)</a:t>
            </a:r>
          </a:p>
          <a:p>
            <a:pPr lvl="2"/>
            <a:r>
              <a:rPr lang="hu-HU" dirty="0" smtClean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 smtClean="0"/>
              <a:t> uniformba tölti (ha van ilyen </a:t>
            </a:r>
            <a:r>
              <a:rPr lang="hu-HU" dirty="0" err="1" smtClean="0"/>
              <a:t>deklaráva</a:t>
            </a:r>
            <a:r>
              <a:rPr lang="hu-HU" dirty="0" smtClean="0"/>
              <a:t> és használva)</a:t>
            </a:r>
          </a:p>
          <a:p>
            <a:pPr lvl="1"/>
            <a:r>
              <a:rPr lang="hu-HU" dirty="0" smtClean="0"/>
              <a:t>nem transzformál (mert full viewport quad)</a:t>
            </a:r>
          </a:p>
          <a:p>
            <a:pPr lvl="1"/>
            <a:r>
              <a:rPr lang="hu-HU" dirty="0" smtClean="0"/>
              <a:t>z</a:t>
            </a:r>
            <a:r>
              <a:rPr lang="en-US" dirty="0" smtClean="0"/>
              <a:t>=0.99999, </a:t>
            </a:r>
            <a:r>
              <a:rPr lang="en-US" dirty="0" err="1" smtClean="0"/>
              <a:t>minden</a:t>
            </a:r>
            <a:r>
              <a:rPr lang="en-US" dirty="0" smtClean="0"/>
              <a:t> m</a:t>
            </a:r>
            <a:r>
              <a:rPr lang="hu-HU" dirty="0" smtClean="0"/>
              <a:t>őgé</a:t>
            </a:r>
            <a:endParaRPr lang="en-US" dirty="0" smtClean="0"/>
          </a:p>
          <a:p>
            <a:r>
              <a:rPr lang="en-US" dirty="0" smtClean="0"/>
              <a:t>FS </a:t>
            </a:r>
            <a:r>
              <a:rPr lang="hu-HU" dirty="0" smtClean="0"/>
              <a:t>megkapja a</a:t>
            </a:r>
            <a:r>
              <a:rPr lang="en-US" dirty="0" smtClean="0"/>
              <a:t> VS</a:t>
            </a:r>
            <a:r>
              <a:rPr lang="hu-HU" dirty="0" err="1" smtClean="0"/>
              <a:t>-től</a:t>
            </a:r>
            <a:r>
              <a:rPr lang="en-US" dirty="0" smtClean="0"/>
              <a:t> </a:t>
            </a:r>
            <a:r>
              <a:rPr lang="hu-HU" dirty="0" smtClean="0"/>
              <a:t>a sugárirányt</a:t>
            </a:r>
            <a:endParaRPr lang="en-US" dirty="0" smtClean="0"/>
          </a:p>
          <a:p>
            <a:pPr lvl="1"/>
            <a:r>
              <a:rPr lang="hu-HU" dirty="0" smtClean="0"/>
              <a:t>ezzel címzi a textúrát</a:t>
            </a:r>
          </a:p>
          <a:p>
            <a:pPr lvl="1"/>
            <a:r>
              <a:rPr lang="hu-HU" dirty="0" smtClean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kell a </a:t>
            </a:r>
            <a:r>
              <a:rPr lang="hu-HU" dirty="0" err="1" smtClean="0"/>
              <a:t>FS-ben</a:t>
            </a:r>
            <a:r>
              <a:rPr lang="hu-HU" dirty="0" smtClean="0"/>
              <a:t> egy uniform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 smtClean="0"/>
              <a:t>-ben </a:t>
            </a:r>
            <a:r>
              <a:rPr lang="hu-HU" dirty="0" smtClean="0"/>
              <a:t>gyártsuk </a:t>
            </a:r>
            <a:r>
              <a:rPr lang="hu-HU" dirty="0"/>
              <a:t>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media/posy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media/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this.backgroundMaterial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this.envTexture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 smtClean="0">
                <a:cs typeface="Consolas" panose="020B0609020204030204" pitchFamily="49" charset="0"/>
              </a:rPr>
              <a:t> – mint a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 smtClean="0">
                <a:latin typeface="Whipsmart" panose="020B0502030203050204" pitchFamily="34" charset="0"/>
              </a:rPr>
              <a:t>ezek</a:t>
            </a:r>
            <a:r>
              <a:rPr lang="en-US" sz="2000" dirty="0" smtClean="0">
                <a:latin typeface="Whipsmart" panose="020B0502030203050204" pitchFamily="34" charset="0"/>
              </a:rPr>
              <a:t> </a:t>
            </a:r>
            <a:r>
              <a:rPr lang="en-US" sz="2000" dirty="0" err="1" smtClean="0">
                <a:latin typeface="Whipsmart" panose="020B0502030203050204" pitchFamily="34" charset="0"/>
              </a:rPr>
              <a:t>mennek</a:t>
            </a:r>
            <a:r>
              <a:rPr lang="hu-HU" sz="2000" dirty="0" smtClean="0">
                <a:latin typeface="Whipsmart" panose="020B0502030203050204" pitchFamily="34" charset="0"/>
              </a:rPr>
              <a:t> </a:t>
            </a:r>
            <a:r>
              <a:rPr lang="en-US" sz="2000" dirty="0" smtClean="0">
                <a:latin typeface="Whipsmart" panose="020B0502030203050204" pitchFamily="34" charset="0"/>
              </a:rPr>
              <a:t>a t</a:t>
            </a:r>
            <a:r>
              <a:rPr lang="hu-HU" sz="2000" dirty="0" err="1" smtClean="0">
                <a:latin typeface="Whipsmart" panose="020B0502030203050204" pitchFamily="34" charset="0"/>
              </a:rPr>
              <a:t>ömbliterálok</a:t>
            </a:r>
            <a:r>
              <a:rPr lang="hu-HU" sz="2000" dirty="0" smtClean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 smtClean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 smtClean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</a:t>
            </a:r>
            <a:r>
              <a:rPr lang="en-GB" sz="1400" strike="sngStrike" dirty="0" smtClean="0">
                <a:solidFill>
                  <a:srgbClr val="FF0000"/>
                </a:solidFill>
              </a:rPr>
              <a:t>&gt;(</a:t>
            </a:r>
            <a:endParaRPr lang="hu-HU" sz="1400" strike="sngStrike" dirty="0" smtClean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</a:t>
            </a:r>
            <a:r>
              <a:rPr lang="en-GB" sz="1400" strike="sngStrike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új shadereket vegyük be az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index.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hu-HU" dirty="0" smtClean="0"/>
              <a:t>-be</a:t>
            </a:r>
            <a:endParaRPr lang="en-US" dirty="0" smtClean="0"/>
          </a:p>
          <a:p>
            <a:r>
              <a:rPr lang="hu-HU" dirty="0" smtClean="0"/>
              <a:t>gyártsuk le szükséges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 smtClean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smtClean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kössük be a háttér anyagába a doboztextúrát</a:t>
            </a:r>
            <a:endParaRPr lang="en-US" dirty="0" smtClean="0"/>
          </a:p>
          <a:p>
            <a:r>
              <a:rPr lang="hu-HU" dirty="0" smtClean="0"/>
              <a:t>legyen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legyen egy</a:t>
            </a:r>
            <a:r>
              <a:rPr lang="en-US" dirty="0" smtClean="0"/>
              <a:t>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 smtClean="0"/>
              <a:t> 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 smtClean="0"/>
              <a:t> </a:t>
            </a:r>
            <a:r>
              <a:rPr lang="hu-HU" dirty="0" smtClean="0"/>
              <a:t>és a fenti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geometria-típus</a:t>
            </a:r>
          </a:p>
          <a:p>
            <a:r>
              <a:rPr lang="hu-HU" dirty="0" smtClean="0"/>
              <a:t>4 koordináta per </a:t>
            </a:r>
            <a:r>
              <a:rPr lang="hu-HU" dirty="0" err="1" smtClean="0"/>
              <a:t>vertex</a:t>
            </a:r>
            <a:endParaRPr lang="hu-HU" dirty="0" smtClean="0"/>
          </a:p>
          <a:p>
            <a:pPr lvl="1"/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bindingban</a:t>
            </a:r>
            <a:r>
              <a:rPr lang="hu-HU" dirty="0" smtClean="0"/>
              <a:t> is írjuk át</a:t>
            </a:r>
          </a:p>
          <a:p>
            <a:r>
              <a:rPr lang="hu-HU" dirty="0" smtClean="0"/>
              <a:t>egy </a:t>
            </a:r>
            <a:r>
              <a:rPr lang="hu-HU" dirty="0" err="1" smtClean="0"/>
              <a:t>vertex</a:t>
            </a:r>
            <a:r>
              <a:rPr lang="hu-HU" dirty="0" smtClean="0"/>
              <a:t> az origóban</a:t>
            </a:r>
          </a:p>
          <a:p>
            <a:r>
              <a:rPr lang="hu-HU" dirty="0" smtClean="0"/>
              <a:t>három </a:t>
            </a:r>
            <a:r>
              <a:rPr lang="hu-HU" dirty="0" err="1" smtClean="0"/>
              <a:t>vertex</a:t>
            </a:r>
            <a:r>
              <a:rPr lang="hu-HU" dirty="0" smtClean="0"/>
              <a:t> ideális pontokban körben</a:t>
            </a:r>
          </a:p>
          <a:p>
            <a:r>
              <a:rPr lang="hu-HU" dirty="0" smtClean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homogén textúra-koordináták</a:t>
            </a:r>
          </a:p>
          <a:p>
            <a:r>
              <a:rPr lang="hu-HU" dirty="0"/>
              <a:t>4</a:t>
            </a:r>
            <a:r>
              <a:rPr lang="hu-HU" dirty="0" smtClean="0"/>
              <a:t> textúra-koordináta per </a:t>
            </a:r>
            <a:r>
              <a:rPr lang="hu-HU" dirty="0" err="1" smtClean="0"/>
              <a:t>vertex</a:t>
            </a:r>
            <a:endParaRPr lang="hu-HU" dirty="0" smtClean="0"/>
          </a:p>
          <a:p>
            <a:pPr lvl="1"/>
            <a:r>
              <a:rPr lang="hu-HU" dirty="0" smtClean="0"/>
              <a:t>értékek </a:t>
            </a:r>
            <a:r>
              <a:rPr lang="hu-HU" b="1" dirty="0" smtClean="0"/>
              <a:t>azonosak a pozíciókkal</a:t>
            </a:r>
            <a:r>
              <a:rPr lang="hu-HU" dirty="0" smtClean="0"/>
              <a:t>, de y-t és z-t cseréljük, ha vízszintes a sík</a:t>
            </a:r>
          </a:p>
          <a:p>
            <a:pPr lvl="2"/>
            <a:r>
              <a:rPr lang="hu-H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bindingban</a:t>
            </a:r>
            <a:r>
              <a:rPr lang="hu-HU" dirty="0" smtClean="0"/>
              <a:t> is írjuk át</a:t>
            </a:r>
          </a:p>
          <a:p>
            <a:r>
              <a:rPr lang="hu-HU" dirty="0" err="1" smtClean="0"/>
              <a:t>shaderekben</a:t>
            </a:r>
            <a:r>
              <a:rPr lang="hu-HU" dirty="0" smtClean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 smtClean="0"/>
              <a:t>homogén osztás a </a:t>
            </a:r>
            <a:r>
              <a:rPr lang="hu-HU" dirty="0" err="1" smtClean="0"/>
              <a:t>FS-ben</a:t>
            </a:r>
            <a:r>
              <a:rPr lang="hu-HU" dirty="0" smtClean="0"/>
              <a:t>, mielőtt címeznénk vele</a:t>
            </a:r>
          </a:p>
          <a:p>
            <a:pPr lvl="1"/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Whipsmart" panose="020B0502030203050204" pitchFamily="34" charset="0"/>
              </a:rPr>
              <a:t>extra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Index </a:t>
            </a:r>
            <a:r>
              <a:rPr lang="hu-HU" dirty="0" err="1" smtClean="0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 smtClean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i="1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 smtClean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r>
              <a:rPr lang="hu-HU" dirty="0" smtClean="0"/>
              <a:t> – JSON modell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r>
              <a:rPr lang="hu-HU" dirty="0" smtClean="0"/>
              <a:t> – JSON modell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"application/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smtClean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következő dián</a:t>
            </a: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2500314" y="2366160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0980" y="2042994"/>
            <a:ext cx="232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annyi anyag kell, ahány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van 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fileban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6465096" y="4857750"/>
            <a:ext cx="405720" cy="71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2093" y="5570310"/>
            <a:ext cx="17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szinkron betöltés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2700338" y="5700714"/>
            <a:ext cx="3311755" cy="54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r>
              <a:rPr lang="hu-HU" dirty="0" smtClean="0"/>
              <a:t> – JSON modell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request.onloadend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JsonConfiguration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jsonModel.meshes.size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only 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 were provided."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endParaRPr lang="hu-HU" sz="1600" dirty="0" smtClean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Mesh(materials[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hu-HU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3220360" y="3100386"/>
            <a:ext cx="3416184" cy="23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54481" y="3334314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ebből 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stringből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8452" y="3334314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egy ilyen objektum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79156" y="3100386"/>
            <a:ext cx="1395868" cy="23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0856" y="4763628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töltsük fel a tömböt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6579394" y="4763628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0218" y="5441482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 geometriája a JSON objektum alapján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5288756" y="5441482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4127" y="6265157"/>
            <a:ext cx="26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komponenseink a </a:t>
            </a:r>
            <a:r>
              <a:rPr lang="hu-HU" dirty="0" err="1" smtClean="0">
                <a:solidFill>
                  <a:srgbClr val="FF0000"/>
                </a:solidFill>
                <a:latin typeface="Whipsmart" panose="020B0502030203050204" pitchFamily="34" charset="0"/>
              </a:rPr>
              <a:t>meshek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379119" y="5979319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 smtClean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 smtClean="0"/>
              <a:t> is lehessen a konstruktorparaméter, ne csak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  <a:latin typeface="Whipsmart" panose="020B0502030203050204" pitchFamily="34" charset="0"/>
              </a:rPr>
              <a:t>ez most már lehet bármi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6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Játékobjektum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Materialok</a:t>
            </a:r>
            <a:r>
              <a:rPr lang="hu-HU" dirty="0" smtClean="0"/>
              <a:t> létrehozása</a:t>
            </a:r>
          </a:p>
          <a:p>
            <a:pPr lvl="1"/>
            <a:r>
              <a:rPr lang="hu-HU" dirty="0" smtClean="0"/>
              <a:t>ahány </a:t>
            </a:r>
            <a:r>
              <a:rPr lang="hu-HU" dirty="0" err="1" smtClean="0"/>
              <a:t>submesh</a:t>
            </a:r>
            <a:r>
              <a:rPr lang="hu-HU" dirty="0" smtClean="0"/>
              <a:t> van</a:t>
            </a:r>
          </a:p>
          <a:p>
            <a:pPr lvl="1"/>
            <a:r>
              <a:rPr lang="hu-HU" dirty="0" err="1" smtClean="0"/>
              <a:t>Slowpokenak</a:t>
            </a:r>
            <a:r>
              <a:rPr lang="hu-HU" dirty="0" smtClean="0"/>
              <a:t> kettő</a:t>
            </a:r>
          </a:p>
          <a:p>
            <a:pPr lvl="1"/>
            <a:r>
              <a:rPr lang="hu-HU" dirty="0" smtClean="0"/>
              <a:t>ugyanaz az anyag, más textúra</a:t>
            </a:r>
          </a:p>
          <a:p>
            <a:r>
              <a:rPr lang="hu-HU" dirty="0" err="1" smtClean="0"/>
              <a:t>MultiMesh</a:t>
            </a:r>
            <a:r>
              <a:rPr lang="hu-HU" dirty="0" smtClean="0"/>
              <a:t> létrehozása</a:t>
            </a:r>
          </a:p>
          <a:p>
            <a:pPr lvl="1"/>
            <a:r>
              <a:rPr lang="hu-HU" dirty="0" smtClean="0"/>
              <a:t>file alapján, anyagokat átadva</a:t>
            </a:r>
          </a:p>
          <a:p>
            <a:r>
              <a:rPr lang="en-US" dirty="0" err="1" smtClean="0"/>
              <a:t>GameObject</a:t>
            </a:r>
            <a:r>
              <a:rPr lang="en-US" dirty="0" smtClean="0"/>
              <a:t> l</a:t>
            </a:r>
            <a:r>
              <a:rPr lang="hu-HU" dirty="0" err="1" smtClean="0"/>
              <a:t>étrehozása</a:t>
            </a:r>
            <a:endParaRPr lang="hu-HU" dirty="0" smtClean="0"/>
          </a:p>
          <a:p>
            <a:pPr lvl="1"/>
            <a:r>
              <a:rPr lang="hu-HU" dirty="0" smtClean="0"/>
              <a:t>a fenti </a:t>
            </a:r>
            <a:r>
              <a:rPr lang="hu-HU" dirty="0" err="1" smtClean="0"/>
              <a:t>multimeshsel</a:t>
            </a:r>
            <a:endParaRPr lang="hu-HU" dirty="0" smtClean="0"/>
          </a:p>
          <a:p>
            <a:pPr lvl="1"/>
            <a:r>
              <a:rPr lang="hu-HU" dirty="0" smtClean="0"/>
              <a:t>játékobjektum-listába felvenni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88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13559</TotalTime>
  <Words>1736</Words>
  <Application>Microsoft Office PowerPoint</Application>
  <PresentationFormat>On-screen Show 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Whipsmart</vt:lpstr>
      <vt:lpstr>Calibri</vt:lpstr>
      <vt:lpstr>Times New Roman</vt:lpstr>
      <vt:lpstr>Office Theme</vt:lpstr>
      <vt:lpstr>Mesh from file, PerspectiveCamera, CubeTexture</vt:lpstr>
      <vt:lpstr>Geometria JSON-ból</vt:lpstr>
      <vt:lpstr>Geometria JSON-ból</vt:lpstr>
      <vt:lpstr>Index buffer</vt:lpstr>
      <vt:lpstr>MultiMesh.kt – JSON modell</vt:lpstr>
      <vt:lpstr>MultiMesh.kt – JSON modell</vt:lpstr>
      <vt:lpstr>MultiMesh.kt – JSON modell</vt:lpstr>
      <vt:lpstr>GameObject.kt – MultiMesh is lehessen a konstruktorparaméter, ne csak Mesh</vt:lpstr>
      <vt:lpstr>Játékobjektum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144</cp:revision>
  <dcterms:created xsi:type="dcterms:W3CDTF">2017-01-23T15:49:11Z</dcterms:created>
  <dcterms:modified xsi:type="dcterms:W3CDTF">2020-03-23T18:26:17Z</dcterms:modified>
</cp:coreProperties>
</file>