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sldIdLst>
    <p:sldId id="267" r:id="rId2"/>
    <p:sldId id="284" r:id="rId3"/>
    <p:sldId id="286" r:id="rId4"/>
    <p:sldId id="287" r:id="rId5"/>
    <p:sldId id="288" r:id="rId6"/>
    <p:sldId id="285" r:id="rId7"/>
    <p:sldId id="289" r:id="rId8"/>
    <p:sldId id="273" r:id="rId9"/>
    <p:sldId id="274" r:id="rId10"/>
    <p:sldId id="275" r:id="rId11"/>
    <p:sldId id="276" r:id="rId12"/>
    <p:sldId id="277" r:id="rId13"/>
    <p:sldId id="278" r:id="rId14"/>
    <p:sldId id="279" r:id="rId15"/>
    <p:sldId id="280" r:id="rId16"/>
    <p:sldId id="281" r:id="rId17"/>
    <p:sldId id="290" r:id="rId18"/>
    <p:sldId id="291" r:id="rId19"/>
  </p:sldIdLst>
  <p:sldSz cx="9144000" cy="6858000" type="screen4x3"/>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1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hyperlink" Target="https://cocl.us/new_york_dataset" TargetMode="Externa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diagrams/_rels/data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_rels/data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png"/><Relationship Id="rId7" Type="http://schemas.openxmlformats.org/officeDocument/2006/relationships/hyperlink" Target="https://cocl.us/new_york_dataset" TargetMode="External"/><Relationship Id="rId12" Type="http://schemas.openxmlformats.org/officeDocument/2006/relationships/image" Target="../media/image20.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19.sv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_rels/drawing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EEDC6F9-0CE4-4A2E-93CC-AB9E0DAC6D7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4FB5B3F-999F-4A2C-9B7C-FF51A8CD3BE3}">
      <dgm:prSet/>
      <dgm:spPr/>
      <dgm:t>
        <a:bodyPr/>
        <a:lstStyle/>
        <a:p>
          <a:r>
            <a:rPr lang="en-US">
              <a:solidFill>
                <a:schemeClr val="tx1"/>
              </a:solidFill>
            </a:rPr>
            <a:t>New York City's demographics show that it is a large and ethnically diverse metropolis. </a:t>
          </a:r>
        </a:p>
      </dgm:t>
    </dgm:pt>
    <dgm:pt modelId="{9662EADF-3FBA-4485-BFB2-67BE7C7EBA2E}" type="parTrans" cxnId="{5444CD7C-5944-4BE9-8545-37739B7B9423}">
      <dgm:prSet/>
      <dgm:spPr/>
      <dgm:t>
        <a:bodyPr/>
        <a:lstStyle/>
        <a:p>
          <a:endParaRPr lang="en-US">
            <a:solidFill>
              <a:schemeClr val="tx1"/>
            </a:solidFill>
          </a:endParaRPr>
        </a:p>
      </dgm:t>
    </dgm:pt>
    <dgm:pt modelId="{F4D9C9CE-CB2F-4656-B6F0-CA223A4BBA3C}" type="sibTrans" cxnId="{5444CD7C-5944-4BE9-8545-37739B7B9423}">
      <dgm:prSet/>
      <dgm:spPr/>
      <dgm:t>
        <a:bodyPr/>
        <a:lstStyle/>
        <a:p>
          <a:endParaRPr lang="en-US">
            <a:solidFill>
              <a:schemeClr val="tx1"/>
            </a:solidFill>
          </a:endParaRPr>
        </a:p>
      </dgm:t>
    </dgm:pt>
    <dgm:pt modelId="{109E2222-842D-4E84-B90D-66DECEBF10C6}">
      <dgm:prSet/>
      <dgm:spPr/>
      <dgm:t>
        <a:bodyPr/>
        <a:lstStyle/>
        <a:p>
          <a:r>
            <a:rPr lang="en-US">
              <a:solidFill>
                <a:schemeClr val="tx1"/>
              </a:solidFill>
            </a:rPr>
            <a:t>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a:t>
          </a:r>
        </a:p>
      </dgm:t>
    </dgm:pt>
    <dgm:pt modelId="{BE1EF964-A23A-4791-9BE6-464C3666E181}" type="parTrans" cxnId="{E641E023-E3EE-4D30-BC48-E282A61A5345}">
      <dgm:prSet/>
      <dgm:spPr/>
      <dgm:t>
        <a:bodyPr/>
        <a:lstStyle/>
        <a:p>
          <a:endParaRPr lang="en-US">
            <a:solidFill>
              <a:schemeClr val="tx1"/>
            </a:solidFill>
          </a:endParaRPr>
        </a:p>
      </dgm:t>
    </dgm:pt>
    <dgm:pt modelId="{34FC6BE7-C93B-4F29-A6E2-EA7A4400C751}" type="sibTrans" cxnId="{E641E023-E3EE-4D30-BC48-E282A61A5345}">
      <dgm:prSet/>
      <dgm:spPr/>
      <dgm:t>
        <a:bodyPr/>
        <a:lstStyle/>
        <a:p>
          <a:endParaRPr lang="en-US">
            <a:solidFill>
              <a:schemeClr val="tx1"/>
            </a:solidFill>
          </a:endParaRPr>
        </a:p>
      </dgm:t>
    </dgm:pt>
    <dgm:pt modelId="{0FE1DFFE-AC21-4EE4-9603-6DFB9412E78B}">
      <dgm:prSet/>
      <dgm:spPr/>
      <dgm:t>
        <a:bodyPr/>
        <a:lstStyle/>
        <a:p>
          <a:r>
            <a:rPr lang="en-US">
              <a:solidFill>
                <a:schemeClr val="tx1"/>
              </a:solidFill>
            </a:rPr>
            <a:t>Over the last decade the city has been growing faster than the region. The New York region continues to be by far the leading metropolitan gateway for legal immigrants admitted into the United States. </a:t>
          </a:r>
        </a:p>
      </dgm:t>
    </dgm:pt>
    <dgm:pt modelId="{EC7641E0-CEDD-4952-9D3C-E0BCEABF35E3}" type="parTrans" cxnId="{ABFE1029-AF2D-4148-8B4D-B6BDBC17E24C}">
      <dgm:prSet/>
      <dgm:spPr/>
      <dgm:t>
        <a:bodyPr/>
        <a:lstStyle/>
        <a:p>
          <a:endParaRPr lang="en-US">
            <a:solidFill>
              <a:schemeClr val="tx1"/>
            </a:solidFill>
          </a:endParaRPr>
        </a:p>
      </dgm:t>
    </dgm:pt>
    <dgm:pt modelId="{3B376B40-136E-432D-A835-373A81E86966}" type="sibTrans" cxnId="{ABFE1029-AF2D-4148-8B4D-B6BDBC17E24C}">
      <dgm:prSet/>
      <dgm:spPr/>
      <dgm:t>
        <a:bodyPr/>
        <a:lstStyle/>
        <a:p>
          <a:endParaRPr lang="en-US">
            <a:solidFill>
              <a:schemeClr val="tx1"/>
            </a:solidFill>
          </a:endParaRPr>
        </a:p>
      </dgm:t>
    </dgm:pt>
    <dgm:pt modelId="{B83E3257-7ED6-4B05-8156-73A1DD50B778}">
      <dgm:prSet/>
      <dgm:spPr/>
      <dgm:t>
        <a:bodyPr/>
        <a:lstStyle/>
        <a:p>
          <a:r>
            <a:rPr lang="en-US" dirty="0">
              <a:solidFill>
                <a:schemeClr val="tx1"/>
              </a:solidFill>
            </a:rPr>
            <a:t>Throughout its history, New York City has been a major point of entry for immigrants; the term "melting pot" was coined to describe densely populated immigrant neighborhoods on the Lower East Side. </a:t>
          </a:r>
        </a:p>
      </dgm:t>
    </dgm:pt>
    <dgm:pt modelId="{57A02434-0EEB-4F93-8D98-B63A843C055F}" type="parTrans" cxnId="{85468A70-731E-4C2A-8593-7B6F111460F7}">
      <dgm:prSet/>
      <dgm:spPr/>
      <dgm:t>
        <a:bodyPr/>
        <a:lstStyle/>
        <a:p>
          <a:endParaRPr lang="en-US">
            <a:solidFill>
              <a:schemeClr val="tx1"/>
            </a:solidFill>
          </a:endParaRPr>
        </a:p>
      </dgm:t>
    </dgm:pt>
    <dgm:pt modelId="{12B16452-E129-4E23-AD87-E119B9F775C3}" type="sibTrans" cxnId="{85468A70-731E-4C2A-8593-7B6F111460F7}">
      <dgm:prSet/>
      <dgm:spPr/>
      <dgm:t>
        <a:bodyPr/>
        <a:lstStyle/>
        <a:p>
          <a:endParaRPr lang="en-US">
            <a:solidFill>
              <a:schemeClr val="tx1"/>
            </a:solidFill>
          </a:endParaRPr>
        </a:p>
      </dgm:t>
    </dgm:pt>
    <dgm:pt modelId="{59864619-30FD-4499-9D32-A240015B67F0}">
      <dgm:prSet/>
      <dgm:spPr/>
      <dgm:t>
        <a:bodyPr/>
        <a:lstStyle/>
        <a:p>
          <a:r>
            <a:rPr lang="en-US">
              <a:solidFill>
                <a:schemeClr val="tx1"/>
              </a:solidFill>
            </a:rPr>
            <a:t>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a:t>
          </a:r>
        </a:p>
      </dgm:t>
    </dgm:pt>
    <dgm:pt modelId="{9DDDA607-B1F9-4050-B173-B091E8AD43D8}" type="parTrans" cxnId="{90420F1E-7E2B-4D0F-B2E9-F61D14F885E5}">
      <dgm:prSet/>
      <dgm:spPr/>
      <dgm:t>
        <a:bodyPr/>
        <a:lstStyle/>
        <a:p>
          <a:endParaRPr lang="en-US">
            <a:solidFill>
              <a:schemeClr val="tx1"/>
            </a:solidFill>
          </a:endParaRPr>
        </a:p>
      </dgm:t>
    </dgm:pt>
    <dgm:pt modelId="{1709110F-CEF5-4D95-9AD3-889ED314D812}" type="sibTrans" cxnId="{90420F1E-7E2B-4D0F-B2E9-F61D14F885E5}">
      <dgm:prSet/>
      <dgm:spPr/>
      <dgm:t>
        <a:bodyPr/>
        <a:lstStyle/>
        <a:p>
          <a:endParaRPr lang="en-US">
            <a:solidFill>
              <a:schemeClr val="tx1"/>
            </a:solidFill>
          </a:endParaRPr>
        </a:p>
      </dgm:t>
    </dgm:pt>
    <dgm:pt modelId="{C961C455-A621-484C-B540-4E4EE8F90C09}">
      <dgm:prSet/>
      <dgm:spPr/>
      <dgm:t>
        <a:bodyPr/>
        <a:lstStyle/>
        <a:p>
          <a:r>
            <a:rPr lang="en-US">
              <a:solidFill>
                <a:schemeClr val="tx1"/>
              </a:solidFill>
            </a:rPr>
            <a:t>English is least spoken in neighborhoods such as Flushing, Sunset Park, and Corona. </a:t>
          </a:r>
        </a:p>
      </dgm:t>
    </dgm:pt>
    <dgm:pt modelId="{F364E7DA-8C6D-4BE3-A73B-37C29E4DF453}" type="parTrans" cxnId="{C736AA72-84B0-407B-B100-0CEE7B37D7C0}">
      <dgm:prSet/>
      <dgm:spPr/>
      <dgm:t>
        <a:bodyPr/>
        <a:lstStyle/>
        <a:p>
          <a:endParaRPr lang="en-US">
            <a:solidFill>
              <a:schemeClr val="tx1"/>
            </a:solidFill>
          </a:endParaRPr>
        </a:p>
      </dgm:t>
    </dgm:pt>
    <dgm:pt modelId="{2323CCD1-7022-40A9-BFA9-07EF3802D66C}" type="sibTrans" cxnId="{C736AA72-84B0-407B-B100-0CEE7B37D7C0}">
      <dgm:prSet/>
      <dgm:spPr/>
      <dgm:t>
        <a:bodyPr/>
        <a:lstStyle/>
        <a:p>
          <a:endParaRPr lang="en-US">
            <a:solidFill>
              <a:schemeClr val="tx1"/>
            </a:solidFill>
          </a:endParaRPr>
        </a:p>
      </dgm:t>
    </dgm:pt>
    <dgm:pt modelId="{D968DFD0-AB6A-4E3E-8DF3-AAE5FA5A984A}">
      <dgm:prSet/>
      <dgm:spPr/>
      <dgm:t>
        <a:bodyPr/>
        <a:lstStyle/>
        <a:p>
          <a:r>
            <a:rPr lang="en-US">
              <a:solidFill>
                <a:schemeClr val="tx1"/>
              </a:solidFill>
            </a:rPr>
            <a:t>NYC brings tourists in droves for its world-class museums, monuments, shopping, and theater. But it is also a city in which eating is often not something you do between activities, it is the activity.</a:t>
          </a:r>
        </a:p>
      </dgm:t>
    </dgm:pt>
    <dgm:pt modelId="{6CB4D5D6-3378-4E99-B37A-9BB6F1A9CD92}" type="parTrans" cxnId="{1B9B1E3F-E833-4F0C-82D9-6BC30A54043C}">
      <dgm:prSet/>
      <dgm:spPr/>
      <dgm:t>
        <a:bodyPr/>
        <a:lstStyle/>
        <a:p>
          <a:endParaRPr lang="en-US">
            <a:solidFill>
              <a:schemeClr val="tx1"/>
            </a:solidFill>
          </a:endParaRPr>
        </a:p>
      </dgm:t>
    </dgm:pt>
    <dgm:pt modelId="{00156ABA-F156-4D71-B411-299B06E92608}" type="sibTrans" cxnId="{1B9B1E3F-E833-4F0C-82D9-6BC30A54043C}">
      <dgm:prSet/>
      <dgm:spPr/>
      <dgm:t>
        <a:bodyPr/>
        <a:lstStyle/>
        <a:p>
          <a:endParaRPr lang="en-US">
            <a:solidFill>
              <a:schemeClr val="tx1"/>
            </a:solidFill>
          </a:endParaRPr>
        </a:p>
      </dgm:t>
    </dgm:pt>
    <dgm:pt modelId="{2FA5C967-CDBD-42C8-9DFE-136BA04B0A6A}" type="pres">
      <dgm:prSet presAssocID="{FEEDC6F9-0CE4-4A2E-93CC-AB9E0DAC6D79}" presName="linear" presStyleCnt="0">
        <dgm:presLayoutVars>
          <dgm:animLvl val="lvl"/>
          <dgm:resizeHandles val="exact"/>
        </dgm:presLayoutVars>
      </dgm:prSet>
      <dgm:spPr/>
    </dgm:pt>
    <dgm:pt modelId="{DE339BAF-940D-4843-9650-110A1C002DBF}" type="pres">
      <dgm:prSet presAssocID="{54FB5B3F-999F-4A2C-9B7C-FF51A8CD3BE3}" presName="parentText" presStyleLbl="node1" presStyleIdx="0" presStyleCnt="7">
        <dgm:presLayoutVars>
          <dgm:chMax val="0"/>
          <dgm:bulletEnabled val="1"/>
        </dgm:presLayoutVars>
      </dgm:prSet>
      <dgm:spPr/>
    </dgm:pt>
    <dgm:pt modelId="{A0507E88-6B29-4176-9FC7-3AD5AACAF28E}" type="pres">
      <dgm:prSet presAssocID="{F4D9C9CE-CB2F-4656-B6F0-CA223A4BBA3C}" presName="spacer" presStyleCnt="0"/>
      <dgm:spPr/>
    </dgm:pt>
    <dgm:pt modelId="{6F2C2851-FD08-4350-94E9-63FFEC40B50C}" type="pres">
      <dgm:prSet presAssocID="{109E2222-842D-4E84-B90D-66DECEBF10C6}" presName="parentText" presStyleLbl="node1" presStyleIdx="1" presStyleCnt="7">
        <dgm:presLayoutVars>
          <dgm:chMax val="0"/>
          <dgm:bulletEnabled val="1"/>
        </dgm:presLayoutVars>
      </dgm:prSet>
      <dgm:spPr/>
    </dgm:pt>
    <dgm:pt modelId="{8E9E8335-1198-45B2-8D09-92C665DA2170}" type="pres">
      <dgm:prSet presAssocID="{34FC6BE7-C93B-4F29-A6E2-EA7A4400C751}" presName="spacer" presStyleCnt="0"/>
      <dgm:spPr/>
    </dgm:pt>
    <dgm:pt modelId="{1073144D-3CDF-4215-B13B-F1FE1F02B12B}" type="pres">
      <dgm:prSet presAssocID="{0FE1DFFE-AC21-4EE4-9603-6DFB9412E78B}" presName="parentText" presStyleLbl="node1" presStyleIdx="2" presStyleCnt="7">
        <dgm:presLayoutVars>
          <dgm:chMax val="0"/>
          <dgm:bulletEnabled val="1"/>
        </dgm:presLayoutVars>
      </dgm:prSet>
      <dgm:spPr/>
    </dgm:pt>
    <dgm:pt modelId="{8A98A1BF-7F73-4C3F-B6F1-32008545B1FD}" type="pres">
      <dgm:prSet presAssocID="{3B376B40-136E-432D-A835-373A81E86966}" presName="spacer" presStyleCnt="0"/>
      <dgm:spPr/>
    </dgm:pt>
    <dgm:pt modelId="{D9AA96B9-7FAC-401E-81BB-C0E436ADB418}" type="pres">
      <dgm:prSet presAssocID="{B83E3257-7ED6-4B05-8156-73A1DD50B778}" presName="parentText" presStyleLbl="node1" presStyleIdx="3" presStyleCnt="7">
        <dgm:presLayoutVars>
          <dgm:chMax val="0"/>
          <dgm:bulletEnabled val="1"/>
        </dgm:presLayoutVars>
      </dgm:prSet>
      <dgm:spPr/>
    </dgm:pt>
    <dgm:pt modelId="{D9CF34FC-0413-40A5-BE70-D5B911C049C5}" type="pres">
      <dgm:prSet presAssocID="{12B16452-E129-4E23-AD87-E119B9F775C3}" presName="spacer" presStyleCnt="0"/>
      <dgm:spPr/>
    </dgm:pt>
    <dgm:pt modelId="{FB76CCF5-1A76-4054-A210-E20993D9272E}" type="pres">
      <dgm:prSet presAssocID="{59864619-30FD-4499-9D32-A240015B67F0}" presName="parentText" presStyleLbl="node1" presStyleIdx="4" presStyleCnt="7">
        <dgm:presLayoutVars>
          <dgm:chMax val="0"/>
          <dgm:bulletEnabled val="1"/>
        </dgm:presLayoutVars>
      </dgm:prSet>
      <dgm:spPr/>
    </dgm:pt>
    <dgm:pt modelId="{E741977A-2866-4961-9F58-9538BE41042C}" type="pres">
      <dgm:prSet presAssocID="{1709110F-CEF5-4D95-9AD3-889ED314D812}" presName="spacer" presStyleCnt="0"/>
      <dgm:spPr/>
    </dgm:pt>
    <dgm:pt modelId="{731E9F34-EE0E-4D72-BCC9-4FCCD0655605}" type="pres">
      <dgm:prSet presAssocID="{C961C455-A621-484C-B540-4E4EE8F90C09}" presName="parentText" presStyleLbl="node1" presStyleIdx="5" presStyleCnt="7">
        <dgm:presLayoutVars>
          <dgm:chMax val="0"/>
          <dgm:bulletEnabled val="1"/>
        </dgm:presLayoutVars>
      </dgm:prSet>
      <dgm:spPr/>
    </dgm:pt>
    <dgm:pt modelId="{B3E6CCAB-97C4-4906-B61C-483E0E91ABBA}" type="pres">
      <dgm:prSet presAssocID="{2323CCD1-7022-40A9-BFA9-07EF3802D66C}" presName="spacer" presStyleCnt="0"/>
      <dgm:spPr/>
    </dgm:pt>
    <dgm:pt modelId="{CCA90E04-E6CC-411C-954D-59D89E37E628}" type="pres">
      <dgm:prSet presAssocID="{D968DFD0-AB6A-4E3E-8DF3-AAE5FA5A984A}" presName="parentText" presStyleLbl="node1" presStyleIdx="6" presStyleCnt="7">
        <dgm:presLayoutVars>
          <dgm:chMax val="0"/>
          <dgm:bulletEnabled val="1"/>
        </dgm:presLayoutVars>
      </dgm:prSet>
      <dgm:spPr/>
    </dgm:pt>
  </dgm:ptLst>
  <dgm:cxnLst>
    <dgm:cxn modelId="{90420F1E-7E2B-4D0F-B2E9-F61D14F885E5}" srcId="{FEEDC6F9-0CE4-4A2E-93CC-AB9E0DAC6D79}" destId="{59864619-30FD-4499-9D32-A240015B67F0}" srcOrd="4" destOrd="0" parTransId="{9DDDA607-B1F9-4050-B173-B091E8AD43D8}" sibTransId="{1709110F-CEF5-4D95-9AD3-889ED314D812}"/>
    <dgm:cxn modelId="{E641E023-E3EE-4D30-BC48-E282A61A5345}" srcId="{FEEDC6F9-0CE4-4A2E-93CC-AB9E0DAC6D79}" destId="{109E2222-842D-4E84-B90D-66DECEBF10C6}" srcOrd="1" destOrd="0" parTransId="{BE1EF964-A23A-4791-9BE6-464C3666E181}" sibTransId="{34FC6BE7-C93B-4F29-A6E2-EA7A4400C751}"/>
    <dgm:cxn modelId="{ABFE1029-AF2D-4148-8B4D-B6BDBC17E24C}" srcId="{FEEDC6F9-0CE4-4A2E-93CC-AB9E0DAC6D79}" destId="{0FE1DFFE-AC21-4EE4-9603-6DFB9412E78B}" srcOrd="2" destOrd="0" parTransId="{EC7641E0-CEDD-4952-9D3C-E0BCEABF35E3}" sibTransId="{3B376B40-136E-432D-A835-373A81E86966}"/>
    <dgm:cxn modelId="{F6D88831-39B9-4167-A462-92B3159EDAF7}" type="presOf" srcId="{0FE1DFFE-AC21-4EE4-9603-6DFB9412E78B}" destId="{1073144D-3CDF-4215-B13B-F1FE1F02B12B}" srcOrd="0" destOrd="0" presId="urn:microsoft.com/office/officeart/2005/8/layout/vList2"/>
    <dgm:cxn modelId="{1B9B1E3F-E833-4F0C-82D9-6BC30A54043C}" srcId="{FEEDC6F9-0CE4-4A2E-93CC-AB9E0DAC6D79}" destId="{D968DFD0-AB6A-4E3E-8DF3-AAE5FA5A984A}" srcOrd="6" destOrd="0" parTransId="{6CB4D5D6-3378-4E99-B37A-9BB6F1A9CD92}" sibTransId="{00156ABA-F156-4D71-B411-299B06E92608}"/>
    <dgm:cxn modelId="{85468A70-731E-4C2A-8593-7B6F111460F7}" srcId="{FEEDC6F9-0CE4-4A2E-93CC-AB9E0DAC6D79}" destId="{B83E3257-7ED6-4B05-8156-73A1DD50B778}" srcOrd="3" destOrd="0" parTransId="{57A02434-0EEB-4F93-8D98-B63A843C055F}" sibTransId="{12B16452-E129-4E23-AD87-E119B9F775C3}"/>
    <dgm:cxn modelId="{C736AA72-84B0-407B-B100-0CEE7B37D7C0}" srcId="{FEEDC6F9-0CE4-4A2E-93CC-AB9E0DAC6D79}" destId="{C961C455-A621-484C-B540-4E4EE8F90C09}" srcOrd="5" destOrd="0" parTransId="{F364E7DA-8C6D-4BE3-A73B-37C29E4DF453}" sibTransId="{2323CCD1-7022-40A9-BFA9-07EF3802D66C}"/>
    <dgm:cxn modelId="{5444CD7C-5944-4BE9-8545-37739B7B9423}" srcId="{FEEDC6F9-0CE4-4A2E-93CC-AB9E0DAC6D79}" destId="{54FB5B3F-999F-4A2C-9B7C-FF51A8CD3BE3}" srcOrd="0" destOrd="0" parTransId="{9662EADF-3FBA-4485-BFB2-67BE7C7EBA2E}" sibTransId="{F4D9C9CE-CB2F-4656-B6F0-CA223A4BBA3C}"/>
    <dgm:cxn modelId="{C2A903A2-671B-42FF-9603-A31DCFC802EE}" type="presOf" srcId="{54FB5B3F-999F-4A2C-9B7C-FF51A8CD3BE3}" destId="{DE339BAF-940D-4843-9650-110A1C002DBF}" srcOrd="0" destOrd="0" presId="urn:microsoft.com/office/officeart/2005/8/layout/vList2"/>
    <dgm:cxn modelId="{05077CA4-4D47-474F-B166-A88EA0116033}" type="presOf" srcId="{59864619-30FD-4499-9D32-A240015B67F0}" destId="{FB76CCF5-1A76-4054-A210-E20993D9272E}" srcOrd="0" destOrd="0" presId="urn:microsoft.com/office/officeart/2005/8/layout/vList2"/>
    <dgm:cxn modelId="{F11265AB-5280-45D3-883A-72F95ECC31BA}" type="presOf" srcId="{D968DFD0-AB6A-4E3E-8DF3-AAE5FA5A984A}" destId="{CCA90E04-E6CC-411C-954D-59D89E37E628}" srcOrd="0" destOrd="0" presId="urn:microsoft.com/office/officeart/2005/8/layout/vList2"/>
    <dgm:cxn modelId="{513291D4-261D-4FCB-A6C2-291CC4D2CB5F}" type="presOf" srcId="{109E2222-842D-4E84-B90D-66DECEBF10C6}" destId="{6F2C2851-FD08-4350-94E9-63FFEC40B50C}" srcOrd="0" destOrd="0" presId="urn:microsoft.com/office/officeart/2005/8/layout/vList2"/>
    <dgm:cxn modelId="{9142DAE1-63EA-430D-BBD4-2727DA68E1AA}" type="presOf" srcId="{B83E3257-7ED6-4B05-8156-73A1DD50B778}" destId="{D9AA96B9-7FAC-401E-81BB-C0E436ADB418}" srcOrd="0" destOrd="0" presId="urn:microsoft.com/office/officeart/2005/8/layout/vList2"/>
    <dgm:cxn modelId="{F851A0F3-69D6-42E0-80F4-CC144DFE69AA}" type="presOf" srcId="{FEEDC6F9-0CE4-4A2E-93CC-AB9E0DAC6D79}" destId="{2FA5C967-CDBD-42C8-9DFE-136BA04B0A6A}" srcOrd="0" destOrd="0" presId="urn:microsoft.com/office/officeart/2005/8/layout/vList2"/>
    <dgm:cxn modelId="{F53D79FB-5032-4712-AFE2-C7E577FD611D}" type="presOf" srcId="{C961C455-A621-484C-B540-4E4EE8F90C09}" destId="{731E9F34-EE0E-4D72-BCC9-4FCCD0655605}" srcOrd="0" destOrd="0" presId="urn:microsoft.com/office/officeart/2005/8/layout/vList2"/>
    <dgm:cxn modelId="{A6B8E2E1-36F4-492E-A3CF-0788B726B335}" type="presParOf" srcId="{2FA5C967-CDBD-42C8-9DFE-136BA04B0A6A}" destId="{DE339BAF-940D-4843-9650-110A1C002DBF}" srcOrd="0" destOrd="0" presId="urn:microsoft.com/office/officeart/2005/8/layout/vList2"/>
    <dgm:cxn modelId="{3909160A-0EB7-4791-AFEC-01BEFD4E7581}" type="presParOf" srcId="{2FA5C967-CDBD-42C8-9DFE-136BA04B0A6A}" destId="{A0507E88-6B29-4176-9FC7-3AD5AACAF28E}" srcOrd="1" destOrd="0" presId="urn:microsoft.com/office/officeart/2005/8/layout/vList2"/>
    <dgm:cxn modelId="{234575AD-AD97-46BB-842B-B25F90D63FC0}" type="presParOf" srcId="{2FA5C967-CDBD-42C8-9DFE-136BA04B0A6A}" destId="{6F2C2851-FD08-4350-94E9-63FFEC40B50C}" srcOrd="2" destOrd="0" presId="urn:microsoft.com/office/officeart/2005/8/layout/vList2"/>
    <dgm:cxn modelId="{C9BB40F0-FFEF-43EE-989A-FD37D3B61A89}" type="presParOf" srcId="{2FA5C967-CDBD-42C8-9DFE-136BA04B0A6A}" destId="{8E9E8335-1198-45B2-8D09-92C665DA2170}" srcOrd="3" destOrd="0" presId="urn:microsoft.com/office/officeart/2005/8/layout/vList2"/>
    <dgm:cxn modelId="{71AA0727-CA74-454F-AEA4-D00A47B7ECAC}" type="presParOf" srcId="{2FA5C967-CDBD-42C8-9DFE-136BA04B0A6A}" destId="{1073144D-3CDF-4215-B13B-F1FE1F02B12B}" srcOrd="4" destOrd="0" presId="urn:microsoft.com/office/officeart/2005/8/layout/vList2"/>
    <dgm:cxn modelId="{7EBA1EDC-3212-45B7-8AA6-955140D197EE}" type="presParOf" srcId="{2FA5C967-CDBD-42C8-9DFE-136BA04B0A6A}" destId="{8A98A1BF-7F73-4C3F-B6F1-32008545B1FD}" srcOrd="5" destOrd="0" presId="urn:microsoft.com/office/officeart/2005/8/layout/vList2"/>
    <dgm:cxn modelId="{F0E5B31A-EDB5-459C-984E-77CF1DB182CE}" type="presParOf" srcId="{2FA5C967-CDBD-42C8-9DFE-136BA04B0A6A}" destId="{D9AA96B9-7FAC-401E-81BB-C0E436ADB418}" srcOrd="6" destOrd="0" presId="urn:microsoft.com/office/officeart/2005/8/layout/vList2"/>
    <dgm:cxn modelId="{8378D1E3-3088-4B83-89E3-97CF039B2C04}" type="presParOf" srcId="{2FA5C967-CDBD-42C8-9DFE-136BA04B0A6A}" destId="{D9CF34FC-0413-40A5-BE70-D5B911C049C5}" srcOrd="7" destOrd="0" presId="urn:microsoft.com/office/officeart/2005/8/layout/vList2"/>
    <dgm:cxn modelId="{355B8909-E482-4CF9-9AE6-6EE8F3E3F97E}" type="presParOf" srcId="{2FA5C967-CDBD-42C8-9DFE-136BA04B0A6A}" destId="{FB76CCF5-1A76-4054-A210-E20993D9272E}" srcOrd="8" destOrd="0" presId="urn:microsoft.com/office/officeart/2005/8/layout/vList2"/>
    <dgm:cxn modelId="{9A8A36B8-1646-4F13-9E40-BC09BA4A8DBE}" type="presParOf" srcId="{2FA5C967-CDBD-42C8-9DFE-136BA04B0A6A}" destId="{E741977A-2866-4961-9F58-9538BE41042C}" srcOrd="9" destOrd="0" presId="urn:microsoft.com/office/officeart/2005/8/layout/vList2"/>
    <dgm:cxn modelId="{9DDED0EB-EC65-4D06-B7D8-7AE449DF68CD}" type="presParOf" srcId="{2FA5C967-CDBD-42C8-9DFE-136BA04B0A6A}" destId="{731E9F34-EE0E-4D72-BCC9-4FCCD0655605}" srcOrd="10" destOrd="0" presId="urn:microsoft.com/office/officeart/2005/8/layout/vList2"/>
    <dgm:cxn modelId="{AB549E46-EE6C-4D92-B669-D37618FA6445}" type="presParOf" srcId="{2FA5C967-CDBD-42C8-9DFE-136BA04B0A6A}" destId="{B3E6CCAB-97C4-4906-B61C-483E0E91ABBA}" srcOrd="11" destOrd="0" presId="urn:microsoft.com/office/officeart/2005/8/layout/vList2"/>
    <dgm:cxn modelId="{CA622B2B-7D4D-4AA6-9814-AB2531F23DF1}" type="presParOf" srcId="{2FA5C967-CDBD-42C8-9DFE-136BA04B0A6A}" destId="{CCA90E04-E6CC-411C-954D-59D89E37E628}"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67E9A2-B2BD-4E05-BDC8-28C458A8204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4BCBB5F-6F38-43DC-8BEB-2EC424D62047}">
      <dgm:prSet/>
      <dgm:spPr/>
      <dgm:t>
        <a:bodyPr/>
        <a:lstStyle/>
        <a:p>
          <a:r>
            <a:rPr lang="en-US" b="0" i="0"/>
            <a:t>What is best location in New York City for Indian Cuisine ?</a:t>
          </a:r>
          <a:endParaRPr lang="en-US"/>
        </a:p>
      </dgm:t>
    </dgm:pt>
    <dgm:pt modelId="{E4FE8CDD-6085-4929-854E-90C010D11C1D}" type="parTrans" cxnId="{DBCC0B83-EECB-44A5-8C6F-74279FEB71FC}">
      <dgm:prSet/>
      <dgm:spPr/>
      <dgm:t>
        <a:bodyPr/>
        <a:lstStyle/>
        <a:p>
          <a:endParaRPr lang="en-US"/>
        </a:p>
      </dgm:t>
    </dgm:pt>
    <dgm:pt modelId="{F1DEC3E8-C52D-4072-AFF1-898368E6B583}" type="sibTrans" cxnId="{DBCC0B83-EECB-44A5-8C6F-74279FEB71FC}">
      <dgm:prSet/>
      <dgm:spPr/>
      <dgm:t>
        <a:bodyPr/>
        <a:lstStyle/>
        <a:p>
          <a:endParaRPr lang="en-US"/>
        </a:p>
      </dgm:t>
    </dgm:pt>
    <dgm:pt modelId="{8B0E079B-81A0-4BF8-AA91-2EF6C9BC24C4}">
      <dgm:prSet/>
      <dgm:spPr/>
      <dgm:t>
        <a:bodyPr/>
        <a:lstStyle/>
        <a:p>
          <a:r>
            <a:rPr lang="en-US" b="0" i="0"/>
            <a:t>Which areas have potential Indian Resturant Market ?</a:t>
          </a:r>
          <a:endParaRPr lang="en-US"/>
        </a:p>
      </dgm:t>
    </dgm:pt>
    <dgm:pt modelId="{56C4041C-4B10-4BC7-8351-34336DA0A031}" type="parTrans" cxnId="{E43A9B9B-674A-440F-8B84-E11131F416DF}">
      <dgm:prSet/>
      <dgm:spPr/>
      <dgm:t>
        <a:bodyPr/>
        <a:lstStyle/>
        <a:p>
          <a:endParaRPr lang="en-US"/>
        </a:p>
      </dgm:t>
    </dgm:pt>
    <dgm:pt modelId="{B848A15C-EE03-4100-B63C-321BB1E0BD29}" type="sibTrans" cxnId="{E43A9B9B-674A-440F-8B84-E11131F416DF}">
      <dgm:prSet/>
      <dgm:spPr/>
      <dgm:t>
        <a:bodyPr/>
        <a:lstStyle/>
        <a:p>
          <a:endParaRPr lang="en-US"/>
        </a:p>
      </dgm:t>
    </dgm:pt>
    <dgm:pt modelId="{48E64CDE-8CB5-470D-B974-4F0EB6011DE7}">
      <dgm:prSet/>
      <dgm:spPr/>
      <dgm:t>
        <a:bodyPr/>
        <a:lstStyle/>
        <a:p>
          <a:r>
            <a:rPr lang="en-US" b="0" i="0"/>
            <a:t>Which all areas lack Indian Resturants ?</a:t>
          </a:r>
          <a:endParaRPr lang="en-US"/>
        </a:p>
      </dgm:t>
    </dgm:pt>
    <dgm:pt modelId="{9624C1FE-702B-4D5F-8C6E-92CD6C671D48}" type="parTrans" cxnId="{81DC9DD8-604C-41B0-BAD5-75CD9B4CE9FD}">
      <dgm:prSet/>
      <dgm:spPr/>
      <dgm:t>
        <a:bodyPr/>
        <a:lstStyle/>
        <a:p>
          <a:endParaRPr lang="en-US"/>
        </a:p>
      </dgm:t>
    </dgm:pt>
    <dgm:pt modelId="{F8B211A5-C60A-4EFB-8B47-2D0990040CB1}" type="sibTrans" cxnId="{81DC9DD8-604C-41B0-BAD5-75CD9B4CE9FD}">
      <dgm:prSet/>
      <dgm:spPr/>
      <dgm:t>
        <a:bodyPr/>
        <a:lstStyle/>
        <a:p>
          <a:endParaRPr lang="en-US"/>
        </a:p>
      </dgm:t>
    </dgm:pt>
    <dgm:pt modelId="{504A7E09-7827-43FB-B34F-9D476CD7E583}">
      <dgm:prSet/>
      <dgm:spPr/>
      <dgm:t>
        <a:bodyPr/>
        <a:lstStyle/>
        <a:p>
          <a:r>
            <a:rPr lang="en-US" b="0" i="0"/>
            <a:t>Which is the best place to stay if I prefer Indian Cuisine ?</a:t>
          </a:r>
          <a:endParaRPr lang="en-US"/>
        </a:p>
      </dgm:t>
    </dgm:pt>
    <dgm:pt modelId="{CCD65AB0-0F55-4899-8F17-A7CFEEA5FA34}" type="parTrans" cxnId="{FBB959C5-5930-4657-B8C6-4ACCC867F5A5}">
      <dgm:prSet/>
      <dgm:spPr/>
      <dgm:t>
        <a:bodyPr/>
        <a:lstStyle/>
        <a:p>
          <a:endParaRPr lang="en-US"/>
        </a:p>
      </dgm:t>
    </dgm:pt>
    <dgm:pt modelId="{E0E1C20B-35F7-49C6-91DF-AFD368B782C7}" type="sibTrans" cxnId="{FBB959C5-5930-4657-B8C6-4ACCC867F5A5}">
      <dgm:prSet/>
      <dgm:spPr/>
      <dgm:t>
        <a:bodyPr/>
        <a:lstStyle/>
        <a:p>
          <a:endParaRPr lang="en-US"/>
        </a:p>
      </dgm:t>
    </dgm:pt>
    <dgm:pt modelId="{B045D384-26F9-4142-9200-6979ECE6C9DF}" type="pres">
      <dgm:prSet presAssocID="{C767E9A2-B2BD-4E05-BDC8-28C458A8204A}" presName="root" presStyleCnt="0">
        <dgm:presLayoutVars>
          <dgm:dir/>
          <dgm:resizeHandles val="exact"/>
        </dgm:presLayoutVars>
      </dgm:prSet>
      <dgm:spPr/>
    </dgm:pt>
    <dgm:pt modelId="{5C03F630-45DD-4569-895B-D80ED12AF56B}" type="pres">
      <dgm:prSet presAssocID="{04BCBB5F-6F38-43DC-8BEB-2EC424D62047}" presName="compNode" presStyleCnt="0"/>
      <dgm:spPr/>
    </dgm:pt>
    <dgm:pt modelId="{7AB2700E-D3BF-400F-8E23-0F1D6BB9FA88}" type="pres">
      <dgm:prSet presAssocID="{04BCBB5F-6F38-43DC-8BEB-2EC424D62047}" presName="bgRect" presStyleLbl="bgShp" presStyleIdx="0" presStyleCnt="4"/>
      <dgm:spPr/>
    </dgm:pt>
    <dgm:pt modelId="{22DC93FB-AC3A-4972-BBD9-52E5D45FFCF6}" type="pres">
      <dgm:prSet presAssocID="{04BCBB5F-6F38-43DC-8BEB-2EC424D6204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lot"/>
        </a:ext>
      </dgm:extLst>
    </dgm:pt>
    <dgm:pt modelId="{027CB0E3-3101-48AB-8832-97DA3C162AE2}" type="pres">
      <dgm:prSet presAssocID="{04BCBB5F-6F38-43DC-8BEB-2EC424D62047}" presName="spaceRect" presStyleCnt="0"/>
      <dgm:spPr/>
    </dgm:pt>
    <dgm:pt modelId="{DBEB7843-793E-4DBF-BDC0-CB36604B7EA1}" type="pres">
      <dgm:prSet presAssocID="{04BCBB5F-6F38-43DC-8BEB-2EC424D62047}" presName="parTx" presStyleLbl="revTx" presStyleIdx="0" presStyleCnt="4">
        <dgm:presLayoutVars>
          <dgm:chMax val="0"/>
          <dgm:chPref val="0"/>
        </dgm:presLayoutVars>
      </dgm:prSet>
      <dgm:spPr/>
    </dgm:pt>
    <dgm:pt modelId="{4EA2CFE8-2641-45ED-8CBF-CD3DF5B06EEF}" type="pres">
      <dgm:prSet presAssocID="{F1DEC3E8-C52D-4072-AFF1-898368E6B583}" presName="sibTrans" presStyleCnt="0"/>
      <dgm:spPr/>
    </dgm:pt>
    <dgm:pt modelId="{B1C19BFB-AF06-4EDB-9A86-BE3583F060E3}" type="pres">
      <dgm:prSet presAssocID="{8B0E079B-81A0-4BF8-AA91-2EF6C9BC24C4}" presName="compNode" presStyleCnt="0"/>
      <dgm:spPr/>
    </dgm:pt>
    <dgm:pt modelId="{EB754A83-8A21-4EA2-B90B-F644C8DE6264}" type="pres">
      <dgm:prSet presAssocID="{8B0E079B-81A0-4BF8-AA91-2EF6C9BC24C4}" presName="bgRect" presStyleLbl="bgShp" presStyleIdx="1" presStyleCnt="4"/>
      <dgm:spPr/>
    </dgm:pt>
    <dgm:pt modelId="{19512A8A-4244-464C-852F-549892C376B3}" type="pres">
      <dgm:prSet presAssocID="{8B0E079B-81A0-4BF8-AA91-2EF6C9BC24C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quirrel"/>
        </a:ext>
      </dgm:extLst>
    </dgm:pt>
    <dgm:pt modelId="{D8FE4B81-7138-4946-8614-25C708C166D7}" type="pres">
      <dgm:prSet presAssocID="{8B0E079B-81A0-4BF8-AA91-2EF6C9BC24C4}" presName="spaceRect" presStyleCnt="0"/>
      <dgm:spPr/>
    </dgm:pt>
    <dgm:pt modelId="{C1A66A8B-9E9B-4D1D-8267-AEEE20F189C6}" type="pres">
      <dgm:prSet presAssocID="{8B0E079B-81A0-4BF8-AA91-2EF6C9BC24C4}" presName="parTx" presStyleLbl="revTx" presStyleIdx="1" presStyleCnt="4">
        <dgm:presLayoutVars>
          <dgm:chMax val="0"/>
          <dgm:chPref val="0"/>
        </dgm:presLayoutVars>
      </dgm:prSet>
      <dgm:spPr/>
    </dgm:pt>
    <dgm:pt modelId="{37AED6CC-1B13-442E-855D-98D2F5740B26}" type="pres">
      <dgm:prSet presAssocID="{B848A15C-EE03-4100-B63C-321BB1E0BD29}" presName="sibTrans" presStyleCnt="0"/>
      <dgm:spPr/>
    </dgm:pt>
    <dgm:pt modelId="{552505C6-B082-4531-9BF0-D66B0538B8C4}" type="pres">
      <dgm:prSet presAssocID="{48E64CDE-8CB5-470D-B974-4F0EB6011DE7}" presName="compNode" presStyleCnt="0"/>
      <dgm:spPr/>
    </dgm:pt>
    <dgm:pt modelId="{12166A6E-E6DF-4006-84C8-B9425EBDBDF6}" type="pres">
      <dgm:prSet presAssocID="{48E64CDE-8CB5-470D-B974-4F0EB6011DE7}" presName="bgRect" presStyleLbl="bgShp" presStyleIdx="2" presStyleCnt="4"/>
      <dgm:spPr/>
    </dgm:pt>
    <dgm:pt modelId="{D47EBC36-291D-40AF-8117-4A0AD251555F}" type="pres">
      <dgm:prSet presAssocID="{48E64CDE-8CB5-470D-B974-4F0EB6011DE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237B5218-40AC-4888-83A3-4CE2E7B1408D}" type="pres">
      <dgm:prSet presAssocID="{48E64CDE-8CB5-470D-B974-4F0EB6011DE7}" presName="spaceRect" presStyleCnt="0"/>
      <dgm:spPr/>
    </dgm:pt>
    <dgm:pt modelId="{170C7250-3772-4976-9288-7F94826E8415}" type="pres">
      <dgm:prSet presAssocID="{48E64CDE-8CB5-470D-B974-4F0EB6011DE7}" presName="parTx" presStyleLbl="revTx" presStyleIdx="2" presStyleCnt="4">
        <dgm:presLayoutVars>
          <dgm:chMax val="0"/>
          <dgm:chPref val="0"/>
        </dgm:presLayoutVars>
      </dgm:prSet>
      <dgm:spPr/>
    </dgm:pt>
    <dgm:pt modelId="{5D012901-F515-4C04-B63B-F72ABF69D3E6}" type="pres">
      <dgm:prSet presAssocID="{F8B211A5-C60A-4EFB-8B47-2D0990040CB1}" presName="sibTrans" presStyleCnt="0"/>
      <dgm:spPr/>
    </dgm:pt>
    <dgm:pt modelId="{966B20CE-6D6C-49DE-9D9F-29E7B911272F}" type="pres">
      <dgm:prSet presAssocID="{504A7E09-7827-43FB-B34F-9D476CD7E583}" presName="compNode" presStyleCnt="0"/>
      <dgm:spPr/>
    </dgm:pt>
    <dgm:pt modelId="{539EA026-8731-483D-A92B-A802B70A5870}" type="pres">
      <dgm:prSet presAssocID="{504A7E09-7827-43FB-B34F-9D476CD7E583}" presName="bgRect" presStyleLbl="bgShp" presStyleIdx="3" presStyleCnt="4"/>
      <dgm:spPr/>
    </dgm:pt>
    <dgm:pt modelId="{1EBAF69D-6B43-45D0-8FF2-34167D9A920D}" type="pres">
      <dgm:prSet presAssocID="{504A7E09-7827-43FB-B34F-9D476CD7E5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oon"/>
        </a:ext>
      </dgm:extLst>
    </dgm:pt>
    <dgm:pt modelId="{D5B310C5-B825-4BBE-8BD2-07A59C0ABF8D}" type="pres">
      <dgm:prSet presAssocID="{504A7E09-7827-43FB-B34F-9D476CD7E583}" presName="spaceRect" presStyleCnt="0"/>
      <dgm:spPr/>
    </dgm:pt>
    <dgm:pt modelId="{B73082E9-2D77-4539-B43B-C078266F0CE0}" type="pres">
      <dgm:prSet presAssocID="{504A7E09-7827-43FB-B34F-9D476CD7E583}" presName="parTx" presStyleLbl="revTx" presStyleIdx="3" presStyleCnt="4">
        <dgm:presLayoutVars>
          <dgm:chMax val="0"/>
          <dgm:chPref val="0"/>
        </dgm:presLayoutVars>
      </dgm:prSet>
      <dgm:spPr/>
    </dgm:pt>
  </dgm:ptLst>
  <dgm:cxnLst>
    <dgm:cxn modelId="{1729374C-0BE4-4155-AEFD-3B8B20EF0728}" type="presOf" srcId="{8B0E079B-81A0-4BF8-AA91-2EF6C9BC24C4}" destId="{C1A66A8B-9E9B-4D1D-8267-AEEE20F189C6}" srcOrd="0" destOrd="0" presId="urn:microsoft.com/office/officeart/2018/2/layout/IconVerticalSolidList"/>
    <dgm:cxn modelId="{DBCC0B83-EECB-44A5-8C6F-74279FEB71FC}" srcId="{C767E9A2-B2BD-4E05-BDC8-28C458A8204A}" destId="{04BCBB5F-6F38-43DC-8BEB-2EC424D62047}" srcOrd="0" destOrd="0" parTransId="{E4FE8CDD-6085-4929-854E-90C010D11C1D}" sibTransId="{F1DEC3E8-C52D-4072-AFF1-898368E6B583}"/>
    <dgm:cxn modelId="{E43A9B9B-674A-440F-8B84-E11131F416DF}" srcId="{C767E9A2-B2BD-4E05-BDC8-28C458A8204A}" destId="{8B0E079B-81A0-4BF8-AA91-2EF6C9BC24C4}" srcOrd="1" destOrd="0" parTransId="{56C4041C-4B10-4BC7-8351-34336DA0A031}" sibTransId="{B848A15C-EE03-4100-B63C-321BB1E0BD29}"/>
    <dgm:cxn modelId="{7D8E12BB-55E0-4FE2-8FC6-64E83697B68E}" type="presOf" srcId="{504A7E09-7827-43FB-B34F-9D476CD7E583}" destId="{B73082E9-2D77-4539-B43B-C078266F0CE0}" srcOrd="0" destOrd="0" presId="urn:microsoft.com/office/officeart/2018/2/layout/IconVerticalSolidList"/>
    <dgm:cxn modelId="{FBB959C5-5930-4657-B8C6-4ACCC867F5A5}" srcId="{C767E9A2-B2BD-4E05-BDC8-28C458A8204A}" destId="{504A7E09-7827-43FB-B34F-9D476CD7E583}" srcOrd="3" destOrd="0" parTransId="{CCD65AB0-0F55-4899-8F17-A7CFEEA5FA34}" sibTransId="{E0E1C20B-35F7-49C6-91DF-AFD368B782C7}"/>
    <dgm:cxn modelId="{81DC9DD8-604C-41B0-BAD5-75CD9B4CE9FD}" srcId="{C767E9A2-B2BD-4E05-BDC8-28C458A8204A}" destId="{48E64CDE-8CB5-470D-B974-4F0EB6011DE7}" srcOrd="2" destOrd="0" parTransId="{9624C1FE-702B-4D5F-8C6E-92CD6C671D48}" sibTransId="{F8B211A5-C60A-4EFB-8B47-2D0990040CB1}"/>
    <dgm:cxn modelId="{396BF9D8-EFB6-440F-BDD7-431D02FF022A}" type="presOf" srcId="{C767E9A2-B2BD-4E05-BDC8-28C458A8204A}" destId="{B045D384-26F9-4142-9200-6979ECE6C9DF}" srcOrd="0" destOrd="0" presId="urn:microsoft.com/office/officeart/2018/2/layout/IconVerticalSolidList"/>
    <dgm:cxn modelId="{E3744EE2-73B3-4A01-9366-9B47E3998E19}" type="presOf" srcId="{48E64CDE-8CB5-470D-B974-4F0EB6011DE7}" destId="{170C7250-3772-4976-9288-7F94826E8415}" srcOrd="0" destOrd="0" presId="urn:microsoft.com/office/officeart/2018/2/layout/IconVerticalSolidList"/>
    <dgm:cxn modelId="{063025E9-0515-4CA2-A235-8013393530CD}" type="presOf" srcId="{04BCBB5F-6F38-43DC-8BEB-2EC424D62047}" destId="{DBEB7843-793E-4DBF-BDC0-CB36604B7EA1}" srcOrd="0" destOrd="0" presId="urn:microsoft.com/office/officeart/2018/2/layout/IconVerticalSolidList"/>
    <dgm:cxn modelId="{E67690E7-7070-4EDC-8D49-073872840460}" type="presParOf" srcId="{B045D384-26F9-4142-9200-6979ECE6C9DF}" destId="{5C03F630-45DD-4569-895B-D80ED12AF56B}" srcOrd="0" destOrd="0" presId="urn:microsoft.com/office/officeart/2018/2/layout/IconVerticalSolidList"/>
    <dgm:cxn modelId="{2C818DC7-3CA3-43CB-918F-262775CCA82C}" type="presParOf" srcId="{5C03F630-45DD-4569-895B-D80ED12AF56B}" destId="{7AB2700E-D3BF-400F-8E23-0F1D6BB9FA88}" srcOrd="0" destOrd="0" presId="urn:microsoft.com/office/officeart/2018/2/layout/IconVerticalSolidList"/>
    <dgm:cxn modelId="{BF375ABB-6063-4878-92E7-8C6B3E23928D}" type="presParOf" srcId="{5C03F630-45DD-4569-895B-D80ED12AF56B}" destId="{22DC93FB-AC3A-4972-BBD9-52E5D45FFCF6}" srcOrd="1" destOrd="0" presId="urn:microsoft.com/office/officeart/2018/2/layout/IconVerticalSolidList"/>
    <dgm:cxn modelId="{51DE9B48-34E8-412B-BF14-226B5C8329D8}" type="presParOf" srcId="{5C03F630-45DD-4569-895B-D80ED12AF56B}" destId="{027CB0E3-3101-48AB-8832-97DA3C162AE2}" srcOrd="2" destOrd="0" presId="urn:microsoft.com/office/officeart/2018/2/layout/IconVerticalSolidList"/>
    <dgm:cxn modelId="{A74549E2-A1B4-4EF2-B516-203700CC708B}" type="presParOf" srcId="{5C03F630-45DD-4569-895B-D80ED12AF56B}" destId="{DBEB7843-793E-4DBF-BDC0-CB36604B7EA1}" srcOrd="3" destOrd="0" presId="urn:microsoft.com/office/officeart/2018/2/layout/IconVerticalSolidList"/>
    <dgm:cxn modelId="{31726EE9-75D8-4A31-A71C-F162C1E3CCE9}" type="presParOf" srcId="{B045D384-26F9-4142-9200-6979ECE6C9DF}" destId="{4EA2CFE8-2641-45ED-8CBF-CD3DF5B06EEF}" srcOrd="1" destOrd="0" presId="urn:microsoft.com/office/officeart/2018/2/layout/IconVerticalSolidList"/>
    <dgm:cxn modelId="{BCCA2A8A-2015-417A-9C5D-69E060EF0ACD}" type="presParOf" srcId="{B045D384-26F9-4142-9200-6979ECE6C9DF}" destId="{B1C19BFB-AF06-4EDB-9A86-BE3583F060E3}" srcOrd="2" destOrd="0" presId="urn:microsoft.com/office/officeart/2018/2/layout/IconVerticalSolidList"/>
    <dgm:cxn modelId="{14F31548-20C6-4924-82FA-370D387F15F9}" type="presParOf" srcId="{B1C19BFB-AF06-4EDB-9A86-BE3583F060E3}" destId="{EB754A83-8A21-4EA2-B90B-F644C8DE6264}" srcOrd="0" destOrd="0" presId="urn:microsoft.com/office/officeart/2018/2/layout/IconVerticalSolidList"/>
    <dgm:cxn modelId="{6BE1BB57-5ACB-4674-96E2-C1D9D52E552A}" type="presParOf" srcId="{B1C19BFB-AF06-4EDB-9A86-BE3583F060E3}" destId="{19512A8A-4244-464C-852F-549892C376B3}" srcOrd="1" destOrd="0" presId="urn:microsoft.com/office/officeart/2018/2/layout/IconVerticalSolidList"/>
    <dgm:cxn modelId="{FAC5647A-FF3B-46F7-AB37-32665EA3DF05}" type="presParOf" srcId="{B1C19BFB-AF06-4EDB-9A86-BE3583F060E3}" destId="{D8FE4B81-7138-4946-8614-25C708C166D7}" srcOrd="2" destOrd="0" presId="urn:microsoft.com/office/officeart/2018/2/layout/IconVerticalSolidList"/>
    <dgm:cxn modelId="{5276271B-3C09-4411-A9CA-8D1E62E7F73D}" type="presParOf" srcId="{B1C19BFB-AF06-4EDB-9A86-BE3583F060E3}" destId="{C1A66A8B-9E9B-4D1D-8267-AEEE20F189C6}" srcOrd="3" destOrd="0" presId="urn:microsoft.com/office/officeart/2018/2/layout/IconVerticalSolidList"/>
    <dgm:cxn modelId="{59198923-6640-419F-A83D-F26DA271073D}" type="presParOf" srcId="{B045D384-26F9-4142-9200-6979ECE6C9DF}" destId="{37AED6CC-1B13-442E-855D-98D2F5740B26}" srcOrd="3" destOrd="0" presId="urn:microsoft.com/office/officeart/2018/2/layout/IconVerticalSolidList"/>
    <dgm:cxn modelId="{CA39ECC2-F472-4548-A346-0080B2A2BD71}" type="presParOf" srcId="{B045D384-26F9-4142-9200-6979ECE6C9DF}" destId="{552505C6-B082-4531-9BF0-D66B0538B8C4}" srcOrd="4" destOrd="0" presId="urn:microsoft.com/office/officeart/2018/2/layout/IconVerticalSolidList"/>
    <dgm:cxn modelId="{92E40B87-CCBA-4876-BDEA-F24E86F99F75}" type="presParOf" srcId="{552505C6-B082-4531-9BF0-D66B0538B8C4}" destId="{12166A6E-E6DF-4006-84C8-B9425EBDBDF6}" srcOrd="0" destOrd="0" presId="urn:microsoft.com/office/officeart/2018/2/layout/IconVerticalSolidList"/>
    <dgm:cxn modelId="{3602847D-9DC7-4F88-91CD-044987D81CAC}" type="presParOf" srcId="{552505C6-B082-4531-9BF0-D66B0538B8C4}" destId="{D47EBC36-291D-40AF-8117-4A0AD251555F}" srcOrd="1" destOrd="0" presId="urn:microsoft.com/office/officeart/2018/2/layout/IconVerticalSolidList"/>
    <dgm:cxn modelId="{EE44C484-342E-4E4B-8148-C1C1ABCFBFB4}" type="presParOf" srcId="{552505C6-B082-4531-9BF0-D66B0538B8C4}" destId="{237B5218-40AC-4888-83A3-4CE2E7B1408D}" srcOrd="2" destOrd="0" presId="urn:microsoft.com/office/officeart/2018/2/layout/IconVerticalSolidList"/>
    <dgm:cxn modelId="{4EEE0604-4774-482D-8255-07E4F9279A89}" type="presParOf" srcId="{552505C6-B082-4531-9BF0-D66B0538B8C4}" destId="{170C7250-3772-4976-9288-7F94826E8415}" srcOrd="3" destOrd="0" presId="urn:microsoft.com/office/officeart/2018/2/layout/IconVerticalSolidList"/>
    <dgm:cxn modelId="{E098E477-62C9-4C1F-8F53-DB50B7829BDA}" type="presParOf" srcId="{B045D384-26F9-4142-9200-6979ECE6C9DF}" destId="{5D012901-F515-4C04-B63B-F72ABF69D3E6}" srcOrd="5" destOrd="0" presId="urn:microsoft.com/office/officeart/2018/2/layout/IconVerticalSolidList"/>
    <dgm:cxn modelId="{FF7323AB-4C0B-4398-8F0E-168C8E9D5D30}" type="presParOf" srcId="{B045D384-26F9-4142-9200-6979ECE6C9DF}" destId="{966B20CE-6D6C-49DE-9D9F-29E7B911272F}" srcOrd="6" destOrd="0" presId="urn:microsoft.com/office/officeart/2018/2/layout/IconVerticalSolidList"/>
    <dgm:cxn modelId="{FE7EEDE4-5F98-4678-A13A-65A73464A821}" type="presParOf" srcId="{966B20CE-6D6C-49DE-9D9F-29E7B911272F}" destId="{539EA026-8731-483D-A92B-A802B70A5870}" srcOrd="0" destOrd="0" presId="urn:microsoft.com/office/officeart/2018/2/layout/IconVerticalSolidList"/>
    <dgm:cxn modelId="{8D9C06F4-2741-4FD5-8F93-D9B173F49D32}" type="presParOf" srcId="{966B20CE-6D6C-49DE-9D9F-29E7B911272F}" destId="{1EBAF69D-6B43-45D0-8FF2-34167D9A920D}" srcOrd="1" destOrd="0" presId="urn:microsoft.com/office/officeart/2018/2/layout/IconVerticalSolidList"/>
    <dgm:cxn modelId="{3AB44988-6917-41BB-9B4C-A8BF0ABEA660}" type="presParOf" srcId="{966B20CE-6D6C-49DE-9D9F-29E7B911272F}" destId="{D5B310C5-B825-4BBE-8BD2-07A59C0ABF8D}" srcOrd="2" destOrd="0" presId="urn:microsoft.com/office/officeart/2018/2/layout/IconVerticalSolidList"/>
    <dgm:cxn modelId="{5DC0ECD7-77C6-4766-889C-5A67946BEBC2}" type="presParOf" srcId="{966B20CE-6D6C-49DE-9D9F-29E7B911272F}" destId="{B73082E9-2D77-4539-B43B-C078266F0CE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0F5507-E552-4EA9-B41F-EB3401F0E9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A2DC617-EE3B-4FA9-BFA8-42710BE97EDF}">
      <dgm:prSet/>
      <dgm:spPr/>
      <dgm:t>
        <a:bodyPr/>
        <a:lstStyle/>
        <a:p>
          <a:r>
            <a:rPr lang="en-US"/>
            <a:t>Using FourSquare API finding all venues for each neighborhood.</a:t>
          </a:r>
        </a:p>
      </dgm:t>
    </dgm:pt>
    <dgm:pt modelId="{657F2CF5-0DC0-45DA-8C15-7CEC90F1E065}" type="parTrans" cxnId="{AC063185-CA20-4231-AD5A-35C235830E10}">
      <dgm:prSet/>
      <dgm:spPr/>
      <dgm:t>
        <a:bodyPr/>
        <a:lstStyle/>
        <a:p>
          <a:endParaRPr lang="en-US"/>
        </a:p>
      </dgm:t>
    </dgm:pt>
    <dgm:pt modelId="{8DE5E054-B8A5-410D-9614-173CB3CF9948}" type="sibTrans" cxnId="{AC063185-CA20-4231-AD5A-35C235830E10}">
      <dgm:prSet/>
      <dgm:spPr/>
      <dgm:t>
        <a:bodyPr/>
        <a:lstStyle/>
        <a:p>
          <a:endParaRPr lang="en-US"/>
        </a:p>
      </dgm:t>
    </dgm:pt>
    <dgm:pt modelId="{268D55B3-D038-49C8-A28D-12EA859D4558}">
      <dgm:prSet/>
      <dgm:spPr/>
      <dgm:t>
        <a:bodyPr/>
        <a:lstStyle/>
        <a:p>
          <a:r>
            <a:rPr lang="en-US"/>
            <a:t>Filter out all venues which are Indian Restaurants.</a:t>
          </a:r>
        </a:p>
      </dgm:t>
    </dgm:pt>
    <dgm:pt modelId="{897FD38F-787B-4CF2-9246-8DD91E1F6EDF}" type="parTrans" cxnId="{B725038B-9E0D-4462-9DBB-ED67543F732A}">
      <dgm:prSet/>
      <dgm:spPr/>
      <dgm:t>
        <a:bodyPr/>
        <a:lstStyle/>
        <a:p>
          <a:endParaRPr lang="en-US"/>
        </a:p>
      </dgm:t>
    </dgm:pt>
    <dgm:pt modelId="{E219D1D6-EB08-4318-ACF5-8F89B52DC3F0}" type="sibTrans" cxnId="{B725038B-9E0D-4462-9DBB-ED67543F732A}">
      <dgm:prSet/>
      <dgm:spPr/>
      <dgm:t>
        <a:bodyPr/>
        <a:lstStyle/>
        <a:p>
          <a:endParaRPr lang="en-US"/>
        </a:p>
      </dgm:t>
    </dgm:pt>
    <dgm:pt modelId="{4F2B38F2-95F0-48C3-8AF9-530FC2D4C5A3}">
      <dgm:prSet/>
      <dgm:spPr/>
      <dgm:t>
        <a:bodyPr/>
        <a:lstStyle/>
        <a:p>
          <a:r>
            <a:rPr lang="en-US"/>
            <a:t>Collect the new york city data from </a:t>
          </a:r>
          <a:r>
            <a:rPr lang="en-US" u="sng">
              <a:hlinkClick xmlns:r="http://schemas.openxmlformats.org/officeDocument/2006/relationships" r:id="rId1"/>
            </a:rPr>
            <a:t>https://cocl.us/new_york_dataset</a:t>
          </a:r>
          <a:endParaRPr lang="en-US"/>
        </a:p>
      </dgm:t>
    </dgm:pt>
    <dgm:pt modelId="{F185DE06-AB5C-4F57-8C12-24EA1D492859}" type="parTrans" cxnId="{580E9624-569F-4EF6-B5AB-8D1701CA81AD}">
      <dgm:prSet/>
      <dgm:spPr/>
      <dgm:t>
        <a:bodyPr/>
        <a:lstStyle/>
        <a:p>
          <a:endParaRPr lang="en-US"/>
        </a:p>
      </dgm:t>
    </dgm:pt>
    <dgm:pt modelId="{04D91633-3923-4F49-8600-6510F499F46E}" type="sibTrans" cxnId="{580E9624-569F-4EF6-B5AB-8D1701CA81AD}">
      <dgm:prSet/>
      <dgm:spPr/>
      <dgm:t>
        <a:bodyPr/>
        <a:lstStyle/>
        <a:p>
          <a:endParaRPr lang="en-US"/>
        </a:p>
      </dgm:t>
    </dgm:pt>
    <dgm:pt modelId="{BD9321F1-22DB-4D67-BD1C-978321175375}">
      <dgm:prSet/>
      <dgm:spPr/>
      <dgm:t>
        <a:bodyPr/>
        <a:lstStyle/>
        <a:p>
          <a:r>
            <a:rPr lang="en-US"/>
            <a:t>Find rating , tips and like count for each Indian Restaurants using FourSquare API.</a:t>
          </a:r>
        </a:p>
      </dgm:t>
    </dgm:pt>
    <dgm:pt modelId="{546FB44F-7A49-43DA-A7E1-366456551673}" type="parTrans" cxnId="{050772B4-2639-4251-A550-97279C6B6BCC}">
      <dgm:prSet/>
      <dgm:spPr/>
      <dgm:t>
        <a:bodyPr/>
        <a:lstStyle/>
        <a:p>
          <a:endParaRPr lang="en-US"/>
        </a:p>
      </dgm:t>
    </dgm:pt>
    <dgm:pt modelId="{FECF60E2-0B45-4E48-B1B3-444B72966887}" type="sibTrans" cxnId="{050772B4-2639-4251-A550-97279C6B6BCC}">
      <dgm:prSet/>
      <dgm:spPr/>
      <dgm:t>
        <a:bodyPr/>
        <a:lstStyle/>
        <a:p>
          <a:endParaRPr lang="en-US"/>
        </a:p>
      </dgm:t>
    </dgm:pt>
    <dgm:pt modelId="{D269C4EA-2A11-487B-A99B-D3D0E3B83045}">
      <dgm:prSet/>
      <dgm:spPr/>
      <dgm:t>
        <a:bodyPr/>
        <a:lstStyle/>
        <a:p>
          <a:r>
            <a:rPr lang="en-US"/>
            <a:t>Sorting the data using rating for each restaurant.</a:t>
          </a:r>
        </a:p>
      </dgm:t>
    </dgm:pt>
    <dgm:pt modelId="{BE8C01B3-2CC7-46FE-8CAB-E1E75797AB16}" type="parTrans" cxnId="{1A3E1342-3BDC-497E-A444-F938AF8D9E00}">
      <dgm:prSet/>
      <dgm:spPr/>
      <dgm:t>
        <a:bodyPr/>
        <a:lstStyle/>
        <a:p>
          <a:endParaRPr lang="en-US"/>
        </a:p>
      </dgm:t>
    </dgm:pt>
    <dgm:pt modelId="{5BB9ABDF-DEB2-4279-9D21-183F576FB023}" type="sibTrans" cxnId="{1A3E1342-3BDC-497E-A444-F938AF8D9E00}">
      <dgm:prSet/>
      <dgm:spPr/>
      <dgm:t>
        <a:bodyPr/>
        <a:lstStyle/>
        <a:p>
          <a:endParaRPr lang="en-US"/>
        </a:p>
      </dgm:t>
    </dgm:pt>
    <dgm:pt modelId="{2619EC86-DD22-44EA-85DC-60585822D79E}">
      <dgm:prSet/>
      <dgm:spPr/>
      <dgm:t>
        <a:bodyPr/>
        <a:lstStyle/>
        <a:p>
          <a:r>
            <a:rPr lang="en-US"/>
            <a:t>Visualize the Ranking of neighborhoods using folium library(python)</a:t>
          </a:r>
        </a:p>
      </dgm:t>
    </dgm:pt>
    <dgm:pt modelId="{E2354A59-ADC7-42B9-AF2A-7F9F23C80E68}" type="parTrans" cxnId="{824F2DAC-3FA6-4FD5-B514-193E53991E60}">
      <dgm:prSet/>
      <dgm:spPr/>
      <dgm:t>
        <a:bodyPr/>
        <a:lstStyle/>
        <a:p>
          <a:endParaRPr lang="en-US"/>
        </a:p>
      </dgm:t>
    </dgm:pt>
    <dgm:pt modelId="{8BDC371F-71C6-448F-B991-E1BF0FC5086A}" type="sibTrans" cxnId="{824F2DAC-3FA6-4FD5-B514-193E53991E60}">
      <dgm:prSet/>
      <dgm:spPr/>
      <dgm:t>
        <a:bodyPr/>
        <a:lstStyle/>
        <a:p>
          <a:endParaRPr lang="en-US"/>
        </a:p>
      </dgm:t>
    </dgm:pt>
    <dgm:pt modelId="{A1963B8E-8DCB-40CE-8ED9-FEB82B581426}" type="pres">
      <dgm:prSet presAssocID="{A80F5507-E552-4EA9-B41F-EB3401F0E92E}" presName="root" presStyleCnt="0">
        <dgm:presLayoutVars>
          <dgm:dir/>
          <dgm:resizeHandles val="exact"/>
        </dgm:presLayoutVars>
      </dgm:prSet>
      <dgm:spPr/>
    </dgm:pt>
    <dgm:pt modelId="{C2CB9297-BEFB-4286-BFD6-9922E3AF0C0D}" type="pres">
      <dgm:prSet presAssocID="{DA2DC617-EE3B-4FA9-BFA8-42710BE97EDF}" presName="compNode" presStyleCnt="0"/>
      <dgm:spPr/>
    </dgm:pt>
    <dgm:pt modelId="{97C5ED28-F067-4720-A777-6414F3FADB14}" type="pres">
      <dgm:prSet presAssocID="{DA2DC617-EE3B-4FA9-BFA8-42710BE97EDF}" presName="bgRect" presStyleLbl="bgShp" presStyleIdx="0" presStyleCnt="6"/>
      <dgm:spPr/>
    </dgm:pt>
    <dgm:pt modelId="{E12609BD-D2DA-4DFC-B02B-C28E1102175B}" type="pres">
      <dgm:prSet presAssocID="{DA2DC617-EE3B-4FA9-BFA8-42710BE97EDF}"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treet"/>
        </a:ext>
      </dgm:extLst>
    </dgm:pt>
    <dgm:pt modelId="{F39868C4-91F8-426F-B7E3-1D0A86F9206F}" type="pres">
      <dgm:prSet presAssocID="{DA2DC617-EE3B-4FA9-BFA8-42710BE97EDF}" presName="spaceRect" presStyleCnt="0"/>
      <dgm:spPr/>
    </dgm:pt>
    <dgm:pt modelId="{8AD3798A-1481-4956-998A-8C308818A6FB}" type="pres">
      <dgm:prSet presAssocID="{DA2DC617-EE3B-4FA9-BFA8-42710BE97EDF}" presName="parTx" presStyleLbl="revTx" presStyleIdx="0" presStyleCnt="6">
        <dgm:presLayoutVars>
          <dgm:chMax val="0"/>
          <dgm:chPref val="0"/>
        </dgm:presLayoutVars>
      </dgm:prSet>
      <dgm:spPr/>
    </dgm:pt>
    <dgm:pt modelId="{DEC931B3-AB6E-4E2C-B263-9EA98C5CA11F}" type="pres">
      <dgm:prSet presAssocID="{8DE5E054-B8A5-410D-9614-173CB3CF9948}" presName="sibTrans" presStyleCnt="0"/>
      <dgm:spPr/>
    </dgm:pt>
    <dgm:pt modelId="{0D2C66D0-E811-47F3-8F7B-6890D4911DAC}" type="pres">
      <dgm:prSet presAssocID="{268D55B3-D038-49C8-A28D-12EA859D4558}" presName="compNode" presStyleCnt="0"/>
      <dgm:spPr/>
    </dgm:pt>
    <dgm:pt modelId="{E676441A-7A5B-4A72-A554-3737F3FCB818}" type="pres">
      <dgm:prSet presAssocID="{268D55B3-D038-49C8-A28D-12EA859D4558}" presName="bgRect" presStyleLbl="bgShp" presStyleIdx="1" presStyleCnt="6"/>
      <dgm:spPr/>
    </dgm:pt>
    <dgm:pt modelId="{C2C8A219-6F73-446E-A590-1E9BA82CF23E}" type="pres">
      <dgm:prSet presAssocID="{268D55B3-D038-49C8-A28D-12EA859D4558}"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afe"/>
        </a:ext>
      </dgm:extLst>
    </dgm:pt>
    <dgm:pt modelId="{19992353-A6D0-43E4-9E11-24C0889B80E2}" type="pres">
      <dgm:prSet presAssocID="{268D55B3-D038-49C8-A28D-12EA859D4558}" presName="spaceRect" presStyleCnt="0"/>
      <dgm:spPr/>
    </dgm:pt>
    <dgm:pt modelId="{AEFBC43F-10CA-4EBB-BBC9-9A4AE570168D}" type="pres">
      <dgm:prSet presAssocID="{268D55B3-D038-49C8-A28D-12EA859D4558}" presName="parTx" presStyleLbl="revTx" presStyleIdx="1" presStyleCnt="6">
        <dgm:presLayoutVars>
          <dgm:chMax val="0"/>
          <dgm:chPref val="0"/>
        </dgm:presLayoutVars>
      </dgm:prSet>
      <dgm:spPr/>
    </dgm:pt>
    <dgm:pt modelId="{31919C70-8238-4FCB-9C4C-6DAA8B1A2B2A}" type="pres">
      <dgm:prSet presAssocID="{E219D1D6-EB08-4318-ACF5-8F89B52DC3F0}" presName="sibTrans" presStyleCnt="0"/>
      <dgm:spPr/>
    </dgm:pt>
    <dgm:pt modelId="{98B05183-ACAB-45BB-96D8-FF491E54CBD6}" type="pres">
      <dgm:prSet presAssocID="{4F2B38F2-95F0-48C3-8AF9-530FC2D4C5A3}" presName="compNode" presStyleCnt="0"/>
      <dgm:spPr/>
    </dgm:pt>
    <dgm:pt modelId="{1335ED2D-0EA1-48CD-9A54-106BE5535296}" type="pres">
      <dgm:prSet presAssocID="{4F2B38F2-95F0-48C3-8AF9-530FC2D4C5A3}" presName="bgRect" presStyleLbl="bgShp" presStyleIdx="2" presStyleCnt="6"/>
      <dgm:spPr/>
    </dgm:pt>
    <dgm:pt modelId="{7DD1CE58-C2D5-486A-BDCF-8BEA28A86E24}" type="pres">
      <dgm:prSet presAssocID="{4F2B38F2-95F0-48C3-8AF9-530FC2D4C5A3}"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p Directions"/>
        </a:ext>
      </dgm:extLst>
    </dgm:pt>
    <dgm:pt modelId="{85186DBA-E1B6-4CB1-B528-4C442226CE58}" type="pres">
      <dgm:prSet presAssocID="{4F2B38F2-95F0-48C3-8AF9-530FC2D4C5A3}" presName="spaceRect" presStyleCnt="0"/>
      <dgm:spPr/>
    </dgm:pt>
    <dgm:pt modelId="{D0206511-34C3-479C-A0AB-F8237503230D}" type="pres">
      <dgm:prSet presAssocID="{4F2B38F2-95F0-48C3-8AF9-530FC2D4C5A3}" presName="parTx" presStyleLbl="revTx" presStyleIdx="2" presStyleCnt="6">
        <dgm:presLayoutVars>
          <dgm:chMax val="0"/>
          <dgm:chPref val="0"/>
        </dgm:presLayoutVars>
      </dgm:prSet>
      <dgm:spPr/>
    </dgm:pt>
    <dgm:pt modelId="{9DE9F958-D8C2-40ED-8DA2-A1AABE46EACE}" type="pres">
      <dgm:prSet presAssocID="{04D91633-3923-4F49-8600-6510F499F46E}" presName="sibTrans" presStyleCnt="0"/>
      <dgm:spPr/>
    </dgm:pt>
    <dgm:pt modelId="{E392A1E3-4859-4E70-9C96-53B848D8B0FF}" type="pres">
      <dgm:prSet presAssocID="{BD9321F1-22DB-4D67-BD1C-978321175375}" presName="compNode" presStyleCnt="0"/>
      <dgm:spPr/>
    </dgm:pt>
    <dgm:pt modelId="{14EB92EE-4548-4FC7-9CE3-BD5C300366B0}" type="pres">
      <dgm:prSet presAssocID="{BD9321F1-22DB-4D67-BD1C-978321175375}" presName="bgRect" presStyleLbl="bgShp" presStyleIdx="3" presStyleCnt="6"/>
      <dgm:spPr/>
    </dgm:pt>
    <dgm:pt modelId="{FFA2475D-D040-42E6-8C0B-2E75B4B9F3E4}" type="pres">
      <dgm:prSet presAssocID="{BD9321F1-22DB-4D67-BD1C-978321175375}"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Family"/>
        </a:ext>
      </dgm:extLst>
    </dgm:pt>
    <dgm:pt modelId="{F438D98A-8B2A-447F-823F-99CAEC00D188}" type="pres">
      <dgm:prSet presAssocID="{BD9321F1-22DB-4D67-BD1C-978321175375}" presName="spaceRect" presStyleCnt="0"/>
      <dgm:spPr/>
    </dgm:pt>
    <dgm:pt modelId="{55E19A4B-2ACE-46F1-85B3-1400F1947066}" type="pres">
      <dgm:prSet presAssocID="{BD9321F1-22DB-4D67-BD1C-978321175375}" presName="parTx" presStyleLbl="revTx" presStyleIdx="3" presStyleCnt="6">
        <dgm:presLayoutVars>
          <dgm:chMax val="0"/>
          <dgm:chPref val="0"/>
        </dgm:presLayoutVars>
      </dgm:prSet>
      <dgm:spPr/>
    </dgm:pt>
    <dgm:pt modelId="{21237D6D-1C7A-4316-8F50-8AD0B9BA5EB8}" type="pres">
      <dgm:prSet presAssocID="{FECF60E2-0B45-4E48-B1B3-444B72966887}" presName="sibTrans" presStyleCnt="0"/>
      <dgm:spPr/>
    </dgm:pt>
    <dgm:pt modelId="{303EB495-C2B0-42ED-B063-11DE345FA5DC}" type="pres">
      <dgm:prSet presAssocID="{D269C4EA-2A11-487B-A99B-D3D0E3B83045}" presName="compNode" presStyleCnt="0"/>
      <dgm:spPr/>
    </dgm:pt>
    <dgm:pt modelId="{64680889-4DE2-4E0D-A875-60CC9D1E9D30}" type="pres">
      <dgm:prSet presAssocID="{D269C4EA-2A11-487B-A99B-D3D0E3B83045}" presName="bgRect" presStyleLbl="bgShp" presStyleIdx="4" presStyleCnt="6"/>
      <dgm:spPr/>
    </dgm:pt>
    <dgm:pt modelId="{87D54152-785F-4677-B961-DAF107FBACC4}" type="pres">
      <dgm:prSet presAssocID="{D269C4EA-2A11-487B-A99B-D3D0E3B83045}" presName="iconRect" presStyleLbl="node1" presStyleIdx="4"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Shop"/>
        </a:ext>
      </dgm:extLst>
    </dgm:pt>
    <dgm:pt modelId="{0D86B3FC-B55B-4535-B3FB-B914C800B1AD}" type="pres">
      <dgm:prSet presAssocID="{D269C4EA-2A11-487B-A99B-D3D0E3B83045}" presName="spaceRect" presStyleCnt="0"/>
      <dgm:spPr/>
    </dgm:pt>
    <dgm:pt modelId="{06B3CE53-652A-4DAA-996A-B9FC15C86CCA}" type="pres">
      <dgm:prSet presAssocID="{D269C4EA-2A11-487B-A99B-D3D0E3B83045}" presName="parTx" presStyleLbl="revTx" presStyleIdx="4" presStyleCnt="6">
        <dgm:presLayoutVars>
          <dgm:chMax val="0"/>
          <dgm:chPref val="0"/>
        </dgm:presLayoutVars>
      </dgm:prSet>
      <dgm:spPr/>
    </dgm:pt>
    <dgm:pt modelId="{739AC603-0ABB-412D-84DC-65CBC1FAC7CB}" type="pres">
      <dgm:prSet presAssocID="{5BB9ABDF-DEB2-4279-9D21-183F576FB023}" presName="sibTrans" presStyleCnt="0"/>
      <dgm:spPr/>
    </dgm:pt>
    <dgm:pt modelId="{D0035431-01B4-45B9-9E75-79305FB704E4}" type="pres">
      <dgm:prSet presAssocID="{2619EC86-DD22-44EA-85DC-60585822D79E}" presName="compNode" presStyleCnt="0"/>
      <dgm:spPr/>
    </dgm:pt>
    <dgm:pt modelId="{6EF7CCFC-6EFC-4872-BA45-1A1BB4688FDF}" type="pres">
      <dgm:prSet presAssocID="{2619EC86-DD22-44EA-85DC-60585822D79E}" presName="bgRect" presStyleLbl="bgShp" presStyleIdx="5" presStyleCnt="6"/>
      <dgm:spPr/>
    </dgm:pt>
    <dgm:pt modelId="{A91250F7-A939-4B44-A8F6-A9E27B1814D7}" type="pres">
      <dgm:prSet presAssocID="{2619EC86-DD22-44EA-85DC-60585822D79E}" presName="iconRect" presStyleLbl="node1" presStyleIdx="5"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Library"/>
        </a:ext>
      </dgm:extLst>
    </dgm:pt>
    <dgm:pt modelId="{755B1F33-082C-400D-91EA-72EA46E5D09D}" type="pres">
      <dgm:prSet presAssocID="{2619EC86-DD22-44EA-85DC-60585822D79E}" presName="spaceRect" presStyleCnt="0"/>
      <dgm:spPr/>
    </dgm:pt>
    <dgm:pt modelId="{5A69C7E1-C407-466E-A9B9-D82BB6F7700F}" type="pres">
      <dgm:prSet presAssocID="{2619EC86-DD22-44EA-85DC-60585822D79E}" presName="parTx" presStyleLbl="revTx" presStyleIdx="5" presStyleCnt="6">
        <dgm:presLayoutVars>
          <dgm:chMax val="0"/>
          <dgm:chPref val="0"/>
        </dgm:presLayoutVars>
      </dgm:prSet>
      <dgm:spPr/>
    </dgm:pt>
  </dgm:ptLst>
  <dgm:cxnLst>
    <dgm:cxn modelId="{580E9624-569F-4EF6-B5AB-8D1701CA81AD}" srcId="{A80F5507-E552-4EA9-B41F-EB3401F0E92E}" destId="{4F2B38F2-95F0-48C3-8AF9-530FC2D4C5A3}" srcOrd="2" destOrd="0" parTransId="{F185DE06-AB5C-4F57-8C12-24EA1D492859}" sibTransId="{04D91633-3923-4F49-8600-6510F499F46E}"/>
    <dgm:cxn modelId="{A0811C2E-133F-4BDF-A6C9-C62891E3DB01}" type="presOf" srcId="{4F2B38F2-95F0-48C3-8AF9-530FC2D4C5A3}" destId="{D0206511-34C3-479C-A0AB-F8237503230D}" srcOrd="0" destOrd="0" presId="urn:microsoft.com/office/officeart/2018/2/layout/IconVerticalSolidList"/>
    <dgm:cxn modelId="{1A3E1342-3BDC-497E-A444-F938AF8D9E00}" srcId="{A80F5507-E552-4EA9-B41F-EB3401F0E92E}" destId="{D269C4EA-2A11-487B-A99B-D3D0E3B83045}" srcOrd="4" destOrd="0" parTransId="{BE8C01B3-2CC7-46FE-8CAB-E1E75797AB16}" sibTransId="{5BB9ABDF-DEB2-4279-9D21-183F576FB023}"/>
    <dgm:cxn modelId="{77236747-10CA-4D62-8874-9664245BCB9D}" type="presOf" srcId="{D269C4EA-2A11-487B-A99B-D3D0E3B83045}" destId="{06B3CE53-652A-4DAA-996A-B9FC15C86CCA}" srcOrd="0" destOrd="0" presId="urn:microsoft.com/office/officeart/2018/2/layout/IconVerticalSolidList"/>
    <dgm:cxn modelId="{FFEB7C50-B6C0-4FEB-A9C2-6EC585EFCE5F}" type="presOf" srcId="{2619EC86-DD22-44EA-85DC-60585822D79E}" destId="{5A69C7E1-C407-466E-A9B9-D82BB6F7700F}" srcOrd="0" destOrd="0" presId="urn:microsoft.com/office/officeart/2018/2/layout/IconVerticalSolidList"/>
    <dgm:cxn modelId="{AC063185-CA20-4231-AD5A-35C235830E10}" srcId="{A80F5507-E552-4EA9-B41F-EB3401F0E92E}" destId="{DA2DC617-EE3B-4FA9-BFA8-42710BE97EDF}" srcOrd="0" destOrd="0" parTransId="{657F2CF5-0DC0-45DA-8C15-7CEC90F1E065}" sibTransId="{8DE5E054-B8A5-410D-9614-173CB3CF9948}"/>
    <dgm:cxn modelId="{B725038B-9E0D-4462-9DBB-ED67543F732A}" srcId="{A80F5507-E552-4EA9-B41F-EB3401F0E92E}" destId="{268D55B3-D038-49C8-A28D-12EA859D4558}" srcOrd="1" destOrd="0" parTransId="{897FD38F-787B-4CF2-9246-8DD91E1F6EDF}" sibTransId="{E219D1D6-EB08-4318-ACF5-8F89B52DC3F0}"/>
    <dgm:cxn modelId="{8C79458C-26BD-4F44-B005-19022D5E02DF}" type="presOf" srcId="{268D55B3-D038-49C8-A28D-12EA859D4558}" destId="{AEFBC43F-10CA-4EBB-BBC9-9A4AE570168D}" srcOrd="0" destOrd="0" presId="urn:microsoft.com/office/officeart/2018/2/layout/IconVerticalSolidList"/>
    <dgm:cxn modelId="{1DFD1D9F-CB69-4B3C-BE4C-7877E503CC56}" type="presOf" srcId="{BD9321F1-22DB-4D67-BD1C-978321175375}" destId="{55E19A4B-2ACE-46F1-85B3-1400F1947066}" srcOrd="0" destOrd="0" presId="urn:microsoft.com/office/officeart/2018/2/layout/IconVerticalSolidList"/>
    <dgm:cxn modelId="{824F2DAC-3FA6-4FD5-B514-193E53991E60}" srcId="{A80F5507-E552-4EA9-B41F-EB3401F0E92E}" destId="{2619EC86-DD22-44EA-85DC-60585822D79E}" srcOrd="5" destOrd="0" parTransId="{E2354A59-ADC7-42B9-AF2A-7F9F23C80E68}" sibTransId="{8BDC371F-71C6-448F-B991-E1BF0FC5086A}"/>
    <dgm:cxn modelId="{050772B4-2639-4251-A550-97279C6B6BCC}" srcId="{A80F5507-E552-4EA9-B41F-EB3401F0E92E}" destId="{BD9321F1-22DB-4D67-BD1C-978321175375}" srcOrd="3" destOrd="0" parTransId="{546FB44F-7A49-43DA-A7E1-366456551673}" sibTransId="{FECF60E2-0B45-4E48-B1B3-444B72966887}"/>
    <dgm:cxn modelId="{EFC54CD6-C12C-4410-91ED-296EE7E0431F}" type="presOf" srcId="{A80F5507-E552-4EA9-B41F-EB3401F0E92E}" destId="{A1963B8E-8DCB-40CE-8ED9-FEB82B581426}" srcOrd="0" destOrd="0" presId="urn:microsoft.com/office/officeart/2018/2/layout/IconVerticalSolidList"/>
    <dgm:cxn modelId="{BB6739D7-F532-4AC5-874D-8BEC8B7148F7}" type="presOf" srcId="{DA2DC617-EE3B-4FA9-BFA8-42710BE97EDF}" destId="{8AD3798A-1481-4956-998A-8C308818A6FB}" srcOrd="0" destOrd="0" presId="urn:microsoft.com/office/officeart/2018/2/layout/IconVerticalSolidList"/>
    <dgm:cxn modelId="{568646CF-E3B7-49F0-80EE-00F15D65DFBE}" type="presParOf" srcId="{A1963B8E-8DCB-40CE-8ED9-FEB82B581426}" destId="{C2CB9297-BEFB-4286-BFD6-9922E3AF0C0D}" srcOrd="0" destOrd="0" presId="urn:microsoft.com/office/officeart/2018/2/layout/IconVerticalSolidList"/>
    <dgm:cxn modelId="{11F3D80C-B3D3-4144-8937-B598AF0E5E96}" type="presParOf" srcId="{C2CB9297-BEFB-4286-BFD6-9922E3AF0C0D}" destId="{97C5ED28-F067-4720-A777-6414F3FADB14}" srcOrd="0" destOrd="0" presId="urn:microsoft.com/office/officeart/2018/2/layout/IconVerticalSolidList"/>
    <dgm:cxn modelId="{61A7E6F7-1D17-4A99-8F1C-856E9665CED0}" type="presParOf" srcId="{C2CB9297-BEFB-4286-BFD6-9922E3AF0C0D}" destId="{E12609BD-D2DA-4DFC-B02B-C28E1102175B}" srcOrd="1" destOrd="0" presId="urn:microsoft.com/office/officeart/2018/2/layout/IconVerticalSolidList"/>
    <dgm:cxn modelId="{53E175CA-4DA3-4C18-BAD2-311FB691968C}" type="presParOf" srcId="{C2CB9297-BEFB-4286-BFD6-9922E3AF0C0D}" destId="{F39868C4-91F8-426F-B7E3-1D0A86F9206F}" srcOrd="2" destOrd="0" presId="urn:microsoft.com/office/officeart/2018/2/layout/IconVerticalSolidList"/>
    <dgm:cxn modelId="{6BE4DE2B-6318-4CCA-9BD8-20456677C772}" type="presParOf" srcId="{C2CB9297-BEFB-4286-BFD6-9922E3AF0C0D}" destId="{8AD3798A-1481-4956-998A-8C308818A6FB}" srcOrd="3" destOrd="0" presId="urn:microsoft.com/office/officeart/2018/2/layout/IconVerticalSolidList"/>
    <dgm:cxn modelId="{AC0AE7E6-518E-4C9A-907B-02CE6F25D652}" type="presParOf" srcId="{A1963B8E-8DCB-40CE-8ED9-FEB82B581426}" destId="{DEC931B3-AB6E-4E2C-B263-9EA98C5CA11F}" srcOrd="1" destOrd="0" presId="urn:microsoft.com/office/officeart/2018/2/layout/IconVerticalSolidList"/>
    <dgm:cxn modelId="{71303F9E-867C-4E88-A03F-32A418F7E1EC}" type="presParOf" srcId="{A1963B8E-8DCB-40CE-8ED9-FEB82B581426}" destId="{0D2C66D0-E811-47F3-8F7B-6890D4911DAC}" srcOrd="2" destOrd="0" presId="urn:microsoft.com/office/officeart/2018/2/layout/IconVerticalSolidList"/>
    <dgm:cxn modelId="{7C1BD4B7-B59B-4BEB-8843-A6C174C5CF81}" type="presParOf" srcId="{0D2C66D0-E811-47F3-8F7B-6890D4911DAC}" destId="{E676441A-7A5B-4A72-A554-3737F3FCB818}" srcOrd="0" destOrd="0" presId="urn:microsoft.com/office/officeart/2018/2/layout/IconVerticalSolidList"/>
    <dgm:cxn modelId="{1D3ACC7E-56F1-4862-9216-1BCD436A158F}" type="presParOf" srcId="{0D2C66D0-E811-47F3-8F7B-6890D4911DAC}" destId="{C2C8A219-6F73-446E-A590-1E9BA82CF23E}" srcOrd="1" destOrd="0" presId="urn:microsoft.com/office/officeart/2018/2/layout/IconVerticalSolidList"/>
    <dgm:cxn modelId="{38B0ACD2-1ECA-4146-906D-DD6D436BFD61}" type="presParOf" srcId="{0D2C66D0-E811-47F3-8F7B-6890D4911DAC}" destId="{19992353-A6D0-43E4-9E11-24C0889B80E2}" srcOrd="2" destOrd="0" presId="urn:microsoft.com/office/officeart/2018/2/layout/IconVerticalSolidList"/>
    <dgm:cxn modelId="{0DAD88CD-3D42-41A1-BEE4-5BFB7F613FE6}" type="presParOf" srcId="{0D2C66D0-E811-47F3-8F7B-6890D4911DAC}" destId="{AEFBC43F-10CA-4EBB-BBC9-9A4AE570168D}" srcOrd="3" destOrd="0" presId="urn:microsoft.com/office/officeart/2018/2/layout/IconVerticalSolidList"/>
    <dgm:cxn modelId="{3EFCD031-44A7-432A-8A89-378917F02333}" type="presParOf" srcId="{A1963B8E-8DCB-40CE-8ED9-FEB82B581426}" destId="{31919C70-8238-4FCB-9C4C-6DAA8B1A2B2A}" srcOrd="3" destOrd="0" presId="urn:microsoft.com/office/officeart/2018/2/layout/IconVerticalSolidList"/>
    <dgm:cxn modelId="{7D7FFE9D-2768-403B-9A52-73620242B881}" type="presParOf" srcId="{A1963B8E-8DCB-40CE-8ED9-FEB82B581426}" destId="{98B05183-ACAB-45BB-96D8-FF491E54CBD6}" srcOrd="4" destOrd="0" presId="urn:microsoft.com/office/officeart/2018/2/layout/IconVerticalSolidList"/>
    <dgm:cxn modelId="{EAF0D599-64DF-4421-8FE4-216CD973F700}" type="presParOf" srcId="{98B05183-ACAB-45BB-96D8-FF491E54CBD6}" destId="{1335ED2D-0EA1-48CD-9A54-106BE5535296}" srcOrd="0" destOrd="0" presId="urn:microsoft.com/office/officeart/2018/2/layout/IconVerticalSolidList"/>
    <dgm:cxn modelId="{82E028FF-6A2F-48E7-A17D-13860FC8CBDD}" type="presParOf" srcId="{98B05183-ACAB-45BB-96D8-FF491E54CBD6}" destId="{7DD1CE58-C2D5-486A-BDCF-8BEA28A86E24}" srcOrd="1" destOrd="0" presId="urn:microsoft.com/office/officeart/2018/2/layout/IconVerticalSolidList"/>
    <dgm:cxn modelId="{42135AB0-35F6-4BD3-840D-0056BFD46819}" type="presParOf" srcId="{98B05183-ACAB-45BB-96D8-FF491E54CBD6}" destId="{85186DBA-E1B6-4CB1-B528-4C442226CE58}" srcOrd="2" destOrd="0" presId="urn:microsoft.com/office/officeart/2018/2/layout/IconVerticalSolidList"/>
    <dgm:cxn modelId="{5CC21936-62C8-4056-BFAE-F3D565706209}" type="presParOf" srcId="{98B05183-ACAB-45BB-96D8-FF491E54CBD6}" destId="{D0206511-34C3-479C-A0AB-F8237503230D}" srcOrd="3" destOrd="0" presId="urn:microsoft.com/office/officeart/2018/2/layout/IconVerticalSolidList"/>
    <dgm:cxn modelId="{04A830B7-9D02-4F1B-A08C-3847FC12E766}" type="presParOf" srcId="{A1963B8E-8DCB-40CE-8ED9-FEB82B581426}" destId="{9DE9F958-D8C2-40ED-8DA2-A1AABE46EACE}" srcOrd="5" destOrd="0" presId="urn:microsoft.com/office/officeart/2018/2/layout/IconVerticalSolidList"/>
    <dgm:cxn modelId="{55535BEC-70AE-482B-BA5B-85E2E76F5CF1}" type="presParOf" srcId="{A1963B8E-8DCB-40CE-8ED9-FEB82B581426}" destId="{E392A1E3-4859-4E70-9C96-53B848D8B0FF}" srcOrd="6" destOrd="0" presId="urn:microsoft.com/office/officeart/2018/2/layout/IconVerticalSolidList"/>
    <dgm:cxn modelId="{6070D875-C086-4B84-9BC5-D6FE143298D8}" type="presParOf" srcId="{E392A1E3-4859-4E70-9C96-53B848D8B0FF}" destId="{14EB92EE-4548-4FC7-9CE3-BD5C300366B0}" srcOrd="0" destOrd="0" presId="urn:microsoft.com/office/officeart/2018/2/layout/IconVerticalSolidList"/>
    <dgm:cxn modelId="{06E449D3-1FC9-4CA7-8851-2F2B83EDE6EC}" type="presParOf" srcId="{E392A1E3-4859-4E70-9C96-53B848D8B0FF}" destId="{FFA2475D-D040-42E6-8C0B-2E75B4B9F3E4}" srcOrd="1" destOrd="0" presId="urn:microsoft.com/office/officeart/2018/2/layout/IconVerticalSolidList"/>
    <dgm:cxn modelId="{185E8340-8B5F-49D6-8CF6-C3AB1A64D1DF}" type="presParOf" srcId="{E392A1E3-4859-4E70-9C96-53B848D8B0FF}" destId="{F438D98A-8B2A-447F-823F-99CAEC00D188}" srcOrd="2" destOrd="0" presId="urn:microsoft.com/office/officeart/2018/2/layout/IconVerticalSolidList"/>
    <dgm:cxn modelId="{D21B1A58-8836-4B2C-81C4-6E454DE64FC8}" type="presParOf" srcId="{E392A1E3-4859-4E70-9C96-53B848D8B0FF}" destId="{55E19A4B-2ACE-46F1-85B3-1400F1947066}" srcOrd="3" destOrd="0" presId="urn:microsoft.com/office/officeart/2018/2/layout/IconVerticalSolidList"/>
    <dgm:cxn modelId="{907E61DA-3E6B-4924-8C78-620D577000E1}" type="presParOf" srcId="{A1963B8E-8DCB-40CE-8ED9-FEB82B581426}" destId="{21237D6D-1C7A-4316-8F50-8AD0B9BA5EB8}" srcOrd="7" destOrd="0" presId="urn:microsoft.com/office/officeart/2018/2/layout/IconVerticalSolidList"/>
    <dgm:cxn modelId="{B13C44E7-0964-4D6D-89AB-D38D9D03FF71}" type="presParOf" srcId="{A1963B8E-8DCB-40CE-8ED9-FEB82B581426}" destId="{303EB495-C2B0-42ED-B063-11DE345FA5DC}" srcOrd="8" destOrd="0" presId="urn:microsoft.com/office/officeart/2018/2/layout/IconVerticalSolidList"/>
    <dgm:cxn modelId="{75E4F5D9-8985-4FDB-B471-32FA42CBF617}" type="presParOf" srcId="{303EB495-C2B0-42ED-B063-11DE345FA5DC}" destId="{64680889-4DE2-4E0D-A875-60CC9D1E9D30}" srcOrd="0" destOrd="0" presId="urn:microsoft.com/office/officeart/2018/2/layout/IconVerticalSolidList"/>
    <dgm:cxn modelId="{AC702E86-FC05-461F-A722-3425C367CCA1}" type="presParOf" srcId="{303EB495-C2B0-42ED-B063-11DE345FA5DC}" destId="{87D54152-785F-4677-B961-DAF107FBACC4}" srcOrd="1" destOrd="0" presId="urn:microsoft.com/office/officeart/2018/2/layout/IconVerticalSolidList"/>
    <dgm:cxn modelId="{ECA4E278-807F-4F9D-AC5B-9FF58D856260}" type="presParOf" srcId="{303EB495-C2B0-42ED-B063-11DE345FA5DC}" destId="{0D86B3FC-B55B-4535-B3FB-B914C800B1AD}" srcOrd="2" destOrd="0" presId="urn:microsoft.com/office/officeart/2018/2/layout/IconVerticalSolidList"/>
    <dgm:cxn modelId="{8C3F411E-C929-4DE5-91D0-8D1E1EBA52A2}" type="presParOf" srcId="{303EB495-C2B0-42ED-B063-11DE345FA5DC}" destId="{06B3CE53-652A-4DAA-996A-B9FC15C86CCA}" srcOrd="3" destOrd="0" presId="urn:microsoft.com/office/officeart/2018/2/layout/IconVerticalSolidList"/>
    <dgm:cxn modelId="{203DBBA2-5330-4EA4-A07E-5D67DDD457CD}" type="presParOf" srcId="{A1963B8E-8DCB-40CE-8ED9-FEB82B581426}" destId="{739AC603-0ABB-412D-84DC-65CBC1FAC7CB}" srcOrd="9" destOrd="0" presId="urn:microsoft.com/office/officeart/2018/2/layout/IconVerticalSolidList"/>
    <dgm:cxn modelId="{92242472-30FE-4394-BBF7-22D580946B58}" type="presParOf" srcId="{A1963B8E-8DCB-40CE-8ED9-FEB82B581426}" destId="{D0035431-01B4-45B9-9E75-79305FB704E4}" srcOrd="10" destOrd="0" presId="urn:microsoft.com/office/officeart/2018/2/layout/IconVerticalSolidList"/>
    <dgm:cxn modelId="{39BD45B5-AEF1-46DD-950C-EFEB1C18CD49}" type="presParOf" srcId="{D0035431-01B4-45B9-9E75-79305FB704E4}" destId="{6EF7CCFC-6EFC-4872-BA45-1A1BB4688FDF}" srcOrd="0" destOrd="0" presId="urn:microsoft.com/office/officeart/2018/2/layout/IconVerticalSolidList"/>
    <dgm:cxn modelId="{3FFE9D13-A6E8-4F5B-AC9E-8E7B138E0F66}" type="presParOf" srcId="{D0035431-01B4-45B9-9E75-79305FB704E4}" destId="{A91250F7-A939-4B44-A8F6-A9E27B1814D7}" srcOrd="1" destOrd="0" presId="urn:microsoft.com/office/officeart/2018/2/layout/IconVerticalSolidList"/>
    <dgm:cxn modelId="{38DF4C4B-EEE6-45C7-9BA6-45F7A9E06A9D}" type="presParOf" srcId="{D0035431-01B4-45B9-9E75-79305FB704E4}" destId="{755B1F33-082C-400D-91EA-72EA46E5D09D}" srcOrd="2" destOrd="0" presId="urn:microsoft.com/office/officeart/2018/2/layout/IconVerticalSolidList"/>
    <dgm:cxn modelId="{9D0A17F1-0114-46CA-B3F2-DA554405E61C}" type="presParOf" srcId="{D0035431-01B4-45B9-9E75-79305FB704E4}" destId="{5A69C7E1-C407-466E-A9B9-D82BB6F7700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53F515-D97B-4FF5-B5C5-63259F62AA2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F31EB08-130A-477C-A422-469481B5D3D2}">
      <dgm:prSet/>
      <dgm:spPr/>
      <dgm:t>
        <a:bodyPr/>
        <a:lstStyle/>
        <a:p>
          <a:r>
            <a:rPr lang="en-US"/>
            <a:t>pandas and numpy for handling data.</a:t>
          </a:r>
        </a:p>
      </dgm:t>
    </dgm:pt>
    <dgm:pt modelId="{C394969D-ED97-4C6A-A466-AB08398B3BA9}" type="parTrans" cxnId="{17D2217C-59DB-4D18-8661-3BB62AB2B55F}">
      <dgm:prSet/>
      <dgm:spPr/>
      <dgm:t>
        <a:bodyPr/>
        <a:lstStyle/>
        <a:p>
          <a:endParaRPr lang="en-US"/>
        </a:p>
      </dgm:t>
    </dgm:pt>
    <dgm:pt modelId="{1C4A649C-F2E8-45F4-8D71-C376E67BE883}" type="sibTrans" cxnId="{17D2217C-59DB-4D18-8661-3BB62AB2B55F}">
      <dgm:prSet/>
      <dgm:spPr/>
      <dgm:t>
        <a:bodyPr/>
        <a:lstStyle/>
        <a:p>
          <a:endParaRPr lang="en-US"/>
        </a:p>
      </dgm:t>
    </dgm:pt>
    <dgm:pt modelId="{325E347D-7A05-450C-A06A-3BC93F6AEC62}">
      <dgm:prSet/>
      <dgm:spPr/>
      <dgm:t>
        <a:bodyPr/>
        <a:lstStyle/>
        <a:p>
          <a:r>
            <a:rPr lang="en-US"/>
            <a:t>Request module for using FourSquare API.</a:t>
          </a:r>
        </a:p>
      </dgm:t>
    </dgm:pt>
    <dgm:pt modelId="{3B0D2CC6-3038-4468-84C9-961473069437}" type="parTrans" cxnId="{DE82B828-0F79-4264-9130-FA64960A75FA}">
      <dgm:prSet/>
      <dgm:spPr/>
      <dgm:t>
        <a:bodyPr/>
        <a:lstStyle/>
        <a:p>
          <a:endParaRPr lang="en-US"/>
        </a:p>
      </dgm:t>
    </dgm:pt>
    <dgm:pt modelId="{A8F1BBAD-E06A-4A11-B145-CC68D10D18B7}" type="sibTrans" cxnId="{DE82B828-0F79-4264-9130-FA64960A75FA}">
      <dgm:prSet/>
      <dgm:spPr/>
      <dgm:t>
        <a:bodyPr/>
        <a:lstStyle/>
        <a:p>
          <a:endParaRPr lang="en-US"/>
        </a:p>
      </dgm:t>
    </dgm:pt>
    <dgm:pt modelId="{7FFFFA11-8C7A-4E51-8688-E66D6CBB247F}">
      <dgm:prSet/>
      <dgm:spPr/>
      <dgm:t>
        <a:bodyPr/>
        <a:lstStyle/>
        <a:p>
          <a:r>
            <a:rPr lang="en-US"/>
            <a:t>geopy to get co-ordinates of City of New York.</a:t>
          </a:r>
        </a:p>
      </dgm:t>
    </dgm:pt>
    <dgm:pt modelId="{DD38F617-45EF-44E4-A4AF-67B550807837}" type="parTrans" cxnId="{C9E63F75-9763-495B-8179-5230D71466BE}">
      <dgm:prSet/>
      <dgm:spPr/>
      <dgm:t>
        <a:bodyPr/>
        <a:lstStyle/>
        <a:p>
          <a:endParaRPr lang="en-US"/>
        </a:p>
      </dgm:t>
    </dgm:pt>
    <dgm:pt modelId="{B21D2A12-3E9C-44C6-9182-7B70B006FE31}" type="sibTrans" cxnId="{C9E63F75-9763-495B-8179-5230D71466BE}">
      <dgm:prSet/>
      <dgm:spPr/>
      <dgm:t>
        <a:bodyPr/>
        <a:lstStyle/>
        <a:p>
          <a:endParaRPr lang="en-US"/>
        </a:p>
      </dgm:t>
    </dgm:pt>
    <dgm:pt modelId="{96FAE2C1-DD8C-4E86-9D40-EB95E9F4ADF3}">
      <dgm:prSet/>
      <dgm:spPr/>
      <dgm:t>
        <a:bodyPr/>
        <a:lstStyle/>
        <a:p>
          <a:r>
            <a:rPr lang="en-US"/>
            <a:t>folium to visualize the results on a map</a:t>
          </a:r>
        </a:p>
      </dgm:t>
    </dgm:pt>
    <dgm:pt modelId="{4B76419F-E820-4403-B7FC-97B2642C0054}" type="parTrans" cxnId="{97CD9BE3-2D6F-466A-990D-D7C10AD8A49C}">
      <dgm:prSet/>
      <dgm:spPr/>
      <dgm:t>
        <a:bodyPr/>
        <a:lstStyle/>
        <a:p>
          <a:endParaRPr lang="en-US"/>
        </a:p>
      </dgm:t>
    </dgm:pt>
    <dgm:pt modelId="{FB9C940C-6D9A-4218-BEEF-AFA2D0DCE7D1}" type="sibTrans" cxnId="{97CD9BE3-2D6F-466A-990D-D7C10AD8A49C}">
      <dgm:prSet/>
      <dgm:spPr/>
      <dgm:t>
        <a:bodyPr/>
        <a:lstStyle/>
        <a:p>
          <a:endParaRPr lang="en-US"/>
        </a:p>
      </dgm:t>
    </dgm:pt>
    <dgm:pt modelId="{413A45D5-0DB3-4E98-89B8-47B25B89DB19}" type="pres">
      <dgm:prSet presAssocID="{BB53F515-D97B-4FF5-B5C5-63259F62AA2E}" presName="root" presStyleCnt="0">
        <dgm:presLayoutVars>
          <dgm:dir/>
          <dgm:resizeHandles val="exact"/>
        </dgm:presLayoutVars>
      </dgm:prSet>
      <dgm:spPr/>
    </dgm:pt>
    <dgm:pt modelId="{40A3527F-13A3-4CC6-8867-EB956705FFC2}" type="pres">
      <dgm:prSet presAssocID="{3F31EB08-130A-477C-A422-469481B5D3D2}" presName="compNode" presStyleCnt="0"/>
      <dgm:spPr/>
    </dgm:pt>
    <dgm:pt modelId="{C025B425-C88E-4DE1-82D6-BBAB1D974873}" type="pres">
      <dgm:prSet presAssocID="{3F31EB08-130A-477C-A422-469481B5D3D2}" presName="bgRect" presStyleLbl="bgShp" presStyleIdx="0" presStyleCnt="4"/>
      <dgm:spPr/>
    </dgm:pt>
    <dgm:pt modelId="{308C9AA7-9C3E-4488-AEED-1973317AD207}" type="pres">
      <dgm:prSet presAssocID="{3F31EB08-130A-477C-A422-469481B5D3D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6D3E5775-3438-4D99-9214-037BC8784C7D}" type="pres">
      <dgm:prSet presAssocID="{3F31EB08-130A-477C-A422-469481B5D3D2}" presName="spaceRect" presStyleCnt="0"/>
      <dgm:spPr/>
    </dgm:pt>
    <dgm:pt modelId="{D866EB03-7702-494D-9DC6-FB565FB2238F}" type="pres">
      <dgm:prSet presAssocID="{3F31EB08-130A-477C-A422-469481B5D3D2}" presName="parTx" presStyleLbl="revTx" presStyleIdx="0" presStyleCnt="4">
        <dgm:presLayoutVars>
          <dgm:chMax val="0"/>
          <dgm:chPref val="0"/>
        </dgm:presLayoutVars>
      </dgm:prSet>
      <dgm:spPr/>
    </dgm:pt>
    <dgm:pt modelId="{C39BC5B3-1017-447D-88DF-425A96FDEA03}" type="pres">
      <dgm:prSet presAssocID="{1C4A649C-F2E8-45F4-8D71-C376E67BE883}" presName="sibTrans" presStyleCnt="0"/>
      <dgm:spPr/>
    </dgm:pt>
    <dgm:pt modelId="{91823BDE-705B-4E52-BA96-088B655AC2E4}" type="pres">
      <dgm:prSet presAssocID="{325E347D-7A05-450C-A06A-3BC93F6AEC62}" presName="compNode" presStyleCnt="0"/>
      <dgm:spPr/>
    </dgm:pt>
    <dgm:pt modelId="{F46064E4-C44E-464F-8F01-8142DCD55723}" type="pres">
      <dgm:prSet presAssocID="{325E347D-7A05-450C-A06A-3BC93F6AEC62}" presName="bgRect" presStyleLbl="bgShp" presStyleIdx="1" presStyleCnt="4"/>
      <dgm:spPr/>
    </dgm:pt>
    <dgm:pt modelId="{49ADC5AB-53D6-453E-996F-E5A432400FFF}" type="pres">
      <dgm:prSet presAssocID="{325E347D-7A05-450C-A06A-3BC93F6AEC6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659A1FBF-1DCC-43F5-B43F-82909D0EE412}" type="pres">
      <dgm:prSet presAssocID="{325E347D-7A05-450C-A06A-3BC93F6AEC62}" presName="spaceRect" presStyleCnt="0"/>
      <dgm:spPr/>
    </dgm:pt>
    <dgm:pt modelId="{BEA30DD1-2B7B-40D8-916D-BEC4AEE5D931}" type="pres">
      <dgm:prSet presAssocID="{325E347D-7A05-450C-A06A-3BC93F6AEC62}" presName="parTx" presStyleLbl="revTx" presStyleIdx="1" presStyleCnt="4">
        <dgm:presLayoutVars>
          <dgm:chMax val="0"/>
          <dgm:chPref val="0"/>
        </dgm:presLayoutVars>
      </dgm:prSet>
      <dgm:spPr/>
    </dgm:pt>
    <dgm:pt modelId="{B79F1AEF-C3AA-4DDB-A97C-1B0DA5685486}" type="pres">
      <dgm:prSet presAssocID="{A8F1BBAD-E06A-4A11-B145-CC68D10D18B7}" presName="sibTrans" presStyleCnt="0"/>
      <dgm:spPr/>
    </dgm:pt>
    <dgm:pt modelId="{2E44EB21-0D0E-4FDB-9036-0F1DC7B73297}" type="pres">
      <dgm:prSet presAssocID="{7FFFFA11-8C7A-4E51-8688-E66D6CBB247F}" presName="compNode" presStyleCnt="0"/>
      <dgm:spPr/>
    </dgm:pt>
    <dgm:pt modelId="{C2E04D32-AF4D-466B-9E34-C1CCA0DCEE26}" type="pres">
      <dgm:prSet presAssocID="{7FFFFA11-8C7A-4E51-8688-E66D6CBB247F}" presName="bgRect" presStyleLbl="bgShp" presStyleIdx="2" presStyleCnt="4"/>
      <dgm:spPr/>
    </dgm:pt>
    <dgm:pt modelId="{5090F676-DA9F-476E-AB2C-BDB013BF7A1E}" type="pres">
      <dgm:prSet presAssocID="{7FFFFA11-8C7A-4E51-8688-E66D6CBB24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E5A7E6EA-9E87-4193-9F6A-0BC2FCE774A5}" type="pres">
      <dgm:prSet presAssocID="{7FFFFA11-8C7A-4E51-8688-E66D6CBB247F}" presName="spaceRect" presStyleCnt="0"/>
      <dgm:spPr/>
    </dgm:pt>
    <dgm:pt modelId="{9A6193A6-4911-4902-A7AD-F04315970BE1}" type="pres">
      <dgm:prSet presAssocID="{7FFFFA11-8C7A-4E51-8688-E66D6CBB247F}" presName="parTx" presStyleLbl="revTx" presStyleIdx="2" presStyleCnt="4">
        <dgm:presLayoutVars>
          <dgm:chMax val="0"/>
          <dgm:chPref val="0"/>
        </dgm:presLayoutVars>
      </dgm:prSet>
      <dgm:spPr/>
    </dgm:pt>
    <dgm:pt modelId="{B1A8C701-0478-48D2-B7DC-FD5EB1F2FAEA}" type="pres">
      <dgm:prSet presAssocID="{B21D2A12-3E9C-44C6-9182-7B70B006FE31}" presName="sibTrans" presStyleCnt="0"/>
      <dgm:spPr/>
    </dgm:pt>
    <dgm:pt modelId="{AB77E234-84CE-47E3-8D71-D0C570E5D9ED}" type="pres">
      <dgm:prSet presAssocID="{96FAE2C1-DD8C-4E86-9D40-EB95E9F4ADF3}" presName="compNode" presStyleCnt="0"/>
      <dgm:spPr/>
    </dgm:pt>
    <dgm:pt modelId="{C47608BC-66E1-459F-8A4B-4B02A85770B1}" type="pres">
      <dgm:prSet presAssocID="{96FAE2C1-DD8C-4E86-9D40-EB95E9F4ADF3}" presName="bgRect" presStyleLbl="bgShp" presStyleIdx="3" presStyleCnt="4"/>
      <dgm:spPr/>
    </dgm:pt>
    <dgm:pt modelId="{0AB40E60-83B9-4731-A51A-501F418C9567}" type="pres">
      <dgm:prSet presAssocID="{96FAE2C1-DD8C-4E86-9D40-EB95E9F4ADF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wing Compass"/>
        </a:ext>
      </dgm:extLst>
    </dgm:pt>
    <dgm:pt modelId="{DE72C6A8-053A-46E9-A363-EC2F9AFF5406}" type="pres">
      <dgm:prSet presAssocID="{96FAE2C1-DD8C-4E86-9D40-EB95E9F4ADF3}" presName="spaceRect" presStyleCnt="0"/>
      <dgm:spPr/>
    </dgm:pt>
    <dgm:pt modelId="{E0FD80F7-DD33-4D3C-8637-99CB5D95E294}" type="pres">
      <dgm:prSet presAssocID="{96FAE2C1-DD8C-4E86-9D40-EB95E9F4ADF3}" presName="parTx" presStyleLbl="revTx" presStyleIdx="3" presStyleCnt="4">
        <dgm:presLayoutVars>
          <dgm:chMax val="0"/>
          <dgm:chPref val="0"/>
        </dgm:presLayoutVars>
      </dgm:prSet>
      <dgm:spPr/>
    </dgm:pt>
  </dgm:ptLst>
  <dgm:cxnLst>
    <dgm:cxn modelId="{DE82B828-0F79-4264-9130-FA64960A75FA}" srcId="{BB53F515-D97B-4FF5-B5C5-63259F62AA2E}" destId="{325E347D-7A05-450C-A06A-3BC93F6AEC62}" srcOrd="1" destOrd="0" parTransId="{3B0D2CC6-3038-4468-84C9-961473069437}" sibTransId="{A8F1BBAD-E06A-4A11-B145-CC68D10D18B7}"/>
    <dgm:cxn modelId="{C4282968-E99B-4D51-A1CF-CF67BE0C48DF}" type="presOf" srcId="{96FAE2C1-DD8C-4E86-9D40-EB95E9F4ADF3}" destId="{E0FD80F7-DD33-4D3C-8637-99CB5D95E294}" srcOrd="0" destOrd="0" presId="urn:microsoft.com/office/officeart/2018/2/layout/IconVerticalSolidList"/>
    <dgm:cxn modelId="{C9E63F75-9763-495B-8179-5230D71466BE}" srcId="{BB53F515-D97B-4FF5-B5C5-63259F62AA2E}" destId="{7FFFFA11-8C7A-4E51-8688-E66D6CBB247F}" srcOrd="2" destOrd="0" parTransId="{DD38F617-45EF-44E4-A4AF-67B550807837}" sibTransId="{B21D2A12-3E9C-44C6-9182-7B70B006FE31}"/>
    <dgm:cxn modelId="{17D2217C-59DB-4D18-8661-3BB62AB2B55F}" srcId="{BB53F515-D97B-4FF5-B5C5-63259F62AA2E}" destId="{3F31EB08-130A-477C-A422-469481B5D3D2}" srcOrd="0" destOrd="0" parTransId="{C394969D-ED97-4C6A-A466-AB08398B3BA9}" sibTransId="{1C4A649C-F2E8-45F4-8D71-C376E67BE883}"/>
    <dgm:cxn modelId="{C1199E8C-ADC5-4445-99AD-EC7752688765}" type="presOf" srcId="{325E347D-7A05-450C-A06A-3BC93F6AEC62}" destId="{BEA30DD1-2B7B-40D8-916D-BEC4AEE5D931}" srcOrd="0" destOrd="0" presId="urn:microsoft.com/office/officeart/2018/2/layout/IconVerticalSolidList"/>
    <dgm:cxn modelId="{3C0393B3-6516-4256-AD58-DA02CAA9638C}" type="presOf" srcId="{7FFFFA11-8C7A-4E51-8688-E66D6CBB247F}" destId="{9A6193A6-4911-4902-A7AD-F04315970BE1}" srcOrd="0" destOrd="0" presId="urn:microsoft.com/office/officeart/2018/2/layout/IconVerticalSolidList"/>
    <dgm:cxn modelId="{8E678CE0-24C1-47B6-87AA-001CBB40C386}" type="presOf" srcId="{3F31EB08-130A-477C-A422-469481B5D3D2}" destId="{D866EB03-7702-494D-9DC6-FB565FB2238F}" srcOrd="0" destOrd="0" presId="urn:microsoft.com/office/officeart/2018/2/layout/IconVerticalSolidList"/>
    <dgm:cxn modelId="{97CD9BE3-2D6F-466A-990D-D7C10AD8A49C}" srcId="{BB53F515-D97B-4FF5-B5C5-63259F62AA2E}" destId="{96FAE2C1-DD8C-4E86-9D40-EB95E9F4ADF3}" srcOrd="3" destOrd="0" parTransId="{4B76419F-E820-4403-B7FC-97B2642C0054}" sibTransId="{FB9C940C-6D9A-4218-BEEF-AFA2D0DCE7D1}"/>
    <dgm:cxn modelId="{690CEDF2-7884-4459-984D-A28191002109}" type="presOf" srcId="{BB53F515-D97B-4FF5-B5C5-63259F62AA2E}" destId="{413A45D5-0DB3-4E98-89B8-47B25B89DB19}" srcOrd="0" destOrd="0" presId="urn:microsoft.com/office/officeart/2018/2/layout/IconVerticalSolidList"/>
    <dgm:cxn modelId="{C88FD0C3-0B02-426A-A6DA-0F0ACFEACC41}" type="presParOf" srcId="{413A45D5-0DB3-4E98-89B8-47B25B89DB19}" destId="{40A3527F-13A3-4CC6-8867-EB956705FFC2}" srcOrd="0" destOrd="0" presId="urn:microsoft.com/office/officeart/2018/2/layout/IconVerticalSolidList"/>
    <dgm:cxn modelId="{D76806BB-9C28-43A1-9F5C-0B2915B1678E}" type="presParOf" srcId="{40A3527F-13A3-4CC6-8867-EB956705FFC2}" destId="{C025B425-C88E-4DE1-82D6-BBAB1D974873}" srcOrd="0" destOrd="0" presId="urn:microsoft.com/office/officeart/2018/2/layout/IconVerticalSolidList"/>
    <dgm:cxn modelId="{53F9C124-1C36-41B0-9B4A-99A884AE5152}" type="presParOf" srcId="{40A3527F-13A3-4CC6-8867-EB956705FFC2}" destId="{308C9AA7-9C3E-4488-AEED-1973317AD207}" srcOrd="1" destOrd="0" presId="urn:microsoft.com/office/officeart/2018/2/layout/IconVerticalSolidList"/>
    <dgm:cxn modelId="{FD39705D-96F8-4E95-878F-A29DEE4CCEF5}" type="presParOf" srcId="{40A3527F-13A3-4CC6-8867-EB956705FFC2}" destId="{6D3E5775-3438-4D99-9214-037BC8784C7D}" srcOrd="2" destOrd="0" presId="urn:microsoft.com/office/officeart/2018/2/layout/IconVerticalSolidList"/>
    <dgm:cxn modelId="{2438123E-2256-4CE2-9A45-F00BE298D06B}" type="presParOf" srcId="{40A3527F-13A3-4CC6-8867-EB956705FFC2}" destId="{D866EB03-7702-494D-9DC6-FB565FB2238F}" srcOrd="3" destOrd="0" presId="urn:microsoft.com/office/officeart/2018/2/layout/IconVerticalSolidList"/>
    <dgm:cxn modelId="{4AE6AB57-0331-44BD-8630-546358B82D0B}" type="presParOf" srcId="{413A45D5-0DB3-4E98-89B8-47B25B89DB19}" destId="{C39BC5B3-1017-447D-88DF-425A96FDEA03}" srcOrd="1" destOrd="0" presId="urn:microsoft.com/office/officeart/2018/2/layout/IconVerticalSolidList"/>
    <dgm:cxn modelId="{B12D82D4-9194-452D-BDA9-3048592C60CC}" type="presParOf" srcId="{413A45D5-0DB3-4E98-89B8-47B25B89DB19}" destId="{91823BDE-705B-4E52-BA96-088B655AC2E4}" srcOrd="2" destOrd="0" presId="urn:microsoft.com/office/officeart/2018/2/layout/IconVerticalSolidList"/>
    <dgm:cxn modelId="{9A72EE71-FD80-45E4-A7DD-26ED99073F57}" type="presParOf" srcId="{91823BDE-705B-4E52-BA96-088B655AC2E4}" destId="{F46064E4-C44E-464F-8F01-8142DCD55723}" srcOrd="0" destOrd="0" presId="urn:microsoft.com/office/officeart/2018/2/layout/IconVerticalSolidList"/>
    <dgm:cxn modelId="{5E23318B-3824-4705-B049-1C6F62CB739A}" type="presParOf" srcId="{91823BDE-705B-4E52-BA96-088B655AC2E4}" destId="{49ADC5AB-53D6-453E-996F-E5A432400FFF}" srcOrd="1" destOrd="0" presId="urn:microsoft.com/office/officeart/2018/2/layout/IconVerticalSolidList"/>
    <dgm:cxn modelId="{D569C392-93AA-4B4B-8048-600BF9111B41}" type="presParOf" srcId="{91823BDE-705B-4E52-BA96-088B655AC2E4}" destId="{659A1FBF-1DCC-43F5-B43F-82909D0EE412}" srcOrd="2" destOrd="0" presId="urn:microsoft.com/office/officeart/2018/2/layout/IconVerticalSolidList"/>
    <dgm:cxn modelId="{40DC08E1-39A6-4406-A6F0-352C46EF3BFD}" type="presParOf" srcId="{91823BDE-705B-4E52-BA96-088B655AC2E4}" destId="{BEA30DD1-2B7B-40D8-916D-BEC4AEE5D931}" srcOrd="3" destOrd="0" presId="urn:microsoft.com/office/officeart/2018/2/layout/IconVerticalSolidList"/>
    <dgm:cxn modelId="{35FE466C-DD0E-4DA5-AD26-D64614D74E7C}" type="presParOf" srcId="{413A45D5-0DB3-4E98-89B8-47B25B89DB19}" destId="{B79F1AEF-C3AA-4DDB-A97C-1B0DA5685486}" srcOrd="3" destOrd="0" presId="urn:microsoft.com/office/officeart/2018/2/layout/IconVerticalSolidList"/>
    <dgm:cxn modelId="{11FC507E-78E1-4435-8DC6-4854B3AB97C4}" type="presParOf" srcId="{413A45D5-0DB3-4E98-89B8-47B25B89DB19}" destId="{2E44EB21-0D0E-4FDB-9036-0F1DC7B73297}" srcOrd="4" destOrd="0" presId="urn:microsoft.com/office/officeart/2018/2/layout/IconVerticalSolidList"/>
    <dgm:cxn modelId="{0818453E-3777-4C0D-8E55-0745492AD9F4}" type="presParOf" srcId="{2E44EB21-0D0E-4FDB-9036-0F1DC7B73297}" destId="{C2E04D32-AF4D-466B-9E34-C1CCA0DCEE26}" srcOrd="0" destOrd="0" presId="urn:microsoft.com/office/officeart/2018/2/layout/IconVerticalSolidList"/>
    <dgm:cxn modelId="{80FC68F0-C28F-4A74-A3EC-FB34929D3B07}" type="presParOf" srcId="{2E44EB21-0D0E-4FDB-9036-0F1DC7B73297}" destId="{5090F676-DA9F-476E-AB2C-BDB013BF7A1E}" srcOrd="1" destOrd="0" presId="urn:microsoft.com/office/officeart/2018/2/layout/IconVerticalSolidList"/>
    <dgm:cxn modelId="{A489A1C0-5181-409F-9DC7-17E7C4B0923A}" type="presParOf" srcId="{2E44EB21-0D0E-4FDB-9036-0F1DC7B73297}" destId="{E5A7E6EA-9E87-4193-9F6A-0BC2FCE774A5}" srcOrd="2" destOrd="0" presId="urn:microsoft.com/office/officeart/2018/2/layout/IconVerticalSolidList"/>
    <dgm:cxn modelId="{6EAB5153-FA2A-46AE-8626-A211418210B1}" type="presParOf" srcId="{2E44EB21-0D0E-4FDB-9036-0F1DC7B73297}" destId="{9A6193A6-4911-4902-A7AD-F04315970BE1}" srcOrd="3" destOrd="0" presId="urn:microsoft.com/office/officeart/2018/2/layout/IconVerticalSolidList"/>
    <dgm:cxn modelId="{9C176180-1763-40E4-898A-00587618E43D}" type="presParOf" srcId="{413A45D5-0DB3-4E98-89B8-47B25B89DB19}" destId="{B1A8C701-0478-48D2-B7DC-FD5EB1F2FAEA}" srcOrd="5" destOrd="0" presId="urn:microsoft.com/office/officeart/2018/2/layout/IconVerticalSolidList"/>
    <dgm:cxn modelId="{8CA2BAE9-529F-4427-A64F-9D370C5F0A0C}" type="presParOf" srcId="{413A45D5-0DB3-4E98-89B8-47B25B89DB19}" destId="{AB77E234-84CE-47E3-8D71-D0C570E5D9ED}" srcOrd="6" destOrd="0" presId="urn:microsoft.com/office/officeart/2018/2/layout/IconVerticalSolidList"/>
    <dgm:cxn modelId="{4378DFC8-564B-473D-980E-A0308C35C8FD}" type="presParOf" srcId="{AB77E234-84CE-47E3-8D71-D0C570E5D9ED}" destId="{C47608BC-66E1-459F-8A4B-4B02A85770B1}" srcOrd="0" destOrd="0" presId="urn:microsoft.com/office/officeart/2018/2/layout/IconVerticalSolidList"/>
    <dgm:cxn modelId="{649A8CC2-0A3B-43D3-9EBD-8ACA42D2F428}" type="presParOf" srcId="{AB77E234-84CE-47E3-8D71-D0C570E5D9ED}" destId="{0AB40E60-83B9-4731-A51A-501F418C9567}" srcOrd="1" destOrd="0" presId="urn:microsoft.com/office/officeart/2018/2/layout/IconVerticalSolidList"/>
    <dgm:cxn modelId="{D4780860-223F-420C-90A7-1D74BCBC9956}" type="presParOf" srcId="{AB77E234-84CE-47E3-8D71-D0C570E5D9ED}" destId="{DE72C6A8-053A-46E9-A363-EC2F9AFF5406}" srcOrd="2" destOrd="0" presId="urn:microsoft.com/office/officeart/2018/2/layout/IconVerticalSolidList"/>
    <dgm:cxn modelId="{54CDC16C-91A5-4DAF-B21B-84C1E768C1A8}" type="presParOf" srcId="{AB77E234-84CE-47E3-8D71-D0C570E5D9ED}" destId="{E0FD80F7-DD33-4D3C-8637-99CB5D95E29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5A5272-F4F6-4882-A580-47397D51E05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183946F-2738-4BBA-AD53-1A5657E60E75}">
      <dgm:prSet/>
      <dgm:spPr/>
      <dgm:t>
        <a:bodyPr/>
        <a:lstStyle/>
        <a:p>
          <a:r>
            <a:rPr lang="en-US"/>
            <a:t>The best neighborhoods for indian cuisines are- Astoria(Queens), Blissville(Queens) and Civic Center(Manhattan)</a:t>
          </a:r>
        </a:p>
      </dgm:t>
    </dgm:pt>
    <dgm:pt modelId="{1CEDE3EE-8D2F-4985-B014-A9C9F32B69F5}" type="parTrans" cxnId="{C7D0F806-BE18-4AFC-B764-53F07D380F46}">
      <dgm:prSet/>
      <dgm:spPr/>
      <dgm:t>
        <a:bodyPr/>
        <a:lstStyle/>
        <a:p>
          <a:endParaRPr lang="en-US"/>
        </a:p>
      </dgm:t>
    </dgm:pt>
    <dgm:pt modelId="{B179F402-6D1C-4720-9DBC-2DA8D9B169B7}" type="sibTrans" cxnId="{C7D0F806-BE18-4AFC-B764-53F07D380F46}">
      <dgm:prSet/>
      <dgm:spPr/>
      <dgm:t>
        <a:bodyPr/>
        <a:lstStyle/>
        <a:p>
          <a:endParaRPr lang="en-US"/>
        </a:p>
      </dgm:t>
    </dgm:pt>
    <dgm:pt modelId="{C937BB21-D8A6-4C6E-9961-5D38E69A1551}">
      <dgm:prSet/>
      <dgm:spPr/>
      <dgm:t>
        <a:bodyPr/>
        <a:lstStyle/>
        <a:p>
          <a:r>
            <a:rPr lang="en-US"/>
            <a:t>The highest potential for Indian Resturant is the market area in Manhattan</a:t>
          </a:r>
        </a:p>
      </dgm:t>
    </dgm:pt>
    <dgm:pt modelId="{B4E34CC4-D4DE-4305-9D3B-3DB462BB596E}" type="parTrans" cxnId="{CCA8EBAC-B5B0-490B-BD0E-F8F2D90165AC}">
      <dgm:prSet/>
      <dgm:spPr/>
      <dgm:t>
        <a:bodyPr/>
        <a:lstStyle/>
        <a:p>
          <a:endParaRPr lang="en-US"/>
        </a:p>
      </dgm:t>
    </dgm:pt>
    <dgm:pt modelId="{FA853B71-07C7-4964-8FDF-F43DA4295E7C}" type="sibTrans" cxnId="{CCA8EBAC-B5B0-490B-BD0E-F8F2D90165AC}">
      <dgm:prSet/>
      <dgm:spPr/>
      <dgm:t>
        <a:bodyPr/>
        <a:lstStyle/>
        <a:p>
          <a:endParaRPr lang="en-US"/>
        </a:p>
      </dgm:t>
    </dgm:pt>
    <dgm:pt modelId="{7D0165A3-24FA-454C-9949-397305852310}">
      <dgm:prSet/>
      <dgm:spPr/>
      <dgm:t>
        <a:bodyPr/>
        <a:lstStyle/>
        <a:p>
          <a:r>
            <a:rPr lang="en-US"/>
            <a:t>The least average rating of Indian Resturants is in Staten Island. The reasons could be further investigated.</a:t>
          </a:r>
        </a:p>
      </dgm:t>
    </dgm:pt>
    <dgm:pt modelId="{3878F78A-C3CF-49C6-86B7-FA7EBDF86FD5}" type="parTrans" cxnId="{CEA740DF-F281-45C4-A4F1-BCF255F0C77C}">
      <dgm:prSet/>
      <dgm:spPr/>
      <dgm:t>
        <a:bodyPr/>
        <a:lstStyle/>
        <a:p>
          <a:endParaRPr lang="en-US"/>
        </a:p>
      </dgm:t>
    </dgm:pt>
    <dgm:pt modelId="{5F6F8BD4-A338-4C7C-9FDF-4D24DDC2B382}" type="sibTrans" cxnId="{CEA740DF-F281-45C4-A4F1-BCF255F0C77C}">
      <dgm:prSet/>
      <dgm:spPr/>
      <dgm:t>
        <a:bodyPr/>
        <a:lstStyle/>
        <a:p>
          <a:endParaRPr lang="en-US"/>
        </a:p>
      </dgm:t>
    </dgm:pt>
    <dgm:pt modelId="{6CE52C17-6D0F-43CF-BC07-AF1C92F52B13}">
      <dgm:prSet/>
      <dgm:spPr/>
      <dgm:t>
        <a:bodyPr/>
        <a:lstStyle/>
        <a:p>
          <a:r>
            <a:rPr lang="en-US"/>
            <a:t>For an Indian Cuisine lover Manhattan is the best place to visit and eat</a:t>
          </a:r>
        </a:p>
      </dgm:t>
    </dgm:pt>
    <dgm:pt modelId="{36A0CFCC-D506-4493-B319-B5009F9925CD}" type="parTrans" cxnId="{897BBC96-E459-4ECE-B81F-100D817FE7A5}">
      <dgm:prSet/>
      <dgm:spPr/>
      <dgm:t>
        <a:bodyPr/>
        <a:lstStyle/>
        <a:p>
          <a:endParaRPr lang="en-US"/>
        </a:p>
      </dgm:t>
    </dgm:pt>
    <dgm:pt modelId="{B23C949D-4EA3-414A-93E9-C0C2D47B246F}" type="sibTrans" cxnId="{897BBC96-E459-4ECE-B81F-100D817FE7A5}">
      <dgm:prSet/>
      <dgm:spPr/>
      <dgm:t>
        <a:bodyPr/>
        <a:lstStyle/>
        <a:p>
          <a:endParaRPr lang="en-US"/>
        </a:p>
      </dgm:t>
    </dgm:pt>
    <dgm:pt modelId="{3804BD2F-295B-4D57-814C-8007EBAA1418}">
      <dgm:prSet/>
      <dgm:spPr/>
      <dgm:t>
        <a:bodyPr/>
        <a:lstStyle/>
        <a:p>
          <a:r>
            <a:rPr lang="en-US"/>
            <a:t>If one wants to open a new Indian cuisine restaurant, Manhattan is best choice.</a:t>
          </a:r>
        </a:p>
      </dgm:t>
    </dgm:pt>
    <dgm:pt modelId="{08AA5DFE-A3DC-405A-8106-EB1BA9536273}" type="parTrans" cxnId="{22CFC56B-A6AD-4B16-ABEC-BD4DEF69FA99}">
      <dgm:prSet/>
      <dgm:spPr/>
      <dgm:t>
        <a:bodyPr/>
        <a:lstStyle/>
        <a:p>
          <a:endParaRPr lang="en-US"/>
        </a:p>
      </dgm:t>
    </dgm:pt>
    <dgm:pt modelId="{12A62753-920E-4DAD-8464-BCB139BE5D00}" type="sibTrans" cxnId="{22CFC56B-A6AD-4B16-ABEC-BD4DEF69FA99}">
      <dgm:prSet/>
      <dgm:spPr/>
      <dgm:t>
        <a:bodyPr/>
        <a:lstStyle/>
        <a:p>
          <a:endParaRPr lang="en-US"/>
        </a:p>
      </dgm:t>
    </dgm:pt>
    <dgm:pt modelId="{14EE5151-8B69-4A1D-AD1D-76685B4FA7F0}">
      <dgm:prSet/>
      <dgm:spPr/>
      <dgm:t>
        <a:bodyPr/>
        <a:lstStyle/>
        <a:p>
          <a:r>
            <a:rPr lang="en-US"/>
            <a:t>Other options to be considered are- Astoria(Queens) and Blissville(Queens)</a:t>
          </a:r>
        </a:p>
      </dgm:t>
    </dgm:pt>
    <dgm:pt modelId="{50110CD2-8879-4FE0-8FB5-B0CCE25246E9}" type="parTrans" cxnId="{90A32EB0-BB24-414A-BA79-829A3630B566}">
      <dgm:prSet/>
      <dgm:spPr/>
      <dgm:t>
        <a:bodyPr/>
        <a:lstStyle/>
        <a:p>
          <a:endParaRPr lang="en-US"/>
        </a:p>
      </dgm:t>
    </dgm:pt>
    <dgm:pt modelId="{EC2AEFD8-647B-4782-B33F-5800338F9680}" type="sibTrans" cxnId="{90A32EB0-BB24-414A-BA79-829A3630B566}">
      <dgm:prSet/>
      <dgm:spPr/>
      <dgm:t>
        <a:bodyPr/>
        <a:lstStyle/>
        <a:p>
          <a:endParaRPr lang="en-US"/>
        </a:p>
      </dgm:t>
    </dgm:pt>
    <dgm:pt modelId="{19583544-A83D-4408-9BD0-31EEF4C5A91B}" type="pres">
      <dgm:prSet presAssocID="{4F5A5272-F4F6-4882-A580-47397D51E05B}" presName="root" presStyleCnt="0">
        <dgm:presLayoutVars>
          <dgm:dir/>
          <dgm:resizeHandles val="exact"/>
        </dgm:presLayoutVars>
      </dgm:prSet>
      <dgm:spPr/>
    </dgm:pt>
    <dgm:pt modelId="{775D3B7F-8AC3-4CDD-8D5D-545FC9951114}" type="pres">
      <dgm:prSet presAssocID="{9183946F-2738-4BBA-AD53-1A5657E60E75}" presName="compNode" presStyleCnt="0"/>
      <dgm:spPr/>
    </dgm:pt>
    <dgm:pt modelId="{57352F1D-EFE8-47B6-8C5E-4CE78C7CF430}" type="pres">
      <dgm:prSet presAssocID="{9183946F-2738-4BBA-AD53-1A5657E60E75}" presName="bgRect" presStyleLbl="bgShp" presStyleIdx="0" presStyleCnt="6"/>
      <dgm:spPr/>
    </dgm:pt>
    <dgm:pt modelId="{6C825EEB-C2A4-45FD-A537-09349F0B25AF}" type="pres">
      <dgm:prSet presAssocID="{9183946F-2738-4BBA-AD53-1A5657E60E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eprechaun Hat"/>
        </a:ext>
      </dgm:extLst>
    </dgm:pt>
    <dgm:pt modelId="{1D46D117-C616-4F3B-99AB-ACDDCCFCB6F8}" type="pres">
      <dgm:prSet presAssocID="{9183946F-2738-4BBA-AD53-1A5657E60E75}" presName="spaceRect" presStyleCnt="0"/>
      <dgm:spPr/>
    </dgm:pt>
    <dgm:pt modelId="{26604D8F-2F43-4048-9524-D72FFC7D8CC6}" type="pres">
      <dgm:prSet presAssocID="{9183946F-2738-4BBA-AD53-1A5657E60E75}" presName="parTx" presStyleLbl="revTx" presStyleIdx="0" presStyleCnt="6">
        <dgm:presLayoutVars>
          <dgm:chMax val="0"/>
          <dgm:chPref val="0"/>
        </dgm:presLayoutVars>
      </dgm:prSet>
      <dgm:spPr/>
    </dgm:pt>
    <dgm:pt modelId="{09067D29-6BCA-46B0-9E78-6B77AE9A6615}" type="pres">
      <dgm:prSet presAssocID="{B179F402-6D1C-4720-9DBC-2DA8D9B169B7}" presName="sibTrans" presStyleCnt="0"/>
      <dgm:spPr/>
    </dgm:pt>
    <dgm:pt modelId="{ACEB0268-9C1B-4018-9A67-FE4850D16C34}" type="pres">
      <dgm:prSet presAssocID="{C937BB21-D8A6-4C6E-9961-5D38E69A1551}" presName="compNode" presStyleCnt="0"/>
      <dgm:spPr/>
    </dgm:pt>
    <dgm:pt modelId="{4FC49404-5B49-452B-A81F-6A8B456399FE}" type="pres">
      <dgm:prSet presAssocID="{C937BB21-D8A6-4C6E-9961-5D38E69A1551}" presName="bgRect" presStyleLbl="bgShp" presStyleIdx="1" presStyleCnt="6"/>
      <dgm:spPr/>
    </dgm:pt>
    <dgm:pt modelId="{89941C0A-DDAD-4B17-B58C-440BBC2CF47B}" type="pres">
      <dgm:prSet presAssocID="{C937BB21-D8A6-4C6E-9961-5D38E69A155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house scene"/>
        </a:ext>
      </dgm:extLst>
    </dgm:pt>
    <dgm:pt modelId="{96B4A9EC-2A83-444B-AF95-F148118777CE}" type="pres">
      <dgm:prSet presAssocID="{C937BB21-D8A6-4C6E-9961-5D38E69A1551}" presName="spaceRect" presStyleCnt="0"/>
      <dgm:spPr/>
    </dgm:pt>
    <dgm:pt modelId="{A3D4A32E-2BDB-4B8C-AE4B-E6786A09F8F7}" type="pres">
      <dgm:prSet presAssocID="{C937BB21-D8A6-4C6E-9961-5D38E69A1551}" presName="parTx" presStyleLbl="revTx" presStyleIdx="1" presStyleCnt="6">
        <dgm:presLayoutVars>
          <dgm:chMax val="0"/>
          <dgm:chPref val="0"/>
        </dgm:presLayoutVars>
      </dgm:prSet>
      <dgm:spPr/>
    </dgm:pt>
    <dgm:pt modelId="{36CCC8E1-8990-4199-B8EF-7170C9A88931}" type="pres">
      <dgm:prSet presAssocID="{FA853B71-07C7-4964-8FDF-F43DA4295E7C}" presName="sibTrans" presStyleCnt="0"/>
      <dgm:spPr/>
    </dgm:pt>
    <dgm:pt modelId="{2D7232E2-974D-4EF3-8A56-F7A3B53561D4}" type="pres">
      <dgm:prSet presAssocID="{7D0165A3-24FA-454C-9949-397305852310}" presName="compNode" presStyleCnt="0"/>
      <dgm:spPr/>
    </dgm:pt>
    <dgm:pt modelId="{8B4EC616-7CFA-473F-B6D1-9D30961A6B10}" type="pres">
      <dgm:prSet presAssocID="{7D0165A3-24FA-454C-9949-397305852310}" presName="bgRect" presStyleLbl="bgShp" presStyleIdx="2" presStyleCnt="6"/>
      <dgm:spPr/>
    </dgm:pt>
    <dgm:pt modelId="{F5C8E143-2C0B-4667-8666-7288E4BAA9CB}" type="pres">
      <dgm:prSet presAssocID="{7D0165A3-24FA-454C-9949-39730585231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erpillar"/>
        </a:ext>
      </dgm:extLst>
    </dgm:pt>
    <dgm:pt modelId="{7736A117-D98D-4D13-87BA-3D6F10CF7835}" type="pres">
      <dgm:prSet presAssocID="{7D0165A3-24FA-454C-9949-397305852310}" presName="spaceRect" presStyleCnt="0"/>
      <dgm:spPr/>
    </dgm:pt>
    <dgm:pt modelId="{F541A7E1-9729-4A39-9557-D1DD07E47044}" type="pres">
      <dgm:prSet presAssocID="{7D0165A3-24FA-454C-9949-397305852310}" presName="parTx" presStyleLbl="revTx" presStyleIdx="2" presStyleCnt="6">
        <dgm:presLayoutVars>
          <dgm:chMax val="0"/>
          <dgm:chPref val="0"/>
        </dgm:presLayoutVars>
      </dgm:prSet>
      <dgm:spPr/>
    </dgm:pt>
    <dgm:pt modelId="{A5678FAB-8AFE-4BCF-AB51-BCB83C76CEEA}" type="pres">
      <dgm:prSet presAssocID="{5F6F8BD4-A338-4C7C-9FDF-4D24DDC2B382}" presName="sibTrans" presStyleCnt="0"/>
      <dgm:spPr/>
    </dgm:pt>
    <dgm:pt modelId="{6E3FB656-8000-4E6E-8C10-F3106951CC13}" type="pres">
      <dgm:prSet presAssocID="{6CE52C17-6D0F-43CF-BC07-AF1C92F52B13}" presName="compNode" presStyleCnt="0"/>
      <dgm:spPr/>
    </dgm:pt>
    <dgm:pt modelId="{34C9C8C7-F2D0-4849-96A3-44A4235B37E3}" type="pres">
      <dgm:prSet presAssocID="{6CE52C17-6D0F-43CF-BC07-AF1C92F52B13}" presName="bgRect" presStyleLbl="bgShp" presStyleIdx="3" presStyleCnt="6"/>
      <dgm:spPr/>
    </dgm:pt>
    <dgm:pt modelId="{022DF051-6D78-4A24-A120-7F7AACE29175}" type="pres">
      <dgm:prSet presAssocID="{6CE52C17-6D0F-43CF-BC07-AF1C92F52B1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iter"/>
        </a:ext>
      </dgm:extLst>
    </dgm:pt>
    <dgm:pt modelId="{9EC60FCC-0986-4CDE-9D17-63ED0CEB49A3}" type="pres">
      <dgm:prSet presAssocID="{6CE52C17-6D0F-43CF-BC07-AF1C92F52B13}" presName="spaceRect" presStyleCnt="0"/>
      <dgm:spPr/>
    </dgm:pt>
    <dgm:pt modelId="{A4B1734C-F5B2-4012-824E-ACF08069CB5B}" type="pres">
      <dgm:prSet presAssocID="{6CE52C17-6D0F-43CF-BC07-AF1C92F52B13}" presName="parTx" presStyleLbl="revTx" presStyleIdx="3" presStyleCnt="6">
        <dgm:presLayoutVars>
          <dgm:chMax val="0"/>
          <dgm:chPref val="0"/>
        </dgm:presLayoutVars>
      </dgm:prSet>
      <dgm:spPr/>
    </dgm:pt>
    <dgm:pt modelId="{23C725A2-C1FF-4507-819B-E96168AD158B}" type="pres">
      <dgm:prSet presAssocID="{B23C949D-4EA3-414A-93E9-C0C2D47B246F}" presName="sibTrans" presStyleCnt="0"/>
      <dgm:spPr/>
    </dgm:pt>
    <dgm:pt modelId="{263936F5-92F1-43A6-9D31-863D7B6F1A3E}" type="pres">
      <dgm:prSet presAssocID="{3804BD2F-295B-4D57-814C-8007EBAA1418}" presName="compNode" presStyleCnt="0"/>
      <dgm:spPr/>
    </dgm:pt>
    <dgm:pt modelId="{3CC26BB6-7F07-473B-B215-B25BAE4711FE}" type="pres">
      <dgm:prSet presAssocID="{3804BD2F-295B-4D57-814C-8007EBAA1418}" presName="bgRect" presStyleLbl="bgShp" presStyleIdx="4" presStyleCnt="6"/>
      <dgm:spPr/>
    </dgm:pt>
    <dgm:pt modelId="{5F6FE2CF-6C0F-4BA4-9BB8-7E25DD133F61}" type="pres">
      <dgm:prSet presAssocID="{3804BD2F-295B-4D57-814C-8007EBAA141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rk and knife"/>
        </a:ext>
      </dgm:extLst>
    </dgm:pt>
    <dgm:pt modelId="{4FF6C210-F914-40F4-8F28-57B6F32D9D2C}" type="pres">
      <dgm:prSet presAssocID="{3804BD2F-295B-4D57-814C-8007EBAA1418}" presName="spaceRect" presStyleCnt="0"/>
      <dgm:spPr/>
    </dgm:pt>
    <dgm:pt modelId="{D05712D5-8FCC-4803-818C-01211F3469E1}" type="pres">
      <dgm:prSet presAssocID="{3804BD2F-295B-4D57-814C-8007EBAA1418}" presName="parTx" presStyleLbl="revTx" presStyleIdx="4" presStyleCnt="6">
        <dgm:presLayoutVars>
          <dgm:chMax val="0"/>
          <dgm:chPref val="0"/>
        </dgm:presLayoutVars>
      </dgm:prSet>
      <dgm:spPr/>
    </dgm:pt>
    <dgm:pt modelId="{7F27341F-2905-4C90-AE9D-D70987AAAC94}" type="pres">
      <dgm:prSet presAssocID="{12A62753-920E-4DAD-8464-BCB139BE5D00}" presName="sibTrans" presStyleCnt="0"/>
      <dgm:spPr/>
    </dgm:pt>
    <dgm:pt modelId="{5B92ECC7-D420-4389-9061-0668B51C89BE}" type="pres">
      <dgm:prSet presAssocID="{14EE5151-8B69-4A1D-AD1D-76685B4FA7F0}" presName="compNode" presStyleCnt="0"/>
      <dgm:spPr/>
    </dgm:pt>
    <dgm:pt modelId="{BA939C19-0CA5-4691-BE6E-664CFC896E85}" type="pres">
      <dgm:prSet presAssocID="{14EE5151-8B69-4A1D-AD1D-76685B4FA7F0}" presName="bgRect" presStyleLbl="bgShp" presStyleIdx="5" presStyleCnt="6"/>
      <dgm:spPr/>
    </dgm:pt>
    <dgm:pt modelId="{B6A14BE3-5CF6-41AA-97B2-A4C8F0E7AD7E}" type="pres">
      <dgm:prSet presAssocID="{14EE5151-8B69-4A1D-AD1D-76685B4FA7F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keleton"/>
        </a:ext>
      </dgm:extLst>
    </dgm:pt>
    <dgm:pt modelId="{5F621805-D017-4969-A514-3FDD8D1328B0}" type="pres">
      <dgm:prSet presAssocID="{14EE5151-8B69-4A1D-AD1D-76685B4FA7F0}" presName="spaceRect" presStyleCnt="0"/>
      <dgm:spPr/>
    </dgm:pt>
    <dgm:pt modelId="{5F68B4F6-2359-4F12-AB4C-D0946C223A7A}" type="pres">
      <dgm:prSet presAssocID="{14EE5151-8B69-4A1D-AD1D-76685B4FA7F0}" presName="parTx" presStyleLbl="revTx" presStyleIdx="5" presStyleCnt="6">
        <dgm:presLayoutVars>
          <dgm:chMax val="0"/>
          <dgm:chPref val="0"/>
        </dgm:presLayoutVars>
      </dgm:prSet>
      <dgm:spPr/>
    </dgm:pt>
  </dgm:ptLst>
  <dgm:cxnLst>
    <dgm:cxn modelId="{C7D0F806-BE18-4AFC-B764-53F07D380F46}" srcId="{4F5A5272-F4F6-4882-A580-47397D51E05B}" destId="{9183946F-2738-4BBA-AD53-1A5657E60E75}" srcOrd="0" destOrd="0" parTransId="{1CEDE3EE-8D2F-4985-B014-A9C9F32B69F5}" sibTransId="{B179F402-6D1C-4720-9DBC-2DA8D9B169B7}"/>
    <dgm:cxn modelId="{A1595522-73DE-4C5E-B36C-04110C13501D}" type="presOf" srcId="{7D0165A3-24FA-454C-9949-397305852310}" destId="{F541A7E1-9729-4A39-9557-D1DD07E47044}" srcOrd="0" destOrd="0" presId="urn:microsoft.com/office/officeart/2018/2/layout/IconVerticalSolidList"/>
    <dgm:cxn modelId="{71E22E3B-5A11-42C9-9D50-C1D1938BB07F}" type="presOf" srcId="{6CE52C17-6D0F-43CF-BC07-AF1C92F52B13}" destId="{A4B1734C-F5B2-4012-824E-ACF08069CB5B}" srcOrd="0" destOrd="0" presId="urn:microsoft.com/office/officeart/2018/2/layout/IconVerticalSolidList"/>
    <dgm:cxn modelId="{EA8DD43B-6D53-4E5C-A58B-694D45F5F384}" type="presOf" srcId="{C937BB21-D8A6-4C6E-9961-5D38E69A1551}" destId="{A3D4A32E-2BDB-4B8C-AE4B-E6786A09F8F7}" srcOrd="0" destOrd="0" presId="urn:microsoft.com/office/officeart/2018/2/layout/IconVerticalSolidList"/>
    <dgm:cxn modelId="{B8A3EB5D-3148-4C8A-9CB6-A0A78D292979}" type="presOf" srcId="{9183946F-2738-4BBA-AD53-1A5657E60E75}" destId="{26604D8F-2F43-4048-9524-D72FFC7D8CC6}" srcOrd="0" destOrd="0" presId="urn:microsoft.com/office/officeart/2018/2/layout/IconVerticalSolidList"/>
    <dgm:cxn modelId="{22CFC56B-A6AD-4B16-ABEC-BD4DEF69FA99}" srcId="{4F5A5272-F4F6-4882-A580-47397D51E05B}" destId="{3804BD2F-295B-4D57-814C-8007EBAA1418}" srcOrd="4" destOrd="0" parTransId="{08AA5DFE-A3DC-405A-8106-EB1BA9536273}" sibTransId="{12A62753-920E-4DAD-8464-BCB139BE5D00}"/>
    <dgm:cxn modelId="{0421A257-F876-4852-AD6F-6C1F24CF246E}" type="presOf" srcId="{14EE5151-8B69-4A1D-AD1D-76685B4FA7F0}" destId="{5F68B4F6-2359-4F12-AB4C-D0946C223A7A}" srcOrd="0" destOrd="0" presId="urn:microsoft.com/office/officeart/2018/2/layout/IconVerticalSolidList"/>
    <dgm:cxn modelId="{897BBC96-E459-4ECE-B81F-100D817FE7A5}" srcId="{4F5A5272-F4F6-4882-A580-47397D51E05B}" destId="{6CE52C17-6D0F-43CF-BC07-AF1C92F52B13}" srcOrd="3" destOrd="0" parTransId="{36A0CFCC-D506-4493-B319-B5009F9925CD}" sibTransId="{B23C949D-4EA3-414A-93E9-C0C2D47B246F}"/>
    <dgm:cxn modelId="{E592F8A2-A405-437A-A615-63B9165AFA6E}" type="presOf" srcId="{3804BD2F-295B-4D57-814C-8007EBAA1418}" destId="{D05712D5-8FCC-4803-818C-01211F3469E1}" srcOrd="0" destOrd="0" presId="urn:microsoft.com/office/officeart/2018/2/layout/IconVerticalSolidList"/>
    <dgm:cxn modelId="{CCA8EBAC-B5B0-490B-BD0E-F8F2D90165AC}" srcId="{4F5A5272-F4F6-4882-A580-47397D51E05B}" destId="{C937BB21-D8A6-4C6E-9961-5D38E69A1551}" srcOrd="1" destOrd="0" parTransId="{B4E34CC4-D4DE-4305-9D3B-3DB462BB596E}" sibTransId="{FA853B71-07C7-4964-8FDF-F43DA4295E7C}"/>
    <dgm:cxn modelId="{90A32EB0-BB24-414A-BA79-829A3630B566}" srcId="{4F5A5272-F4F6-4882-A580-47397D51E05B}" destId="{14EE5151-8B69-4A1D-AD1D-76685B4FA7F0}" srcOrd="5" destOrd="0" parTransId="{50110CD2-8879-4FE0-8FB5-B0CCE25246E9}" sibTransId="{EC2AEFD8-647B-4782-B33F-5800338F9680}"/>
    <dgm:cxn modelId="{DD527DCB-B7F2-402E-BC06-6CFF8E751326}" type="presOf" srcId="{4F5A5272-F4F6-4882-A580-47397D51E05B}" destId="{19583544-A83D-4408-9BD0-31EEF4C5A91B}" srcOrd="0" destOrd="0" presId="urn:microsoft.com/office/officeart/2018/2/layout/IconVerticalSolidList"/>
    <dgm:cxn modelId="{CEA740DF-F281-45C4-A4F1-BCF255F0C77C}" srcId="{4F5A5272-F4F6-4882-A580-47397D51E05B}" destId="{7D0165A3-24FA-454C-9949-397305852310}" srcOrd="2" destOrd="0" parTransId="{3878F78A-C3CF-49C6-86B7-FA7EBDF86FD5}" sibTransId="{5F6F8BD4-A338-4C7C-9FDF-4D24DDC2B382}"/>
    <dgm:cxn modelId="{C1D6272C-8F47-44AF-AE2F-1ED3BC6D1E92}" type="presParOf" srcId="{19583544-A83D-4408-9BD0-31EEF4C5A91B}" destId="{775D3B7F-8AC3-4CDD-8D5D-545FC9951114}" srcOrd="0" destOrd="0" presId="urn:microsoft.com/office/officeart/2018/2/layout/IconVerticalSolidList"/>
    <dgm:cxn modelId="{9E92C973-5ED7-404E-B47D-33045191A47C}" type="presParOf" srcId="{775D3B7F-8AC3-4CDD-8D5D-545FC9951114}" destId="{57352F1D-EFE8-47B6-8C5E-4CE78C7CF430}" srcOrd="0" destOrd="0" presId="urn:microsoft.com/office/officeart/2018/2/layout/IconVerticalSolidList"/>
    <dgm:cxn modelId="{443EC549-30AF-4340-968F-F5416D967ED8}" type="presParOf" srcId="{775D3B7F-8AC3-4CDD-8D5D-545FC9951114}" destId="{6C825EEB-C2A4-45FD-A537-09349F0B25AF}" srcOrd="1" destOrd="0" presId="urn:microsoft.com/office/officeart/2018/2/layout/IconVerticalSolidList"/>
    <dgm:cxn modelId="{2831EC00-C656-4836-A896-A00FA6AE365E}" type="presParOf" srcId="{775D3B7F-8AC3-4CDD-8D5D-545FC9951114}" destId="{1D46D117-C616-4F3B-99AB-ACDDCCFCB6F8}" srcOrd="2" destOrd="0" presId="urn:microsoft.com/office/officeart/2018/2/layout/IconVerticalSolidList"/>
    <dgm:cxn modelId="{9098F5B6-21EA-479E-8EBE-9BF737F296DE}" type="presParOf" srcId="{775D3B7F-8AC3-4CDD-8D5D-545FC9951114}" destId="{26604D8F-2F43-4048-9524-D72FFC7D8CC6}" srcOrd="3" destOrd="0" presId="urn:microsoft.com/office/officeart/2018/2/layout/IconVerticalSolidList"/>
    <dgm:cxn modelId="{77D359F7-A4A3-45F7-93D5-469FD7297BF6}" type="presParOf" srcId="{19583544-A83D-4408-9BD0-31EEF4C5A91B}" destId="{09067D29-6BCA-46B0-9E78-6B77AE9A6615}" srcOrd="1" destOrd="0" presId="urn:microsoft.com/office/officeart/2018/2/layout/IconVerticalSolidList"/>
    <dgm:cxn modelId="{B42A56CB-B9CB-4167-AF91-991C38022261}" type="presParOf" srcId="{19583544-A83D-4408-9BD0-31EEF4C5A91B}" destId="{ACEB0268-9C1B-4018-9A67-FE4850D16C34}" srcOrd="2" destOrd="0" presId="urn:microsoft.com/office/officeart/2018/2/layout/IconVerticalSolidList"/>
    <dgm:cxn modelId="{454FC690-E8FC-47E3-8C35-913C0620F1D7}" type="presParOf" srcId="{ACEB0268-9C1B-4018-9A67-FE4850D16C34}" destId="{4FC49404-5B49-452B-A81F-6A8B456399FE}" srcOrd="0" destOrd="0" presId="urn:microsoft.com/office/officeart/2018/2/layout/IconVerticalSolidList"/>
    <dgm:cxn modelId="{101C50ED-D536-4890-B894-BD3A859A4055}" type="presParOf" srcId="{ACEB0268-9C1B-4018-9A67-FE4850D16C34}" destId="{89941C0A-DDAD-4B17-B58C-440BBC2CF47B}" srcOrd="1" destOrd="0" presId="urn:microsoft.com/office/officeart/2018/2/layout/IconVerticalSolidList"/>
    <dgm:cxn modelId="{DD47D0A5-28DC-44BD-ABF7-E041FA4D0A4E}" type="presParOf" srcId="{ACEB0268-9C1B-4018-9A67-FE4850D16C34}" destId="{96B4A9EC-2A83-444B-AF95-F148118777CE}" srcOrd="2" destOrd="0" presId="urn:microsoft.com/office/officeart/2018/2/layout/IconVerticalSolidList"/>
    <dgm:cxn modelId="{59B9FF2C-5538-447D-BBFD-C54A2D118DA5}" type="presParOf" srcId="{ACEB0268-9C1B-4018-9A67-FE4850D16C34}" destId="{A3D4A32E-2BDB-4B8C-AE4B-E6786A09F8F7}" srcOrd="3" destOrd="0" presId="urn:microsoft.com/office/officeart/2018/2/layout/IconVerticalSolidList"/>
    <dgm:cxn modelId="{4A275295-8EDE-4866-9A31-21139A9FD40A}" type="presParOf" srcId="{19583544-A83D-4408-9BD0-31EEF4C5A91B}" destId="{36CCC8E1-8990-4199-B8EF-7170C9A88931}" srcOrd="3" destOrd="0" presId="urn:microsoft.com/office/officeart/2018/2/layout/IconVerticalSolidList"/>
    <dgm:cxn modelId="{5EF089A2-C324-41EA-8694-953EE3781686}" type="presParOf" srcId="{19583544-A83D-4408-9BD0-31EEF4C5A91B}" destId="{2D7232E2-974D-4EF3-8A56-F7A3B53561D4}" srcOrd="4" destOrd="0" presId="urn:microsoft.com/office/officeart/2018/2/layout/IconVerticalSolidList"/>
    <dgm:cxn modelId="{C67934A3-CC6B-430F-BD58-D9C860A7A973}" type="presParOf" srcId="{2D7232E2-974D-4EF3-8A56-F7A3B53561D4}" destId="{8B4EC616-7CFA-473F-B6D1-9D30961A6B10}" srcOrd="0" destOrd="0" presId="urn:microsoft.com/office/officeart/2018/2/layout/IconVerticalSolidList"/>
    <dgm:cxn modelId="{17E1C8DB-5ABE-4856-9592-3DF8379FFE3B}" type="presParOf" srcId="{2D7232E2-974D-4EF3-8A56-F7A3B53561D4}" destId="{F5C8E143-2C0B-4667-8666-7288E4BAA9CB}" srcOrd="1" destOrd="0" presId="urn:microsoft.com/office/officeart/2018/2/layout/IconVerticalSolidList"/>
    <dgm:cxn modelId="{BC560970-9DB7-4626-ACED-73D71ABA8D69}" type="presParOf" srcId="{2D7232E2-974D-4EF3-8A56-F7A3B53561D4}" destId="{7736A117-D98D-4D13-87BA-3D6F10CF7835}" srcOrd="2" destOrd="0" presId="urn:microsoft.com/office/officeart/2018/2/layout/IconVerticalSolidList"/>
    <dgm:cxn modelId="{B967C532-60A9-4924-8652-C133397B9685}" type="presParOf" srcId="{2D7232E2-974D-4EF3-8A56-F7A3B53561D4}" destId="{F541A7E1-9729-4A39-9557-D1DD07E47044}" srcOrd="3" destOrd="0" presId="urn:microsoft.com/office/officeart/2018/2/layout/IconVerticalSolidList"/>
    <dgm:cxn modelId="{40A8DF5B-0345-4713-9A26-C2F5293C05BE}" type="presParOf" srcId="{19583544-A83D-4408-9BD0-31EEF4C5A91B}" destId="{A5678FAB-8AFE-4BCF-AB51-BCB83C76CEEA}" srcOrd="5" destOrd="0" presId="urn:microsoft.com/office/officeart/2018/2/layout/IconVerticalSolidList"/>
    <dgm:cxn modelId="{E911CCFD-E8A7-4C52-9770-752F40F1B9F0}" type="presParOf" srcId="{19583544-A83D-4408-9BD0-31EEF4C5A91B}" destId="{6E3FB656-8000-4E6E-8C10-F3106951CC13}" srcOrd="6" destOrd="0" presId="urn:microsoft.com/office/officeart/2018/2/layout/IconVerticalSolidList"/>
    <dgm:cxn modelId="{146B80F8-011E-4E5F-B3D4-849E3A48EB3B}" type="presParOf" srcId="{6E3FB656-8000-4E6E-8C10-F3106951CC13}" destId="{34C9C8C7-F2D0-4849-96A3-44A4235B37E3}" srcOrd="0" destOrd="0" presId="urn:microsoft.com/office/officeart/2018/2/layout/IconVerticalSolidList"/>
    <dgm:cxn modelId="{A12B78B2-3961-46B2-8E83-4A4E25C26022}" type="presParOf" srcId="{6E3FB656-8000-4E6E-8C10-F3106951CC13}" destId="{022DF051-6D78-4A24-A120-7F7AACE29175}" srcOrd="1" destOrd="0" presId="urn:microsoft.com/office/officeart/2018/2/layout/IconVerticalSolidList"/>
    <dgm:cxn modelId="{935B8A70-C9DB-4ADE-A699-A4839330DFE1}" type="presParOf" srcId="{6E3FB656-8000-4E6E-8C10-F3106951CC13}" destId="{9EC60FCC-0986-4CDE-9D17-63ED0CEB49A3}" srcOrd="2" destOrd="0" presId="urn:microsoft.com/office/officeart/2018/2/layout/IconVerticalSolidList"/>
    <dgm:cxn modelId="{27143A4E-BB61-4E87-A550-85DCA7813B11}" type="presParOf" srcId="{6E3FB656-8000-4E6E-8C10-F3106951CC13}" destId="{A4B1734C-F5B2-4012-824E-ACF08069CB5B}" srcOrd="3" destOrd="0" presId="urn:microsoft.com/office/officeart/2018/2/layout/IconVerticalSolidList"/>
    <dgm:cxn modelId="{E0B1563B-40C6-4A22-86AD-407997D121ED}" type="presParOf" srcId="{19583544-A83D-4408-9BD0-31EEF4C5A91B}" destId="{23C725A2-C1FF-4507-819B-E96168AD158B}" srcOrd="7" destOrd="0" presId="urn:microsoft.com/office/officeart/2018/2/layout/IconVerticalSolidList"/>
    <dgm:cxn modelId="{47CDEFA9-17E2-46AF-8BB8-2589C62EA14B}" type="presParOf" srcId="{19583544-A83D-4408-9BD0-31EEF4C5A91B}" destId="{263936F5-92F1-43A6-9D31-863D7B6F1A3E}" srcOrd="8" destOrd="0" presId="urn:microsoft.com/office/officeart/2018/2/layout/IconVerticalSolidList"/>
    <dgm:cxn modelId="{1E1D2569-4E84-41F9-AE87-BA7BA2058E6F}" type="presParOf" srcId="{263936F5-92F1-43A6-9D31-863D7B6F1A3E}" destId="{3CC26BB6-7F07-473B-B215-B25BAE4711FE}" srcOrd="0" destOrd="0" presId="urn:microsoft.com/office/officeart/2018/2/layout/IconVerticalSolidList"/>
    <dgm:cxn modelId="{0437AB94-156B-4FE7-96DE-EBB39015B114}" type="presParOf" srcId="{263936F5-92F1-43A6-9D31-863D7B6F1A3E}" destId="{5F6FE2CF-6C0F-4BA4-9BB8-7E25DD133F61}" srcOrd="1" destOrd="0" presId="urn:microsoft.com/office/officeart/2018/2/layout/IconVerticalSolidList"/>
    <dgm:cxn modelId="{6073A41D-BC3D-40B2-AF2D-EEF68198098D}" type="presParOf" srcId="{263936F5-92F1-43A6-9D31-863D7B6F1A3E}" destId="{4FF6C210-F914-40F4-8F28-57B6F32D9D2C}" srcOrd="2" destOrd="0" presId="urn:microsoft.com/office/officeart/2018/2/layout/IconVerticalSolidList"/>
    <dgm:cxn modelId="{2001D8AF-C785-4818-A159-628F0FDD25A8}" type="presParOf" srcId="{263936F5-92F1-43A6-9D31-863D7B6F1A3E}" destId="{D05712D5-8FCC-4803-818C-01211F3469E1}" srcOrd="3" destOrd="0" presId="urn:microsoft.com/office/officeart/2018/2/layout/IconVerticalSolidList"/>
    <dgm:cxn modelId="{85D55E2D-8593-47D2-AD4A-A5083A714986}" type="presParOf" srcId="{19583544-A83D-4408-9BD0-31EEF4C5A91B}" destId="{7F27341F-2905-4C90-AE9D-D70987AAAC94}" srcOrd="9" destOrd="0" presId="urn:microsoft.com/office/officeart/2018/2/layout/IconVerticalSolidList"/>
    <dgm:cxn modelId="{BED74897-4E7E-4A6B-9AE3-1DADEF7177A3}" type="presParOf" srcId="{19583544-A83D-4408-9BD0-31EEF4C5A91B}" destId="{5B92ECC7-D420-4389-9061-0668B51C89BE}" srcOrd="10" destOrd="0" presId="urn:microsoft.com/office/officeart/2018/2/layout/IconVerticalSolidList"/>
    <dgm:cxn modelId="{EA5C0B11-C78E-4D15-B815-339AFFEDC223}" type="presParOf" srcId="{5B92ECC7-D420-4389-9061-0668B51C89BE}" destId="{BA939C19-0CA5-4691-BE6E-664CFC896E85}" srcOrd="0" destOrd="0" presId="urn:microsoft.com/office/officeart/2018/2/layout/IconVerticalSolidList"/>
    <dgm:cxn modelId="{4C1FE8B3-AE9E-4B7B-8513-5AEF151549D5}" type="presParOf" srcId="{5B92ECC7-D420-4389-9061-0668B51C89BE}" destId="{B6A14BE3-5CF6-41AA-97B2-A4C8F0E7AD7E}" srcOrd="1" destOrd="0" presId="urn:microsoft.com/office/officeart/2018/2/layout/IconVerticalSolidList"/>
    <dgm:cxn modelId="{20382829-0F86-4036-B334-F6DCE1211841}" type="presParOf" srcId="{5B92ECC7-D420-4389-9061-0668B51C89BE}" destId="{5F621805-D017-4969-A514-3FDD8D1328B0}" srcOrd="2" destOrd="0" presId="urn:microsoft.com/office/officeart/2018/2/layout/IconVerticalSolidList"/>
    <dgm:cxn modelId="{1301E32A-1775-42ED-BA78-2A599E2111FA}" type="presParOf" srcId="{5B92ECC7-D420-4389-9061-0668B51C89BE}" destId="{5F68B4F6-2359-4F12-AB4C-D0946C223A7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7A4F71-9322-4515-A9AA-600C061945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74522A0-239B-489B-A689-C80E7D991019}">
      <dgm:prSet/>
      <dgm:spPr/>
      <dgm:t>
        <a:bodyPr/>
        <a:lstStyle/>
        <a:p>
          <a:r>
            <a:rPr lang="en-US"/>
            <a:t>The potential is estimated on the basis of ratings of resturants which is based on the judgement of foursquare users.</a:t>
          </a:r>
        </a:p>
      </dgm:t>
    </dgm:pt>
    <dgm:pt modelId="{C0DFEF42-5FA8-4674-AB2A-EC8C6D544E75}" type="parTrans" cxnId="{D8C035B5-2B47-46AE-A9A8-C1BF5950E3F7}">
      <dgm:prSet/>
      <dgm:spPr/>
      <dgm:t>
        <a:bodyPr/>
        <a:lstStyle/>
        <a:p>
          <a:endParaRPr lang="en-US"/>
        </a:p>
      </dgm:t>
    </dgm:pt>
    <dgm:pt modelId="{D3DB8E1D-236A-4204-99B1-097A92F0A2ED}" type="sibTrans" cxnId="{D8C035B5-2B47-46AE-A9A8-C1BF5950E3F7}">
      <dgm:prSet/>
      <dgm:spPr/>
      <dgm:t>
        <a:bodyPr/>
        <a:lstStyle/>
        <a:p>
          <a:endParaRPr lang="en-US"/>
        </a:p>
      </dgm:t>
    </dgm:pt>
    <dgm:pt modelId="{A61AC2FD-F22F-4D05-8C82-3BECC3EE9AC2}">
      <dgm:prSet/>
      <dgm:spPr/>
      <dgm:t>
        <a:bodyPr/>
        <a:lstStyle/>
        <a:p>
          <a:r>
            <a:rPr lang="en-US"/>
            <a:t>The accuracy of data depends on the data provided by FourSquare</a:t>
          </a:r>
        </a:p>
      </dgm:t>
    </dgm:pt>
    <dgm:pt modelId="{D00F54FB-9EEF-4BEA-842D-1BEAFFA1936D}" type="parTrans" cxnId="{CFEE0F7E-741D-4662-821E-7D768EB7DF01}">
      <dgm:prSet/>
      <dgm:spPr/>
      <dgm:t>
        <a:bodyPr/>
        <a:lstStyle/>
        <a:p>
          <a:endParaRPr lang="en-US"/>
        </a:p>
      </dgm:t>
    </dgm:pt>
    <dgm:pt modelId="{F7C7F54A-92E3-4388-BA36-4B716CAB3690}" type="sibTrans" cxnId="{CFEE0F7E-741D-4662-821E-7D768EB7DF01}">
      <dgm:prSet/>
      <dgm:spPr/>
      <dgm:t>
        <a:bodyPr/>
        <a:lstStyle/>
        <a:p>
          <a:endParaRPr lang="en-US"/>
        </a:p>
      </dgm:t>
    </dgm:pt>
    <dgm:pt modelId="{B8D3A063-472A-455A-8A59-48A5FDC08F5F}" type="pres">
      <dgm:prSet presAssocID="{097A4F71-9322-4515-A9AA-600C0619456D}" presName="root" presStyleCnt="0">
        <dgm:presLayoutVars>
          <dgm:dir/>
          <dgm:resizeHandles val="exact"/>
        </dgm:presLayoutVars>
      </dgm:prSet>
      <dgm:spPr/>
    </dgm:pt>
    <dgm:pt modelId="{7CD66D07-2253-47B5-8E8C-CB819D42AA1B}" type="pres">
      <dgm:prSet presAssocID="{A74522A0-239B-489B-A689-C80E7D991019}" presName="compNode" presStyleCnt="0"/>
      <dgm:spPr/>
    </dgm:pt>
    <dgm:pt modelId="{F14371DB-35E9-4461-9C01-3822A107D218}" type="pres">
      <dgm:prSet presAssocID="{A74522A0-239B-489B-A689-C80E7D991019}" presName="bgRect" presStyleLbl="bgShp" presStyleIdx="0" presStyleCnt="2"/>
      <dgm:spPr/>
    </dgm:pt>
    <dgm:pt modelId="{11523DC8-3611-4D1C-B29E-2C49AA76023E}" type="pres">
      <dgm:prSet presAssocID="{A74522A0-239B-489B-A689-C80E7D99101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485B3874-7089-44E4-823D-9486E250544D}" type="pres">
      <dgm:prSet presAssocID="{A74522A0-239B-489B-A689-C80E7D991019}" presName="spaceRect" presStyleCnt="0"/>
      <dgm:spPr/>
    </dgm:pt>
    <dgm:pt modelId="{1BF0647A-ED4A-418F-A5D2-F82D2953144D}" type="pres">
      <dgm:prSet presAssocID="{A74522A0-239B-489B-A689-C80E7D991019}" presName="parTx" presStyleLbl="revTx" presStyleIdx="0" presStyleCnt="2">
        <dgm:presLayoutVars>
          <dgm:chMax val="0"/>
          <dgm:chPref val="0"/>
        </dgm:presLayoutVars>
      </dgm:prSet>
      <dgm:spPr/>
    </dgm:pt>
    <dgm:pt modelId="{955FDA6F-C362-4288-8FCE-FC8B4B1530F0}" type="pres">
      <dgm:prSet presAssocID="{D3DB8E1D-236A-4204-99B1-097A92F0A2ED}" presName="sibTrans" presStyleCnt="0"/>
      <dgm:spPr/>
    </dgm:pt>
    <dgm:pt modelId="{FEB81757-8288-452B-9EC3-D0D54203C613}" type="pres">
      <dgm:prSet presAssocID="{A61AC2FD-F22F-4D05-8C82-3BECC3EE9AC2}" presName="compNode" presStyleCnt="0"/>
      <dgm:spPr/>
    </dgm:pt>
    <dgm:pt modelId="{799E292B-49EA-4F3B-9C0D-4B282280053B}" type="pres">
      <dgm:prSet presAssocID="{A61AC2FD-F22F-4D05-8C82-3BECC3EE9AC2}" presName="bgRect" presStyleLbl="bgShp" presStyleIdx="1" presStyleCnt="2"/>
      <dgm:spPr/>
    </dgm:pt>
    <dgm:pt modelId="{C3B5B688-2BC3-427A-A590-160A80DC452F}" type="pres">
      <dgm:prSet presAssocID="{A61AC2FD-F22F-4D05-8C82-3BECC3EE9A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225C7E9-9939-434B-858D-4F7A55343080}" type="pres">
      <dgm:prSet presAssocID="{A61AC2FD-F22F-4D05-8C82-3BECC3EE9AC2}" presName="spaceRect" presStyleCnt="0"/>
      <dgm:spPr/>
    </dgm:pt>
    <dgm:pt modelId="{1DE159B3-35E1-4AA6-81CF-33C9966A162C}" type="pres">
      <dgm:prSet presAssocID="{A61AC2FD-F22F-4D05-8C82-3BECC3EE9AC2}" presName="parTx" presStyleLbl="revTx" presStyleIdx="1" presStyleCnt="2">
        <dgm:presLayoutVars>
          <dgm:chMax val="0"/>
          <dgm:chPref val="0"/>
        </dgm:presLayoutVars>
      </dgm:prSet>
      <dgm:spPr/>
    </dgm:pt>
  </dgm:ptLst>
  <dgm:cxnLst>
    <dgm:cxn modelId="{97B18E51-639F-4A57-AE22-02E58637CEB9}" type="presOf" srcId="{097A4F71-9322-4515-A9AA-600C0619456D}" destId="{B8D3A063-472A-455A-8A59-48A5FDC08F5F}" srcOrd="0" destOrd="0" presId="urn:microsoft.com/office/officeart/2018/2/layout/IconVerticalSolidList"/>
    <dgm:cxn modelId="{CFEE0F7E-741D-4662-821E-7D768EB7DF01}" srcId="{097A4F71-9322-4515-A9AA-600C0619456D}" destId="{A61AC2FD-F22F-4D05-8C82-3BECC3EE9AC2}" srcOrd="1" destOrd="0" parTransId="{D00F54FB-9EEF-4BEA-842D-1BEAFFA1936D}" sibTransId="{F7C7F54A-92E3-4388-BA36-4B716CAB3690}"/>
    <dgm:cxn modelId="{33512A90-914E-431E-81BC-D1966FC614F4}" type="presOf" srcId="{A61AC2FD-F22F-4D05-8C82-3BECC3EE9AC2}" destId="{1DE159B3-35E1-4AA6-81CF-33C9966A162C}" srcOrd="0" destOrd="0" presId="urn:microsoft.com/office/officeart/2018/2/layout/IconVerticalSolidList"/>
    <dgm:cxn modelId="{D8C035B5-2B47-46AE-A9A8-C1BF5950E3F7}" srcId="{097A4F71-9322-4515-A9AA-600C0619456D}" destId="{A74522A0-239B-489B-A689-C80E7D991019}" srcOrd="0" destOrd="0" parTransId="{C0DFEF42-5FA8-4674-AB2A-EC8C6D544E75}" sibTransId="{D3DB8E1D-236A-4204-99B1-097A92F0A2ED}"/>
    <dgm:cxn modelId="{8F736EE0-28F8-4486-9B77-1AC6897B3A77}" type="presOf" srcId="{A74522A0-239B-489B-A689-C80E7D991019}" destId="{1BF0647A-ED4A-418F-A5D2-F82D2953144D}" srcOrd="0" destOrd="0" presId="urn:microsoft.com/office/officeart/2018/2/layout/IconVerticalSolidList"/>
    <dgm:cxn modelId="{DA7A075E-9311-4766-8FC9-E61E55ADD84E}" type="presParOf" srcId="{B8D3A063-472A-455A-8A59-48A5FDC08F5F}" destId="{7CD66D07-2253-47B5-8E8C-CB819D42AA1B}" srcOrd="0" destOrd="0" presId="urn:microsoft.com/office/officeart/2018/2/layout/IconVerticalSolidList"/>
    <dgm:cxn modelId="{5550B979-42C8-4BD1-A38B-155774403B45}" type="presParOf" srcId="{7CD66D07-2253-47B5-8E8C-CB819D42AA1B}" destId="{F14371DB-35E9-4461-9C01-3822A107D218}" srcOrd="0" destOrd="0" presId="urn:microsoft.com/office/officeart/2018/2/layout/IconVerticalSolidList"/>
    <dgm:cxn modelId="{7990FA94-2742-42F6-B484-A6886041F599}" type="presParOf" srcId="{7CD66D07-2253-47B5-8E8C-CB819D42AA1B}" destId="{11523DC8-3611-4D1C-B29E-2C49AA76023E}" srcOrd="1" destOrd="0" presId="urn:microsoft.com/office/officeart/2018/2/layout/IconVerticalSolidList"/>
    <dgm:cxn modelId="{63578ED3-A09F-4EFA-B35D-5F59CA081971}" type="presParOf" srcId="{7CD66D07-2253-47B5-8E8C-CB819D42AA1B}" destId="{485B3874-7089-44E4-823D-9486E250544D}" srcOrd="2" destOrd="0" presId="urn:microsoft.com/office/officeart/2018/2/layout/IconVerticalSolidList"/>
    <dgm:cxn modelId="{1A66D115-7EB1-4B7F-BBCA-362BBDC84F54}" type="presParOf" srcId="{7CD66D07-2253-47B5-8E8C-CB819D42AA1B}" destId="{1BF0647A-ED4A-418F-A5D2-F82D2953144D}" srcOrd="3" destOrd="0" presId="urn:microsoft.com/office/officeart/2018/2/layout/IconVerticalSolidList"/>
    <dgm:cxn modelId="{AE93E7A3-8E91-4133-B1A8-3555FC278E8D}" type="presParOf" srcId="{B8D3A063-472A-455A-8A59-48A5FDC08F5F}" destId="{955FDA6F-C362-4288-8FCE-FC8B4B1530F0}" srcOrd="1" destOrd="0" presId="urn:microsoft.com/office/officeart/2018/2/layout/IconVerticalSolidList"/>
    <dgm:cxn modelId="{0A3316E8-5485-43A6-B2B3-92A198536574}" type="presParOf" srcId="{B8D3A063-472A-455A-8A59-48A5FDC08F5F}" destId="{FEB81757-8288-452B-9EC3-D0D54203C613}" srcOrd="2" destOrd="0" presId="urn:microsoft.com/office/officeart/2018/2/layout/IconVerticalSolidList"/>
    <dgm:cxn modelId="{DC5921F4-FB48-4D70-9299-D6CDE1C0290B}" type="presParOf" srcId="{FEB81757-8288-452B-9EC3-D0D54203C613}" destId="{799E292B-49EA-4F3B-9C0D-4B282280053B}" srcOrd="0" destOrd="0" presId="urn:microsoft.com/office/officeart/2018/2/layout/IconVerticalSolidList"/>
    <dgm:cxn modelId="{073F91B3-D032-4E5C-BAB7-5A28BB8820D5}" type="presParOf" srcId="{FEB81757-8288-452B-9EC3-D0D54203C613}" destId="{C3B5B688-2BC3-427A-A590-160A80DC452F}" srcOrd="1" destOrd="0" presId="urn:microsoft.com/office/officeart/2018/2/layout/IconVerticalSolidList"/>
    <dgm:cxn modelId="{4A64BE05-EAF5-41DE-BA24-26858F0E30B4}" type="presParOf" srcId="{FEB81757-8288-452B-9EC3-D0D54203C613}" destId="{C225C7E9-9939-434B-858D-4F7A55343080}" srcOrd="2" destOrd="0" presId="urn:microsoft.com/office/officeart/2018/2/layout/IconVerticalSolidList"/>
    <dgm:cxn modelId="{9EFB4F2A-BB35-4396-BA79-139C6EE0EB2D}" type="presParOf" srcId="{FEB81757-8288-452B-9EC3-D0D54203C613}" destId="{1DE159B3-35E1-4AA6-81CF-33C9966A162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39BAF-940D-4843-9650-110A1C002DBF}">
      <dsp:nvSpPr>
        <dsp:cNvPr id="0" name=""/>
        <dsp:cNvSpPr/>
      </dsp:nvSpPr>
      <dsp:spPr>
        <a:xfrm>
          <a:off x="0" y="6549"/>
          <a:ext cx="5057421" cy="87018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solidFill>
                <a:schemeClr val="tx1"/>
              </a:solidFill>
            </a:rPr>
            <a:t>New York City's demographics show that it is a large and ethnically diverse metropolis. </a:t>
          </a:r>
        </a:p>
      </dsp:txBody>
      <dsp:txXfrm>
        <a:off x="42479" y="49028"/>
        <a:ext cx="4972463" cy="785229"/>
      </dsp:txXfrm>
    </dsp:sp>
    <dsp:sp modelId="{6F2C2851-FD08-4350-94E9-63FFEC40B50C}">
      <dsp:nvSpPr>
        <dsp:cNvPr id="0" name=""/>
        <dsp:cNvSpPr/>
      </dsp:nvSpPr>
      <dsp:spPr>
        <a:xfrm>
          <a:off x="0" y="905537"/>
          <a:ext cx="5057421" cy="870187"/>
        </a:xfrm>
        <a:prstGeom prst="roundRect">
          <a:avLst/>
        </a:prstGeom>
        <a:solidFill>
          <a:schemeClr val="accent2">
            <a:hueOff val="-3294287"/>
            <a:satOff val="15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solidFill>
                <a:schemeClr val="tx1"/>
              </a:solidFill>
            </a:rPr>
            <a:t>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a:t>
          </a:r>
        </a:p>
      </dsp:txBody>
      <dsp:txXfrm>
        <a:off x="42479" y="948016"/>
        <a:ext cx="4972463" cy="785229"/>
      </dsp:txXfrm>
    </dsp:sp>
    <dsp:sp modelId="{1073144D-3CDF-4215-B13B-F1FE1F02B12B}">
      <dsp:nvSpPr>
        <dsp:cNvPr id="0" name=""/>
        <dsp:cNvSpPr/>
      </dsp:nvSpPr>
      <dsp:spPr>
        <a:xfrm>
          <a:off x="0" y="1804524"/>
          <a:ext cx="5057421" cy="870187"/>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solidFill>
                <a:schemeClr val="tx1"/>
              </a:solidFill>
            </a:rPr>
            <a:t>Over the last decade the city has been growing faster than the region. The New York region continues to be by far the leading metropolitan gateway for legal immigrants admitted into the United States. </a:t>
          </a:r>
        </a:p>
      </dsp:txBody>
      <dsp:txXfrm>
        <a:off x="42479" y="1847003"/>
        <a:ext cx="4972463" cy="785229"/>
      </dsp:txXfrm>
    </dsp:sp>
    <dsp:sp modelId="{D9AA96B9-7FAC-401E-81BB-C0E436ADB418}">
      <dsp:nvSpPr>
        <dsp:cNvPr id="0" name=""/>
        <dsp:cNvSpPr/>
      </dsp:nvSpPr>
      <dsp:spPr>
        <a:xfrm>
          <a:off x="0" y="2703512"/>
          <a:ext cx="5057421" cy="870187"/>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rPr>
            <a:t>Throughout its history, New York City has been a major point of entry for immigrants; the term "melting pot" was coined to describe densely populated immigrant neighborhoods on the Lower East Side. </a:t>
          </a:r>
        </a:p>
      </dsp:txBody>
      <dsp:txXfrm>
        <a:off x="42479" y="2745991"/>
        <a:ext cx="4972463" cy="785229"/>
      </dsp:txXfrm>
    </dsp:sp>
    <dsp:sp modelId="{FB76CCF5-1A76-4054-A210-E20993D9272E}">
      <dsp:nvSpPr>
        <dsp:cNvPr id="0" name=""/>
        <dsp:cNvSpPr/>
      </dsp:nvSpPr>
      <dsp:spPr>
        <a:xfrm>
          <a:off x="0" y="3602499"/>
          <a:ext cx="5057421" cy="870187"/>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solidFill>
                <a:schemeClr val="tx1"/>
              </a:solidFill>
            </a:rPr>
            <a:t>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a:t>
          </a:r>
        </a:p>
      </dsp:txBody>
      <dsp:txXfrm>
        <a:off x="42479" y="3644978"/>
        <a:ext cx="4972463" cy="785229"/>
      </dsp:txXfrm>
    </dsp:sp>
    <dsp:sp modelId="{731E9F34-EE0E-4D72-BCC9-4FCCD0655605}">
      <dsp:nvSpPr>
        <dsp:cNvPr id="0" name=""/>
        <dsp:cNvSpPr/>
      </dsp:nvSpPr>
      <dsp:spPr>
        <a:xfrm>
          <a:off x="0" y="4501487"/>
          <a:ext cx="5057421" cy="870187"/>
        </a:xfrm>
        <a:prstGeom prst="roundRect">
          <a:avLst/>
        </a:prstGeom>
        <a:solidFill>
          <a:schemeClr val="accent2">
            <a:hueOff val="-16471434"/>
            <a:satOff val="7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solidFill>
                <a:schemeClr val="tx1"/>
              </a:solidFill>
            </a:rPr>
            <a:t>English is least spoken in neighborhoods such as Flushing, Sunset Park, and Corona. </a:t>
          </a:r>
        </a:p>
      </dsp:txBody>
      <dsp:txXfrm>
        <a:off x="42479" y="4543966"/>
        <a:ext cx="4972463" cy="785229"/>
      </dsp:txXfrm>
    </dsp:sp>
    <dsp:sp modelId="{CCA90E04-E6CC-411C-954D-59D89E37E628}">
      <dsp:nvSpPr>
        <dsp:cNvPr id="0" name=""/>
        <dsp:cNvSpPr/>
      </dsp:nvSpPr>
      <dsp:spPr>
        <a:xfrm>
          <a:off x="0" y="5400474"/>
          <a:ext cx="5057421" cy="870187"/>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solidFill>
                <a:schemeClr val="tx1"/>
              </a:solidFill>
            </a:rPr>
            <a:t>NYC brings tourists in droves for its world-class museums, monuments, shopping, and theater. But it is also a city in which eating is often not something you do between activities, it is the activity.</a:t>
          </a:r>
        </a:p>
      </dsp:txBody>
      <dsp:txXfrm>
        <a:off x="42479" y="5442953"/>
        <a:ext cx="4972463" cy="785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2700E-D3BF-400F-8E23-0F1D6BB9FA88}">
      <dsp:nvSpPr>
        <dsp:cNvPr id="0" name=""/>
        <dsp:cNvSpPr/>
      </dsp:nvSpPr>
      <dsp:spPr>
        <a:xfrm>
          <a:off x="0" y="2177"/>
          <a:ext cx="4793456"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DC93FB-AC3A-4972-BBD9-52E5D45FFCF6}">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EB7843-793E-4DBF-BDC0-CB36604B7EA1}">
      <dsp:nvSpPr>
        <dsp:cNvPr id="0" name=""/>
        <dsp:cNvSpPr/>
      </dsp:nvSpPr>
      <dsp:spPr>
        <a:xfrm>
          <a:off x="1274714" y="2177"/>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US" sz="2000" b="0" i="0" kern="1200"/>
            <a:t>What is best location in New York City for Indian Cuisine ?</a:t>
          </a:r>
          <a:endParaRPr lang="en-US" sz="2000" kern="1200"/>
        </a:p>
      </dsp:txBody>
      <dsp:txXfrm>
        <a:off x="1274714" y="2177"/>
        <a:ext cx="3518741" cy="1103648"/>
      </dsp:txXfrm>
    </dsp:sp>
    <dsp:sp modelId="{EB754A83-8A21-4EA2-B90B-F644C8DE6264}">
      <dsp:nvSpPr>
        <dsp:cNvPr id="0" name=""/>
        <dsp:cNvSpPr/>
      </dsp:nvSpPr>
      <dsp:spPr>
        <a:xfrm>
          <a:off x="0" y="1381738"/>
          <a:ext cx="4793456"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12A8A-4244-464C-852F-549892C376B3}">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A66A8B-9E9B-4D1D-8267-AEEE20F189C6}">
      <dsp:nvSpPr>
        <dsp:cNvPr id="0" name=""/>
        <dsp:cNvSpPr/>
      </dsp:nvSpPr>
      <dsp:spPr>
        <a:xfrm>
          <a:off x="1274714" y="1381738"/>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US" sz="2000" b="0" i="0" kern="1200"/>
            <a:t>Which areas have potential Indian Resturant Market ?</a:t>
          </a:r>
          <a:endParaRPr lang="en-US" sz="2000" kern="1200"/>
        </a:p>
      </dsp:txBody>
      <dsp:txXfrm>
        <a:off x="1274714" y="1381738"/>
        <a:ext cx="3518741" cy="1103648"/>
      </dsp:txXfrm>
    </dsp:sp>
    <dsp:sp modelId="{12166A6E-E6DF-4006-84C8-B9425EBDBDF6}">
      <dsp:nvSpPr>
        <dsp:cNvPr id="0" name=""/>
        <dsp:cNvSpPr/>
      </dsp:nvSpPr>
      <dsp:spPr>
        <a:xfrm>
          <a:off x="0" y="2761299"/>
          <a:ext cx="4793456"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7EBC36-291D-40AF-8117-4A0AD251555F}">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0C7250-3772-4976-9288-7F94826E8415}">
      <dsp:nvSpPr>
        <dsp:cNvPr id="0" name=""/>
        <dsp:cNvSpPr/>
      </dsp:nvSpPr>
      <dsp:spPr>
        <a:xfrm>
          <a:off x="1274714" y="2761299"/>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US" sz="2000" b="0" i="0" kern="1200"/>
            <a:t>Which all areas lack Indian Resturants ?</a:t>
          </a:r>
          <a:endParaRPr lang="en-US" sz="2000" kern="1200"/>
        </a:p>
      </dsp:txBody>
      <dsp:txXfrm>
        <a:off x="1274714" y="2761299"/>
        <a:ext cx="3518741" cy="1103648"/>
      </dsp:txXfrm>
    </dsp:sp>
    <dsp:sp modelId="{539EA026-8731-483D-A92B-A802B70A5870}">
      <dsp:nvSpPr>
        <dsp:cNvPr id="0" name=""/>
        <dsp:cNvSpPr/>
      </dsp:nvSpPr>
      <dsp:spPr>
        <a:xfrm>
          <a:off x="0" y="4140860"/>
          <a:ext cx="4793456"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BAF69D-6B43-45D0-8FF2-34167D9A920D}">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3082E9-2D77-4539-B43B-C078266F0CE0}">
      <dsp:nvSpPr>
        <dsp:cNvPr id="0" name=""/>
        <dsp:cNvSpPr/>
      </dsp:nvSpPr>
      <dsp:spPr>
        <a:xfrm>
          <a:off x="1274714" y="4140860"/>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US" sz="2000" b="0" i="0" kern="1200"/>
            <a:t>Which is the best place to stay if I prefer Indian Cuisine ?</a:t>
          </a:r>
          <a:endParaRPr lang="en-US" sz="2000" kern="1200"/>
        </a:p>
      </dsp:txBody>
      <dsp:txXfrm>
        <a:off x="1274714" y="4140860"/>
        <a:ext cx="3518741" cy="1103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5ED28-F067-4720-A777-6414F3FADB14}">
      <dsp:nvSpPr>
        <dsp:cNvPr id="0" name=""/>
        <dsp:cNvSpPr/>
      </dsp:nvSpPr>
      <dsp:spPr>
        <a:xfrm>
          <a:off x="0" y="5049"/>
          <a:ext cx="4793456" cy="6827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609BD-D2DA-4DFC-B02B-C28E1102175B}">
      <dsp:nvSpPr>
        <dsp:cNvPr id="0" name=""/>
        <dsp:cNvSpPr/>
      </dsp:nvSpPr>
      <dsp:spPr>
        <a:xfrm>
          <a:off x="206529" y="158666"/>
          <a:ext cx="375875" cy="3755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D3798A-1481-4956-998A-8C308818A6FB}">
      <dsp:nvSpPr>
        <dsp:cNvPr id="0" name=""/>
        <dsp:cNvSpPr/>
      </dsp:nvSpPr>
      <dsp:spPr>
        <a:xfrm>
          <a:off x="788935" y="5049"/>
          <a:ext cx="3487235" cy="726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44" tIns="76844" rIns="76844" bIns="76844" numCol="1" spcCol="1270" anchor="ctr" anchorCtr="0">
          <a:noAutofit/>
        </a:bodyPr>
        <a:lstStyle/>
        <a:p>
          <a:pPr marL="0" lvl="0" indent="0" algn="l" defTabSz="622300">
            <a:lnSpc>
              <a:spcPct val="90000"/>
            </a:lnSpc>
            <a:spcBef>
              <a:spcPct val="0"/>
            </a:spcBef>
            <a:spcAft>
              <a:spcPct val="35000"/>
            </a:spcAft>
            <a:buNone/>
          </a:pPr>
          <a:r>
            <a:rPr lang="en-US" sz="1400" kern="1200"/>
            <a:t>Using FourSquare API finding all venues for each neighborhood.</a:t>
          </a:r>
        </a:p>
      </dsp:txBody>
      <dsp:txXfrm>
        <a:off x="788935" y="5049"/>
        <a:ext cx="3487235" cy="726081"/>
      </dsp:txXfrm>
    </dsp:sp>
    <dsp:sp modelId="{E676441A-7A5B-4A72-A554-3737F3FCB818}">
      <dsp:nvSpPr>
        <dsp:cNvPr id="0" name=""/>
        <dsp:cNvSpPr/>
      </dsp:nvSpPr>
      <dsp:spPr>
        <a:xfrm>
          <a:off x="0" y="907150"/>
          <a:ext cx="4793456" cy="6827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8A219-6F73-446E-A590-1E9BA82CF23E}">
      <dsp:nvSpPr>
        <dsp:cNvPr id="0" name=""/>
        <dsp:cNvSpPr/>
      </dsp:nvSpPr>
      <dsp:spPr>
        <a:xfrm>
          <a:off x="206529" y="1060767"/>
          <a:ext cx="375875" cy="3755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FBC43F-10CA-4EBB-BBC9-9A4AE570168D}">
      <dsp:nvSpPr>
        <dsp:cNvPr id="0" name=""/>
        <dsp:cNvSpPr/>
      </dsp:nvSpPr>
      <dsp:spPr>
        <a:xfrm>
          <a:off x="788935" y="907150"/>
          <a:ext cx="3487235" cy="726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44" tIns="76844" rIns="76844" bIns="76844" numCol="1" spcCol="1270" anchor="ctr" anchorCtr="0">
          <a:noAutofit/>
        </a:bodyPr>
        <a:lstStyle/>
        <a:p>
          <a:pPr marL="0" lvl="0" indent="0" algn="l" defTabSz="622300">
            <a:lnSpc>
              <a:spcPct val="90000"/>
            </a:lnSpc>
            <a:spcBef>
              <a:spcPct val="0"/>
            </a:spcBef>
            <a:spcAft>
              <a:spcPct val="35000"/>
            </a:spcAft>
            <a:buNone/>
          </a:pPr>
          <a:r>
            <a:rPr lang="en-US" sz="1400" kern="1200"/>
            <a:t>Filter out all venues which are Indian Restaurants.</a:t>
          </a:r>
        </a:p>
      </dsp:txBody>
      <dsp:txXfrm>
        <a:off x="788935" y="907150"/>
        <a:ext cx="3487235" cy="726081"/>
      </dsp:txXfrm>
    </dsp:sp>
    <dsp:sp modelId="{1335ED2D-0EA1-48CD-9A54-106BE5535296}">
      <dsp:nvSpPr>
        <dsp:cNvPr id="0" name=""/>
        <dsp:cNvSpPr/>
      </dsp:nvSpPr>
      <dsp:spPr>
        <a:xfrm>
          <a:off x="0" y="1809252"/>
          <a:ext cx="4793456" cy="6827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1CE58-C2D5-486A-BDCF-8BEA28A86E24}">
      <dsp:nvSpPr>
        <dsp:cNvPr id="0" name=""/>
        <dsp:cNvSpPr/>
      </dsp:nvSpPr>
      <dsp:spPr>
        <a:xfrm>
          <a:off x="206529" y="1962869"/>
          <a:ext cx="375875" cy="3755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206511-34C3-479C-A0AB-F8237503230D}">
      <dsp:nvSpPr>
        <dsp:cNvPr id="0" name=""/>
        <dsp:cNvSpPr/>
      </dsp:nvSpPr>
      <dsp:spPr>
        <a:xfrm>
          <a:off x="788935" y="1809252"/>
          <a:ext cx="3487235" cy="726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44" tIns="76844" rIns="76844" bIns="76844" numCol="1" spcCol="1270" anchor="ctr" anchorCtr="0">
          <a:noAutofit/>
        </a:bodyPr>
        <a:lstStyle/>
        <a:p>
          <a:pPr marL="0" lvl="0" indent="0" algn="l" defTabSz="622300">
            <a:lnSpc>
              <a:spcPct val="90000"/>
            </a:lnSpc>
            <a:spcBef>
              <a:spcPct val="0"/>
            </a:spcBef>
            <a:spcAft>
              <a:spcPct val="35000"/>
            </a:spcAft>
            <a:buNone/>
          </a:pPr>
          <a:r>
            <a:rPr lang="en-US" sz="1400" kern="1200"/>
            <a:t>Collect the new york city data from </a:t>
          </a:r>
          <a:r>
            <a:rPr lang="en-US" sz="1400" u="sng" kern="1200">
              <a:hlinkClick xmlns:r="http://schemas.openxmlformats.org/officeDocument/2006/relationships" r:id="rId7"/>
            </a:rPr>
            <a:t>https://cocl.us/new_york_dataset</a:t>
          </a:r>
          <a:endParaRPr lang="en-US" sz="1400" kern="1200"/>
        </a:p>
      </dsp:txBody>
      <dsp:txXfrm>
        <a:off x="788935" y="1809252"/>
        <a:ext cx="3487235" cy="726081"/>
      </dsp:txXfrm>
    </dsp:sp>
    <dsp:sp modelId="{14EB92EE-4548-4FC7-9CE3-BD5C300366B0}">
      <dsp:nvSpPr>
        <dsp:cNvPr id="0" name=""/>
        <dsp:cNvSpPr/>
      </dsp:nvSpPr>
      <dsp:spPr>
        <a:xfrm>
          <a:off x="0" y="2711353"/>
          <a:ext cx="4793456" cy="6827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A2475D-D040-42E6-8C0B-2E75B4B9F3E4}">
      <dsp:nvSpPr>
        <dsp:cNvPr id="0" name=""/>
        <dsp:cNvSpPr/>
      </dsp:nvSpPr>
      <dsp:spPr>
        <a:xfrm>
          <a:off x="206529" y="2864970"/>
          <a:ext cx="375875" cy="375508"/>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E19A4B-2ACE-46F1-85B3-1400F1947066}">
      <dsp:nvSpPr>
        <dsp:cNvPr id="0" name=""/>
        <dsp:cNvSpPr/>
      </dsp:nvSpPr>
      <dsp:spPr>
        <a:xfrm>
          <a:off x="788935" y="2711353"/>
          <a:ext cx="3487235" cy="726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44" tIns="76844" rIns="76844" bIns="76844" numCol="1" spcCol="1270" anchor="ctr" anchorCtr="0">
          <a:noAutofit/>
        </a:bodyPr>
        <a:lstStyle/>
        <a:p>
          <a:pPr marL="0" lvl="0" indent="0" algn="l" defTabSz="622300">
            <a:lnSpc>
              <a:spcPct val="90000"/>
            </a:lnSpc>
            <a:spcBef>
              <a:spcPct val="0"/>
            </a:spcBef>
            <a:spcAft>
              <a:spcPct val="35000"/>
            </a:spcAft>
            <a:buNone/>
          </a:pPr>
          <a:r>
            <a:rPr lang="en-US" sz="1400" kern="1200"/>
            <a:t>Find rating , tips and like count for each Indian Restaurants using FourSquare API.</a:t>
          </a:r>
        </a:p>
      </dsp:txBody>
      <dsp:txXfrm>
        <a:off x="788935" y="2711353"/>
        <a:ext cx="3487235" cy="726081"/>
      </dsp:txXfrm>
    </dsp:sp>
    <dsp:sp modelId="{64680889-4DE2-4E0D-A875-60CC9D1E9D30}">
      <dsp:nvSpPr>
        <dsp:cNvPr id="0" name=""/>
        <dsp:cNvSpPr/>
      </dsp:nvSpPr>
      <dsp:spPr>
        <a:xfrm>
          <a:off x="0" y="3613454"/>
          <a:ext cx="4793456" cy="68274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D54152-785F-4677-B961-DAF107FBACC4}">
      <dsp:nvSpPr>
        <dsp:cNvPr id="0" name=""/>
        <dsp:cNvSpPr/>
      </dsp:nvSpPr>
      <dsp:spPr>
        <a:xfrm>
          <a:off x="206529" y="3767072"/>
          <a:ext cx="375875" cy="375508"/>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B3CE53-652A-4DAA-996A-B9FC15C86CCA}">
      <dsp:nvSpPr>
        <dsp:cNvPr id="0" name=""/>
        <dsp:cNvSpPr/>
      </dsp:nvSpPr>
      <dsp:spPr>
        <a:xfrm>
          <a:off x="788935" y="3613454"/>
          <a:ext cx="3487235" cy="726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44" tIns="76844" rIns="76844" bIns="76844" numCol="1" spcCol="1270" anchor="ctr" anchorCtr="0">
          <a:noAutofit/>
        </a:bodyPr>
        <a:lstStyle/>
        <a:p>
          <a:pPr marL="0" lvl="0" indent="0" algn="l" defTabSz="622300">
            <a:lnSpc>
              <a:spcPct val="90000"/>
            </a:lnSpc>
            <a:spcBef>
              <a:spcPct val="0"/>
            </a:spcBef>
            <a:spcAft>
              <a:spcPct val="35000"/>
            </a:spcAft>
            <a:buNone/>
          </a:pPr>
          <a:r>
            <a:rPr lang="en-US" sz="1400" kern="1200"/>
            <a:t>Sorting the data using rating for each restaurant.</a:t>
          </a:r>
        </a:p>
      </dsp:txBody>
      <dsp:txXfrm>
        <a:off x="788935" y="3613454"/>
        <a:ext cx="3487235" cy="726081"/>
      </dsp:txXfrm>
    </dsp:sp>
    <dsp:sp modelId="{6EF7CCFC-6EFC-4872-BA45-1A1BB4688FDF}">
      <dsp:nvSpPr>
        <dsp:cNvPr id="0" name=""/>
        <dsp:cNvSpPr/>
      </dsp:nvSpPr>
      <dsp:spPr>
        <a:xfrm>
          <a:off x="0" y="4515556"/>
          <a:ext cx="4793456" cy="6827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1250F7-A939-4B44-A8F6-A9E27B1814D7}">
      <dsp:nvSpPr>
        <dsp:cNvPr id="0" name=""/>
        <dsp:cNvSpPr/>
      </dsp:nvSpPr>
      <dsp:spPr>
        <a:xfrm>
          <a:off x="206529" y="4669173"/>
          <a:ext cx="375875" cy="375508"/>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69C7E1-C407-466E-A9B9-D82BB6F7700F}">
      <dsp:nvSpPr>
        <dsp:cNvPr id="0" name=""/>
        <dsp:cNvSpPr/>
      </dsp:nvSpPr>
      <dsp:spPr>
        <a:xfrm>
          <a:off x="788935" y="4515556"/>
          <a:ext cx="3487235" cy="726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44" tIns="76844" rIns="76844" bIns="76844" numCol="1" spcCol="1270" anchor="ctr" anchorCtr="0">
          <a:noAutofit/>
        </a:bodyPr>
        <a:lstStyle/>
        <a:p>
          <a:pPr marL="0" lvl="0" indent="0" algn="l" defTabSz="622300">
            <a:lnSpc>
              <a:spcPct val="90000"/>
            </a:lnSpc>
            <a:spcBef>
              <a:spcPct val="0"/>
            </a:spcBef>
            <a:spcAft>
              <a:spcPct val="35000"/>
            </a:spcAft>
            <a:buNone/>
          </a:pPr>
          <a:r>
            <a:rPr lang="en-US" sz="1400" kern="1200"/>
            <a:t>Visualize the Ranking of neighborhoods using folium library(python)</a:t>
          </a:r>
        </a:p>
      </dsp:txBody>
      <dsp:txXfrm>
        <a:off x="788935" y="4515556"/>
        <a:ext cx="3487235" cy="7260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5B425-C88E-4DE1-82D6-BBAB1D974873}">
      <dsp:nvSpPr>
        <dsp:cNvPr id="0" name=""/>
        <dsp:cNvSpPr/>
      </dsp:nvSpPr>
      <dsp:spPr>
        <a:xfrm>
          <a:off x="0" y="2177"/>
          <a:ext cx="4793456"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C9AA7-9C3E-4488-AEED-1973317AD207}">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66EB03-7702-494D-9DC6-FB565FB2238F}">
      <dsp:nvSpPr>
        <dsp:cNvPr id="0" name=""/>
        <dsp:cNvSpPr/>
      </dsp:nvSpPr>
      <dsp:spPr>
        <a:xfrm>
          <a:off x="1274714" y="2177"/>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US" sz="2000" kern="1200"/>
            <a:t>pandas and numpy for handling data.</a:t>
          </a:r>
        </a:p>
      </dsp:txBody>
      <dsp:txXfrm>
        <a:off x="1274714" y="2177"/>
        <a:ext cx="3518741" cy="1103648"/>
      </dsp:txXfrm>
    </dsp:sp>
    <dsp:sp modelId="{F46064E4-C44E-464F-8F01-8142DCD55723}">
      <dsp:nvSpPr>
        <dsp:cNvPr id="0" name=""/>
        <dsp:cNvSpPr/>
      </dsp:nvSpPr>
      <dsp:spPr>
        <a:xfrm>
          <a:off x="0" y="1381738"/>
          <a:ext cx="4793456"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ADC5AB-53D6-453E-996F-E5A432400FFF}">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A30DD1-2B7B-40D8-916D-BEC4AEE5D931}">
      <dsp:nvSpPr>
        <dsp:cNvPr id="0" name=""/>
        <dsp:cNvSpPr/>
      </dsp:nvSpPr>
      <dsp:spPr>
        <a:xfrm>
          <a:off x="1274714" y="1381738"/>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US" sz="2000" kern="1200"/>
            <a:t>Request module for using FourSquare API.</a:t>
          </a:r>
        </a:p>
      </dsp:txBody>
      <dsp:txXfrm>
        <a:off x="1274714" y="1381738"/>
        <a:ext cx="3518741" cy="1103648"/>
      </dsp:txXfrm>
    </dsp:sp>
    <dsp:sp modelId="{C2E04D32-AF4D-466B-9E34-C1CCA0DCEE26}">
      <dsp:nvSpPr>
        <dsp:cNvPr id="0" name=""/>
        <dsp:cNvSpPr/>
      </dsp:nvSpPr>
      <dsp:spPr>
        <a:xfrm>
          <a:off x="0" y="2761299"/>
          <a:ext cx="4793456"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90F676-DA9F-476E-AB2C-BDB013BF7A1E}">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6193A6-4911-4902-A7AD-F04315970BE1}">
      <dsp:nvSpPr>
        <dsp:cNvPr id="0" name=""/>
        <dsp:cNvSpPr/>
      </dsp:nvSpPr>
      <dsp:spPr>
        <a:xfrm>
          <a:off x="1274714" y="2761299"/>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US" sz="2000" kern="1200"/>
            <a:t>geopy to get co-ordinates of City of New York.</a:t>
          </a:r>
        </a:p>
      </dsp:txBody>
      <dsp:txXfrm>
        <a:off x="1274714" y="2761299"/>
        <a:ext cx="3518741" cy="1103648"/>
      </dsp:txXfrm>
    </dsp:sp>
    <dsp:sp modelId="{C47608BC-66E1-459F-8A4B-4B02A85770B1}">
      <dsp:nvSpPr>
        <dsp:cNvPr id="0" name=""/>
        <dsp:cNvSpPr/>
      </dsp:nvSpPr>
      <dsp:spPr>
        <a:xfrm>
          <a:off x="0" y="4140860"/>
          <a:ext cx="4793456"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B40E60-83B9-4731-A51A-501F418C9567}">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FD80F7-DD33-4D3C-8637-99CB5D95E294}">
      <dsp:nvSpPr>
        <dsp:cNvPr id="0" name=""/>
        <dsp:cNvSpPr/>
      </dsp:nvSpPr>
      <dsp:spPr>
        <a:xfrm>
          <a:off x="1274714" y="4140860"/>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US" sz="2000" kern="1200"/>
            <a:t>folium to visualize the results on a map</a:t>
          </a:r>
        </a:p>
      </dsp:txBody>
      <dsp:txXfrm>
        <a:off x="1274714" y="4140860"/>
        <a:ext cx="3518741" cy="1103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52F1D-EFE8-47B6-8C5E-4CE78C7CF430}">
      <dsp:nvSpPr>
        <dsp:cNvPr id="0" name=""/>
        <dsp:cNvSpPr/>
      </dsp:nvSpPr>
      <dsp:spPr>
        <a:xfrm>
          <a:off x="0" y="4257"/>
          <a:ext cx="4793456" cy="6800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825EEB-C2A4-45FD-A537-09349F0B25AF}">
      <dsp:nvSpPr>
        <dsp:cNvPr id="0" name=""/>
        <dsp:cNvSpPr/>
      </dsp:nvSpPr>
      <dsp:spPr>
        <a:xfrm>
          <a:off x="205701" y="157258"/>
          <a:ext cx="374368" cy="374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604D8F-2F43-4048-9524-D72FFC7D8CC6}">
      <dsp:nvSpPr>
        <dsp:cNvPr id="0" name=""/>
        <dsp:cNvSpPr/>
      </dsp:nvSpPr>
      <dsp:spPr>
        <a:xfrm>
          <a:off x="785772" y="4257"/>
          <a:ext cx="3983883" cy="72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65" tIns="76465" rIns="76465" bIns="76465" numCol="1" spcCol="1270" anchor="ctr" anchorCtr="0">
          <a:noAutofit/>
        </a:bodyPr>
        <a:lstStyle/>
        <a:p>
          <a:pPr marL="0" lvl="0" indent="0" algn="l" defTabSz="622300">
            <a:lnSpc>
              <a:spcPct val="90000"/>
            </a:lnSpc>
            <a:spcBef>
              <a:spcPct val="0"/>
            </a:spcBef>
            <a:spcAft>
              <a:spcPct val="35000"/>
            </a:spcAft>
            <a:buNone/>
          </a:pPr>
          <a:r>
            <a:rPr lang="en-US" sz="1400" kern="1200"/>
            <a:t>The best neighborhoods for indian cuisines are- Astoria(Queens), Blissville(Queens) and Civic Center(Manhattan)</a:t>
          </a:r>
        </a:p>
      </dsp:txBody>
      <dsp:txXfrm>
        <a:off x="785772" y="4257"/>
        <a:ext cx="3983883" cy="722506"/>
      </dsp:txXfrm>
    </dsp:sp>
    <dsp:sp modelId="{4FC49404-5B49-452B-A81F-6A8B456399FE}">
      <dsp:nvSpPr>
        <dsp:cNvPr id="0" name=""/>
        <dsp:cNvSpPr/>
      </dsp:nvSpPr>
      <dsp:spPr>
        <a:xfrm>
          <a:off x="0" y="907390"/>
          <a:ext cx="4793456" cy="6800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941C0A-DDAD-4B17-B58C-440BBC2CF47B}">
      <dsp:nvSpPr>
        <dsp:cNvPr id="0" name=""/>
        <dsp:cNvSpPr/>
      </dsp:nvSpPr>
      <dsp:spPr>
        <a:xfrm>
          <a:off x="205701" y="1060391"/>
          <a:ext cx="374368" cy="3740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D4A32E-2BDB-4B8C-AE4B-E6786A09F8F7}">
      <dsp:nvSpPr>
        <dsp:cNvPr id="0" name=""/>
        <dsp:cNvSpPr/>
      </dsp:nvSpPr>
      <dsp:spPr>
        <a:xfrm>
          <a:off x="785772" y="907390"/>
          <a:ext cx="3983883" cy="72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65" tIns="76465" rIns="76465" bIns="76465" numCol="1" spcCol="1270" anchor="ctr" anchorCtr="0">
          <a:noAutofit/>
        </a:bodyPr>
        <a:lstStyle/>
        <a:p>
          <a:pPr marL="0" lvl="0" indent="0" algn="l" defTabSz="622300">
            <a:lnSpc>
              <a:spcPct val="90000"/>
            </a:lnSpc>
            <a:spcBef>
              <a:spcPct val="0"/>
            </a:spcBef>
            <a:spcAft>
              <a:spcPct val="35000"/>
            </a:spcAft>
            <a:buNone/>
          </a:pPr>
          <a:r>
            <a:rPr lang="en-US" sz="1400" kern="1200"/>
            <a:t>The highest potential for Indian Resturant is the market area in Manhattan</a:t>
          </a:r>
        </a:p>
      </dsp:txBody>
      <dsp:txXfrm>
        <a:off x="785772" y="907390"/>
        <a:ext cx="3983883" cy="722506"/>
      </dsp:txXfrm>
    </dsp:sp>
    <dsp:sp modelId="{8B4EC616-7CFA-473F-B6D1-9D30961A6B10}">
      <dsp:nvSpPr>
        <dsp:cNvPr id="0" name=""/>
        <dsp:cNvSpPr/>
      </dsp:nvSpPr>
      <dsp:spPr>
        <a:xfrm>
          <a:off x="0" y="1810523"/>
          <a:ext cx="4793456" cy="68000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8E143-2C0B-4667-8666-7288E4BAA9CB}">
      <dsp:nvSpPr>
        <dsp:cNvPr id="0" name=""/>
        <dsp:cNvSpPr/>
      </dsp:nvSpPr>
      <dsp:spPr>
        <a:xfrm>
          <a:off x="205701" y="1963525"/>
          <a:ext cx="374368" cy="3740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41A7E1-9729-4A39-9557-D1DD07E47044}">
      <dsp:nvSpPr>
        <dsp:cNvPr id="0" name=""/>
        <dsp:cNvSpPr/>
      </dsp:nvSpPr>
      <dsp:spPr>
        <a:xfrm>
          <a:off x="785772" y="1810523"/>
          <a:ext cx="3983883" cy="72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65" tIns="76465" rIns="76465" bIns="76465" numCol="1" spcCol="1270" anchor="ctr" anchorCtr="0">
          <a:noAutofit/>
        </a:bodyPr>
        <a:lstStyle/>
        <a:p>
          <a:pPr marL="0" lvl="0" indent="0" algn="l" defTabSz="622300">
            <a:lnSpc>
              <a:spcPct val="90000"/>
            </a:lnSpc>
            <a:spcBef>
              <a:spcPct val="0"/>
            </a:spcBef>
            <a:spcAft>
              <a:spcPct val="35000"/>
            </a:spcAft>
            <a:buNone/>
          </a:pPr>
          <a:r>
            <a:rPr lang="en-US" sz="1400" kern="1200"/>
            <a:t>The least average rating of Indian Resturants is in Staten Island. The reasons could be further investigated.</a:t>
          </a:r>
        </a:p>
      </dsp:txBody>
      <dsp:txXfrm>
        <a:off x="785772" y="1810523"/>
        <a:ext cx="3983883" cy="722506"/>
      </dsp:txXfrm>
    </dsp:sp>
    <dsp:sp modelId="{34C9C8C7-F2D0-4849-96A3-44A4235B37E3}">
      <dsp:nvSpPr>
        <dsp:cNvPr id="0" name=""/>
        <dsp:cNvSpPr/>
      </dsp:nvSpPr>
      <dsp:spPr>
        <a:xfrm>
          <a:off x="0" y="2713656"/>
          <a:ext cx="4793456" cy="68000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DF051-6D78-4A24-A120-7F7AACE29175}">
      <dsp:nvSpPr>
        <dsp:cNvPr id="0" name=""/>
        <dsp:cNvSpPr/>
      </dsp:nvSpPr>
      <dsp:spPr>
        <a:xfrm>
          <a:off x="205701" y="2866658"/>
          <a:ext cx="374368" cy="3740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B1734C-F5B2-4012-824E-ACF08069CB5B}">
      <dsp:nvSpPr>
        <dsp:cNvPr id="0" name=""/>
        <dsp:cNvSpPr/>
      </dsp:nvSpPr>
      <dsp:spPr>
        <a:xfrm>
          <a:off x="785772" y="2713656"/>
          <a:ext cx="3983883" cy="72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65" tIns="76465" rIns="76465" bIns="76465" numCol="1" spcCol="1270" anchor="ctr" anchorCtr="0">
          <a:noAutofit/>
        </a:bodyPr>
        <a:lstStyle/>
        <a:p>
          <a:pPr marL="0" lvl="0" indent="0" algn="l" defTabSz="622300">
            <a:lnSpc>
              <a:spcPct val="90000"/>
            </a:lnSpc>
            <a:spcBef>
              <a:spcPct val="0"/>
            </a:spcBef>
            <a:spcAft>
              <a:spcPct val="35000"/>
            </a:spcAft>
            <a:buNone/>
          </a:pPr>
          <a:r>
            <a:rPr lang="en-US" sz="1400" kern="1200"/>
            <a:t>For an Indian Cuisine lover Manhattan is the best place to visit and eat</a:t>
          </a:r>
        </a:p>
      </dsp:txBody>
      <dsp:txXfrm>
        <a:off x="785772" y="2713656"/>
        <a:ext cx="3983883" cy="722506"/>
      </dsp:txXfrm>
    </dsp:sp>
    <dsp:sp modelId="{3CC26BB6-7F07-473B-B215-B25BAE4711FE}">
      <dsp:nvSpPr>
        <dsp:cNvPr id="0" name=""/>
        <dsp:cNvSpPr/>
      </dsp:nvSpPr>
      <dsp:spPr>
        <a:xfrm>
          <a:off x="0" y="3616789"/>
          <a:ext cx="4793456" cy="68000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6FE2CF-6C0F-4BA4-9BB8-7E25DD133F61}">
      <dsp:nvSpPr>
        <dsp:cNvPr id="0" name=""/>
        <dsp:cNvSpPr/>
      </dsp:nvSpPr>
      <dsp:spPr>
        <a:xfrm>
          <a:off x="205701" y="3769791"/>
          <a:ext cx="374368" cy="3740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5712D5-8FCC-4803-818C-01211F3469E1}">
      <dsp:nvSpPr>
        <dsp:cNvPr id="0" name=""/>
        <dsp:cNvSpPr/>
      </dsp:nvSpPr>
      <dsp:spPr>
        <a:xfrm>
          <a:off x="785772" y="3616789"/>
          <a:ext cx="3983883" cy="72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65" tIns="76465" rIns="76465" bIns="76465" numCol="1" spcCol="1270" anchor="ctr" anchorCtr="0">
          <a:noAutofit/>
        </a:bodyPr>
        <a:lstStyle/>
        <a:p>
          <a:pPr marL="0" lvl="0" indent="0" algn="l" defTabSz="622300">
            <a:lnSpc>
              <a:spcPct val="90000"/>
            </a:lnSpc>
            <a:spcBef>
              <a:spcPct val="0"/>
            </a:spcBef>
            <a:spcAft>
              <a:spcPct val="35000"/>
            </a:spcAft>
            <a:buNone/>
          </a:pPr>
          <a:r>
            <a:rPr lang="en-US" sz="1400" kern="1200"/>
            <a:t>If one wants to open a new Indian cuisine restaurant, Manhattan is best choice.</a:t>
          </a:r>
        </a:p>
      </dsp:txBody>
      <dsp:txXfrm>
        <a:off x="785772" y="3616789"/>
        <a:ext cx="3983883" cy="722506"/>
      </dsp:txXfrm>
    </dsp:sp>
    <dsp:sp modelId="{BA939C19-0CA5-4691-BE6E-664CFC896E85}">
      <dsp:nvSpPr>
        <dsp:cNvPr id="0" name=""/>
        <dsp:cNvSpPr/>
      </dsp:nvSpPr>
      <dsp:spPr>
        <a:xfrm>
          <a:off x="0" y="4519923"/>
          <a:ext cx="4793456" cy="6800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14BE3-5CF6-41AA-97B2-A4C8F0E7AD7E}">
      <dsp:nvSpPr>
        <dsp:cNvPr id="0" name=""/>
        <dsp:cNvSpPr/>
      </dsp:nvSpPr>
      <dsp:spPr>
        <a:xfrm>
          <a:off x="205701" y="4672924"/>
          <a:ext cx="374368" cy="37400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68B4F6-2359-4F12-AB4C-D0946C223A7A}">
      <dsp:nvSpPr>
        <dsp:cNvPr id="0" name=""/>
        <dsp:cNvSpPr/>
      </dsp:nvSpPr>
      <dsp:spPr>
        <a:xfrm>
          <a:off x="785772" y="4519923"/>
          <a:ext cx="3983883" cy="72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65" tIns="76465" rIns="76465" bIns="76465" numCol="1" spcCol="1270" anchor="ctr" anchorCtr="0">
          <a:noAutofit/>
        </a:bodyPr>
        <a:lstStyle/>
        <a:p>
          <a:pPr marL="0" lvl="0" indent="0" algn="l" defTabSz="622300">
            <a:lnSpc>
              <a:spcPct val="90000"/>
            </a:lnSpc>
            <a:spcBef>
              <a:spcPct val="0"/>
            </a:spcBef>
            <a:spcAft>
              <a:spcPct val="35000"/>
            </a:spcAft>
            <a:buNone/>
          </a:pPr>
          <a:r>
            <a:rPr lang="en-US" sz="1400" kern="1200"/>
            <a:t>Other options to be considered are- Astoria(Queens) and Blissville(Queens)</a:t>
          </a:r>
        </a:p>
      </dsp:txBody>
      <dsp:txXfrm>
        <a:off x="785772" y="4519923"/>
        <a:ext cx="3983883" cy="7225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371DB-35E9-4461-9C01-3822A107D218}">
      <dsp:nvSpPr>
        <dsp:cNvPr id="0" name=""/>
        <dsp:cNvSpPr/>
      </dsp:nvSpPr>
      <dsp:spPr>
        <a:xfrm>
          <a:off x="0" y="852586"/>
          <a:ext cx="4793456" cy="15740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23DC8-3611-4D1C-B29E-2C49AA76023E}">
      <dsp:nvSpPr>
        <dsp:cNvPr id="0" name=""/>
        <dsp:cNvSpPr/>
      </dsp:nvSpPr>
      <dsp:spPr>
        <a:xfrm>
          <a:off x="476136" y="1206738"/>
          <a:ext cx="865703" cy="86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F0647A-ED4A-418F-A5D2-F82D2953144D}">
      <dsp:nvSpPr>
        <dsp:cNvPr id="0" name=""/>
        <dsp:cNvSpPr/>
      </dsp:nvSpPr>
      <dsp:spPr>
        <a:xfrm>
          <a:off x="1817977" y="852586"/>
          <a:ext cx="2975478"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711200">
            <a:lnSpc>
              <a:spcPct val="90000"/>
            </a:lnSpc>
            <a:spcBef>
              <a:spcPct val="0"/>
            </a:spcBef>
            <a:spcAft>
              <a:spcPct val="35000"/>
            </a:spcAft>
            <a:buNone/>
          </a:pPr>
          <a:r>
            <a:rPr lang="en-US" sz="1600" kern="1200"/>
            <a:t>The potential is estimated on the basis of ratings of resturants which is based on the judgement of foursquare users.</a:t>
          </a:r>
        </a:p>
      </dsp:txBody>
      <dsp:txXfrm>
        <a:off x="1817977" y="852586"/>
        <a:ext cx="2975478" cy="1574006"/>
      </dsp:txXfrm>
    </dsp:sp>
    <dsp:sp modelId="{799E292B-49EA-4F3B-9C0D-4B282280053B}">
      <dsp:nvSpPr>
        <dsp:cNvPr id="0" name=""/>
        <dsp:cNvSpPr/>
      </dsp:nvSpPr>
      <dsp:spPr>
        <a:xfrm>
          <a:off x="0" y="2820094"/>
          <a:ext cx="4793456" cy="15740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5B688-2BC3-427A-A590-160A80DC452F}">
      <dsp:nvSpPr>
        <dsp:cNvPr id="0" name=""/>
        <dsp:cNvSpPr/>
      </dsp:nvSpPr>
      <dsp:spPr>
        <a:xfrm>
          <a:off x="476136" y="3174245"/>
          <a:ext cx="865703" cy="86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E159B3-35E1-4AA6-81CF-33C9966A162C}">
      <dsp:nvSpPr>
        <dsp:cNvPr id="0" name=""/>
        <dsp:cNvSpPr/>
      </dsp:nvSpPr>
      <dsp:spPr>
        <a:xfrm>
          <a:off x="1817977" y="2820094"/>
          <a:ext cx="2975478"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711200">
            <a:lnSpc>
              <a:spcPct val="90000"/>
            </a:lnSpc>
            <a:spcBef>
              <a:spcPct val="0"/>
            </a:spcBef>
            <a:spcAft>
              <a:spcPct val="35000"/>
            </a:spcAft>
            <a:buNone/>
          </a:pPr>
          <a:r>
            <a:rPr lang="en-US" sz="1600" kern="1200"/>
            <a:t>The accuracy of data depends on the data provided by FourSquare</a:t>
          </a:r>
        </a:p>
      </dsp:txBody>
      <dsp:txXfrm>
        <a:off x="1817977" y="2820094"/>
        <a:ext cx="2975478" cy="15740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F8DD645-B9B4-46EE-B031-35C24A448A04}" type="datetimeFigureOut">
              <a:rPr lang="en-US" dirty="0"/>
              <a:t>4/6/2020</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8416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59E700-EF95-463F-B75A-2CDEC15C5A37}" type="datetimeFigureOut">
              <a:rPr lang="en-US" dirty="0"/>
              <a:t>4/6/2020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778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7C6CC6-9B37-4318-8876-62F2332BE330}"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9511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1C7781-F104-4BD5-BC26-3DB2DD695986}"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52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B9AD0-4BAD-48BB-B06C-62CAB66B1652}"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730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347D66-9247-4313-B245-9F882A4407CD}" type="datetimeFigureOut">
              <a:rPr lang="en-US" dirty="0"/>
              <a:t>4/6/2020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4586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5022A5-2C49-4E61-8AF1-56B5ABF57608}" type="datetimeFigureOut">
              <a:rPr lang="en-US" dirty="0"/>
              <a:t>4/6/2020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51373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1F1580A0-ED6C-4884-9FFE-87471827F59A}" type="datetimeFigureOut">
              <a:rPr lang="en-US" dirty="0"/>
              <a:t>4/6/2020</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546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474D98-3273-47CE-B312-A00AAFA2779F}" type="datetimeFigureOut">
              <a:rPr lang="en-US" dirty="0"/>
              <a:t>4/6/2020</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4232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897781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993E9-CEF0-47B7-AEA6-AFACC79966BA}"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794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92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62588-EC5C-453B-A942-AA1C7EFEEF33}" type="datetimeFigureOut">
              <a:rPr lang="en-US" dirty="0"/>
              <a:t>4/6/2020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516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D5D575-BDA5-4AAF-81DC-5D38C213A391}" type="datetimeFigureOut">
              <a:rPr lang="en-US" dirty="0"/>
              <a:t>4/6/2020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351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F9C5B0-21BA-48EA-B067-5E37072B4F18}" type="datetimeFigureOut">
              <a:rPr lang="en-US" dirty="0"/>
              <a:t>4/6/2020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67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9CB959AD-49F4-478E-A013-BE606CDD1B41}" type="datetimeFigureOut">
              <a:rPr lang="en-US" dirty="0"/>
              <a:t>4/6/2020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012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dirty="0"/>
              <a:t>4/6/2020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681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dirty="0"/>
              <a:t>4/6/2020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275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0FE61780-2E25-4081-A2D9-4C0805256F67}" type="datetimeFigureOut">
              <a:rPr lang="en-US" dirty="0"/>
              <a:t>4/6/2020</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dirty="0"/>
              <a:t>
              </a:t>
            </a:r>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41018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emographics_of_New_York_City" TargetMode="External"/><Relationship Id="rId2" Type="http://schemas.openxmlformats.org/officeDocument/2006/relationships/hyperlink" Target="https://www.cntraveler.com/gallery/best-restaurants-in-new-york-city"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hyperlink" Target="https://data.cityofnewyork.us/City-Government/Borough-Boundaries/tqmj-j8zm"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cocl.us/new_york_datase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4" name="Rectangle 103">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7" name="Rectangle 106">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09" name="Group 108">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useBgFill="1">
          <p:nvSpPr>
            <p:cNvPr id="110" name="Rectangle 109">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11"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98" name="TextShape 1"/>
          <p:cNvSpPr txBox="1"/>
          <p:nvPr/>
        </p:nvSpPr>
        <p:spPr>
          <a:xfrm>
            <a:off x="3508815" y="1370143"/>
            <a:ext cx="4793452" cy="415744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strike="noStrike" spc="-1" dirty="0">
                <a:latin typeface="+mj-lt"/>
                <a:ea typeface="+mj-ea"/>
                <a:cs typeface="+mj-cs"/>
              </a:rPr>
              <a:t>The Battle of Neighborhoods</a:t>
            </a:r>
          </a:p>
          <a:p>
            <a:pPr>
              <a:lnSpc>
                <a:spcPct val="90000"/>
              </a:lnSpc>
              <a:spcBef>
                <a:spcPct val="0"/>
              </a:spcBef>
              <a:spcAft>
                <a:spcPts val="600"/>
              </a:spcAft>
            </a:pPr>
            <a:endParaRPr lang="en-US" sz="4000" strike="noStrike" spc="-1" dirty="0">
              <a:latin typeface="+mj-lt"/>
              <a:ea typeface="+mj-ea"/>
              <a:cs typeface="+mj-cs"/>
            </a:endParaRPr>
          </a:p>
          <a:p>
            <a:pPr>
              <a:lnSpc>
                <a:spcPct val="90000"/>
              </a:lnSpc>
              <a:spcBef>
                <a:spcPct val="0"/>
              </a:spcBef>
              <a:spcAft>
                <a:spcPts val="600"/>
              </a:spcAft>
            </a:pPr>
            <a:r>
              <a:rPr lang="en-US" sz="4000" strike="noStrike" spc="-1" dirty="0">
                <a:latin typeface="+mj-lt"/>
                <a:ea typeface="+mj-ea"/>
                <a:cs typeface="+mj-cs"/>
              </a:rPr>
              <a:t>Capstone Project- IBM Data Science Professional Certification</a:t>
            </a:r>
          </a:p>
        </p:txBody>
      </p:sp>
      <p:cxnSp>
        <p:nvCxnSpPr>
          <p:cNvPr id="113" name="Straight Connector 112">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 name="CustomShape 2"/>
          <p:cNvSpPr/>
          <p:nvPr/>
        </p:nvSpPr>
        <p:spPr>
          <a:xfrm>
            <a:off x="1029840" y="464220"/>
            <a:ext cx="6672058" cy="14661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000" b="0" strike="noStrike" spc="-1" dirty="0">
                <a:solidFill>
                  <a:schemeClr val="bg1"/>
                </a:solidFill>
                <a:latin typeface="Arial"/>
              </a:rPr>
              <a:t>Step 2 - </a:t>
            </a:r>
            <a:r>
              <a:rPr lang="en-US" sz="2000" spc="-1" dirty="0">
                <a:solidFill>
                  <a:schemeClr val="bg1"/>
                </a:solidFill>
                <a:latin typeface="Arial"/>
                <a:ea typeface="DejaVu Sans"/>
              </a:rPr>
              <a:t>Filter out which Borough and Neighborhood have maximum number of Indian Restaurants using </a:t>
            </a:r>
            <a:r>
              <a:rPr lang="en-US" sz="2000" spc="-1" dirty="0" err="1">
                <a:solidFill>
                  <a:schemeClr val="bg1"/>
                </a:solidFill>
                <a:latin typeface="Arial"/>
                <a:ea typeface="DejaVu Sans"/>
              </a:rPr>
              <a:t>FourSquare</a:t>
            </a:r>
            <a:r>
              <a:rPr lang="en-US" sz="2000" spc="-1" dirty="0">
                <a:solidFill>
                  <a:schemeClr val="bg1"/>
                </a:solidFill>
                <a:latin typeface="Arial"/>
                <a:ea typeface="DejaVu Sans"/>
              </a:rPr>
              <a:t> API</a:t>
            </a:r>
            <a:endParaRPr lang="en-US" sz="2000" b="0" strike="noStrike" spc="-1" dirty="0">
              <a:solidFill>
                <a:schemeClr val="bg1"/>
              </a:solidFill>
              <a:latin typeface="Arial"/>
            </a:endParaRPr>
          </a:p>
        </p:txBody>
      </p:sp>
      <p:pic>
        <p:nvPicPr>
          <p:cNvPr id="149" name="Picture 7"/>
          <p:cNvPicPr/>
          <p:nvPr/>
        </p:nvPicPr>
        <p:blipFill>
          <a:blip r:embed="rId2"/>
          <a:stretch/>
        </p:blipFill>
        <p:spPr>
          <a:xfrm>
            <a:off x="1442102" y="2244780"/>
            <a:ext cx="6323760" cy="3094864"/>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Result </a:t>
            </a:r>
            <a:r>
              <a:rPr lang="en-US" sz="1800" b="0" strike="noStrike" spc="-1" dirty="0">
                <a:solidFill>
                  <a:srgbClr val="000000"/>
                </a:solidFill>
                <a:latin typeface="Arial"/>
                <a:ea typeface="DejaVu Sans"/>
              </a:rPr>
              <a:t>– </a:t>
            </a:r>
            <a:r>
              <a:rPr lang="en-US" sz="1800" b="0" strike="noStrike" spc="-1" dirty="0">
                <a:solidFill>
                  <a:srgbClr val="595959"/>
                </a:solidFill>
                <a:latin typeface="Arial"/>
                <a:ea typeface="DejaVu Sans"/>
              </a:rPr>
              <a:t>Queens has maximum number of Restaurants</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508000" y="372533"/>
            <a:ext cx="7111040" cy="4450657"/>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dirty="0">
                <a:solidFill>
                  <a:srgbClr val="FFFFFF"/>
                </a:solidFill>
                <a:latin typeface="Arial"/>
              </a:rPr>
              <a:t>List of Restaurants in Floral Park</a:t>
            </a:r>
            <a:endParaRPr lang="en-US" sz="4300" b="0" strike="noStrike" spc="-1" dirty="0">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5" name="Rectangle 104">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8" name="Rectangle 107">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1" name="CustomShape 2"/>
          <p:cNvSpPr/>
          <p:nvPr/>
        </p:nvSpPr>
        <p:spPr>
          <a:xfrm>
            <a:off x="6286541" y="1241266"/>
            <a:ext cx="2370762" cy="3153753"/>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b">
            <a:normAutofit/>
          </a:bodyPr>
          <a:lstStyle/>
          <a:p>
            <a:pPr>
              <a:lnSpc>
                <a:spcPct val="90000"/>
              </a:lnSpc>
              <a:spcBef>
                <a:spcPct val="0"/>
              </a:spcBef>
              <a:spcAft>
                <a:spcPts val="600"/>
              </a:spcAft>
            </a:pPr>
            <a:r>
              <a:rPr lang="en-US" sz="2600" b="0" i="0" strike="noStrike" kern="1200" spc="-1">
                <a:solidFill>
                  <a:srgbClr val="EBEBEB"/>
                </a:solidFill>
                <a:latin typeface="+mj-lt"/>
                <a:ea typeface="+mj-ea"/>
                <a:cs typeface="+mj-cs"/>
              </a:rPr>
              <a:t>Step 3-</a:t>
            </a:r>
            <a:r>
              <a:rPr lang="en-US" sz="2600" b="0" i="0" kern="1200" spc="-1">
                <a:solidFill>
                  <a:srgbClr val="EBEBEB"/>
                </a:solidFill>
                <a:latin typeface="+mj-lt"/>
                <a:ea typeface="+mj-ea"/>
                <a:cs typeface="+mj-cs"/>
              </a:rPr>
              <a:t>Get likes, ratings, tips on each of Indian Restaurant using FourSquare API</a:t>
            </a:r>
          </a:p>
          <a:p>
            <a:pPr>
              <a:lnSpc>
                <a:spcPct val="90000"/>
              </a:lnSpc>
              <a:spcBef>
                <a:spcPct val="0"/>
              </a:spcBef>
              <a:spcAft>
                <a:spcPts val="600"/>
              </a:spcAft>
            </a:pPr>
            <a:endParaRPr lang="en-US" sz="2600" b="0" i="0" strike="noStrike" kern="1200" spc="-1">
              <a:solidFill>
                <a:srgbClr val="EBEBEB"/>
              </a:solidFill>
              <a:latin typeface="+mj-lt"/>
              <a:ea typeface="+mj-ea"/>
              <a:cs typeface="+mj-cs"/>
            </a:endParaRPr>
          </a:p>
        </p:txBody>
      </p:sp>
      <p:grpSp>
        <p:nvGrpSpPr>
          <p:cNvPr id="110" name="Group 109">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499" y="396837"/>
            <a:ext cx="5929998" cy="6058999"/>
            <a:chOff x="423332" y="396837"/>
            <a:chExt cx="7906665" cy="6058999"/>
          </a:xfrm>
        </p:grpSpPr>
        <p:sp>
          <p:nvSpPr>
            <p:cNvPr id="111" name="Rectangle 110">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2"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3"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63" name="Picture 4"/>
          <p:cNvPicPr/>
          <p:nvPr/>
        </p:nvPicPr>
        <p:blipFill>
          <a:blip r:embed="rId3"/>
          <a:stretch/>
        </p:blipFill>
        <p:spPr>
          <a:xfrm>
            <a:off x="486337" y="1322991"/>
            <a:ext cx="4998912" cy="3072028"/>
          </a:xfrm>
          <a:prstGeom prst="rect">
            <a:avLst/>
          </a:prstGeom>
        </p:spPr>
      </p:pic>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Bef>
                <a:spcPts val="281"/>
              </a:spcBef>
            </a:pP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634804" y="2258460"/>
            <a:ext cx="232164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dirty="0">
                <a:solidFill>
                  <a:srgbClr val="558ED5"/>
                </a:solidFill>
                <a:latin typeface="Arial"/>
              </a:rPr>
              <a:t>Restaurant with maximum like </a:t>
            </a:r>
            <a:endParaRPr lang="en-US" sz="2400" b="0" strike="noStrike" spc="-1" dirty="0">
              <a:latin typeface="Arial"/>
            </a:endParaRPr>
          </a:p>
          <a:p>
            <a:pPr>
              <a:lnSpc>
                <a:spcPct val="100000"/>
              </a:lnSpc>
              <a:spcBef>
                <a:spcPts val="479"/>
              </a:spcBef>
            </a:pPr>
            <a:endParaRPr lang="en-US" sz="2400" b="0" strike="noStrike" spc="-1" dirty="0">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
        <p:nvSpPr>
          <p:cNvPr id="2" name="Title 1">
            <a:extLst>
              <a:ext uri="{FF2B5EF4-FFF2-40B4-BE49-F238E27FC236}">
                <a16:creationId xmlns:a16="http://schemas.microsoft.com/office/drawing/2014/main" id="{B7C32A51-D568-476C-ABFF-F49DE4821892}"/>
              </a:ext>
            </a:extLst>
          </p:cNvPr>
          <p:cNvSpPr>
            <a:spLocks noGrp="1"/>
          </p:cNvSpPr>
          <p:nvPr>
            <p:ph type="title"/>
          </p:nvPr>
        </p:nvSpPr>
        <p:spPr/>
        <p:txBody>
          <a:bodyPr/>
          <a:lstStyle/>
          <a:p>
            <a:r>
              <a:rPr lang="en-US" dirty="0"/>
              <a:t>Results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728100" y="2504880"/>
            <a:ext cx="232164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dirty="0">
                <a:solidFill>
                  <a:srgbClr val="558ED5"/>
                </a:solidFill>
                <a:latin typeface="Arial"/>
              </a:rPr>
              <a:t>Restaurant having maximum Rating </a:t>
            </a:r>
            <a:endParaRPr lang="en-US" sz="2400" b="0" strike="noStrike" spc="-1" dirty="0">
              <a:latin typeface="Arial"/>
            </a:endParaRPr>
          </a:p>
          <a:p>
            <a:pPr>
              <a:lnSpc>
                <a:spcPct val="100000"/>
              </a:lnSpc>
              <a:spcBef>
                <a:spcPts val="360"/>
              </a:spcBef>
            </a:pPr>
            <a:endParaRPr lang="en-US" sz="2400" b="0" strike="noStrike" spc="-1" dirty="0">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
        <p:nvSpPr>
          <p:cNvPr id="6" name="Title 1">
            <a:extLst>
              <a:ext uri="{FF2B5EF4-FFF2-40B4-BE49-F238E27FC236}">
                <a16:creationId xmlns:a16="http://schemas.microsoft.com/office/drawing/2014/main" id="{0CF2EAEC-0D0B-4CA8-B6C7-8AF912350B48}"/>
              </a:ext>
            </a:extLst>
          </p:cNvPr>
          <p:cNvSpPr txBox="1">
            <a:spLocks/>
          </p:cNvSpPr>
          <p:nvPr/>
        </p:nvSpPr>
        <p:spPr>
          <a:xfrm>
            <a:off x="865970" y="927098"/>
            <a:ext cx="6343672" cy="709865"/>
          </a:xfrm>
          <a:prstGeom prst="rect">
            <a:avLst/>
          </a:prstGeom>
        </p:spPr>
        <p:txBody>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Results</a:t>
            </a:r>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3" name="Group 1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24" name="Rectangle 1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Oval 12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6" name="Oval 12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7" name="Rectangle 1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7"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8"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9"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Rectangle 1">
            <a:extLst>
              <a:ext uri="{FF2B5EF4-FFF2-40B4-BE49-F238E27FC236}">
                <a16:creationId xmlns:a16="http://schemas.microsoft.com/office/drawing/2014/main" id="{98FB15DB-E948-43B8-9682-C52F3E3CFA3C}"/>
              </a:ext>
            </a:extLst>
          </p:cNvPr>
          <p:cNvSpPr/>
          <p:nvPr/>
        </p:nvSpPr>
        <p:spPr>
          <a:xfrm>
            <a:off x="866216" y="973667"/>
            <a:ext cx="2206657" cy="4833745"/>
          </a:xfrm>
          <a:prstGeom prst="rect">
            <a:avLst/>
          </a:prstGeom>
        </p:spPr>
        <p:txBody>
          <a:bodyPr vert="horz" lIns="91440" tIns="45720" rIns="91440" bIns="45720" rtlCol="0" anchor="ctr">
            <a:normAutofit/>
          </a:bodyPr>
          <a:lstStyle/>
          <a:p>
            <a:pPr>
              <a:spcBef>
                <a:spcPct val="0"/>
              </a:spcBef>
              <a:spcAft>
                <a:spcPts val="600"/>
              </a:spcAft>
            </a:pPr>
            <a:r>
              <a:rPr lang="en-US" sz="2800" spc="-1" dirty="0">
                <a:solidFill>
                  <a:srgbClr val="EBEBEB"/>
                </a:solidFill>
                <a:latin typeface="+mj-lt"/>
                <a:ea typeface="+mj-ea"/>
                <a:cs typeface="+mj-cs"/>
              </a:rPr>
              <a:t>Conclusion</a:t>
            </a:r>
            <a:endParaRPr lang="en-US" sz="2800" dirty="0">
              <a:solidFill>
                <a:srgbClr val="EBEBEB"/>
              </a:solidFill>
              <a:latin typeface="+mj-lt"/>
              <a:ea typeface="+mj-ea"/>
              <a:cs typeface="+mj-cs"/>
            </a:endParaRPr>
          </a:p>
        </p:txBody>
      </p:sp>
      <p:sp>
        <p:nvSpPr>
          <p:cNvPr id="191" name="Rectangle 190">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spcAft>
                <a:spcPts val="600"/>
              </a:spcAft>
            </a:pPr>
            <a:endParaRPr lang="en-US" sz="3700" b="0" strike="noStrike" spc="-1" dirty="0">
              <a:latin typeface="Arial"/>
            </a:endParaRPr>
          </a:p>
        </p:txBody>
      </p:sp>
      <p:grpSp>
        <p:nvGrpSpPr>
          <p:cNvPr id="180" name="Group 9"/>
          <p:cNvGrpSpPr/>
          <p:nvPr/>
        </p:nvGrpSpPr>
        <p:grpSpPr>
          <a:xfrm>
            <a:off x="0" y="0"/>
            <a:ext cx="36000" cy="36000"/>
            <a:chOff x="0" y="0"/>
            <a:chExt cx="36000" cy="36000"/>
          </a:xfrm>
        </p:grpSpPr>
      </p:grpSp>
      <p:graphicFrame>
        <p:nvGraphicFramePr>
          <p:cNvPr id="182" name="Content Placeholder 3">
            <a:extLst>
              <a:ext uri="{FF2B5EF4-FFF2-40B4-BE49-F238E27FC236}">
                <a16:creationId xmlns:a16="http://schemas.microsoft.com/office/drawing/2014/main" id="{EA60DCEB-B7B5-421C-9255-57AEC5D92012}"/>
              </a:ext>
            </a:extLst>
          </p:cNvPr>
          <p:cNvGraphicFramePr>
            <a:graphicFrameLocks noGrp="1"/>
          </p:cNvGraphicFramePr>
          <p:nvPr>
            <p:ph idx="1"/>
            <p:extLst>
              <p:ext uri="{D42A27DB-BD31-4B8C-83A1-F6EECF244321}">
                <p14:modId xmlns:p14="http://schemas.microsoft.com/office/powerpoint/2010/main" val="4240356858"/>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56B4258F-63B0-4920-9ADA-6AB77B56627D}"/>
              </a:ext>
            </a:extLst>
          </p:cNvPr>
          <p:cNvSpPr>
            <a:spLocks noGrp="1"/>
          </p:cNvSpPr>
          <p:nvPr>
            <p:ph type="title"/>
          </p:nvPr>
        </p:nvSpPr>
        <p:spPr>
          <a:xfrm>
            <a:off x="866216" y="973667"/>
            <a:ext cx="2206657" cy="4833745"/>
          </a:xfrm>
        </p:spPr>
        <p:txBody>
          <a:bodyPr>
            <a:normAutofit/>
          </a:bodyPr>
          <a:lstStyle/>
          <a:p>
            <a:r>
              <a:rPr lang="en-US" sz="3000" b="1">
                <a:solidFill>
                  <a:srgbClr val="EBEBEB"/>
                </a:solidFill>
              </a:rPr>
              <a:t>Limitations</a:t>
            </a:r>
            <a:br>
              <a:rPr lang="en-US" sz="3000" b="1">
                <a:solidFill>
                  <a:srgbClr val="EBEBEB"/>
                </a:solidFill>
              </a:rPr>
            </a:br>
            <a:endParaRPr lang="en-US" sz="3000">
              <a:solidFill>
                <a:srgbClr val="EBEBEB"/>
              </a:solidFill>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F3CD522-557D-4218-B21E-8CC7D1144718}"/>
              </a:ext>
            </a:extLst>
          </p:cNvPr>
          <p:cNvGraphicFramePr>
            <a:graphicFrameLocks noGrp="1"/>
          </p:cNvGraphicFramePr>
          <p:nvPr>
            <p:ph idx="1"/>
            <p:extLst>
              <p:ext uri="{D42A27DB-BD31-4B8C-83A1-F6EECF244321}">
                <p14:modId xmlns:p14="http://schemas.microsoft.com/office/powerpoint/2010/main" val="2940899672"/>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730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82FA-894D-4129-8D59-4962C86A3D43}"/>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98EFE9DF-BF54-4F0D-814D-0D483B4BFB61}"/>
              </a:ext>
            </a:extLst>
          </p:cNvPr>
          <p:cNvSpPr>
            <a:spLocks noGrp="1"/>
          </p:cNvSpPr>
          <p:nvPr>
            <p:ph type="subTitle" idx="1"/>
          </p:nvPr>
        </p:nvSpPr>
        <p:spPr/>
        <p:txBody>
          <a:bodyPr/>
          <a:lstStyle/>
          <a:p>
            <a:r>
              <a:rPr lang="en-US" dirty="0"/>
              <a:t>- Jyoti</a:t>
            </a:r>
          </a:p>
        </p:txBody>
      </p:sp>
    </p:spTree>
    <p:extLst>
      <p:ext uri="{BB962C8B-B14F-4D97-AF65-F5344CB8AC3E}">
        <p14:creationId xmlns:p14="http://schemas.microsoft.com/office/powerpoint/2010/main" val="2216910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37" name="Rectangle 36">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Oval 37">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2"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3"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B5523235-0C73-4A0A-9B57-D8204BB43892}"/>
              </a:ext>
            </a:extLst>
          </p:cNvPr>
          <p:cNvSpPr>
            <a:spLocks noGrp="1"/>
          </p:cNvSpPr>
          <p:nvPr>
            <p:ph type="title"/>
          </p:nvPr>
        </p:nvSpPr>
        <p:spPr>
          <a:xfrm>
            <a:off x="866216" y="973667"/>
            <a:ext cx="2206657" cy="4833745"/>
          </a:xfrm>
        </p:spPr>
        <p:txBody>
          <a:bodyPr>
            <a:normAutofit/>
          </a:bodyPr>
          <a:lstStyle/>
          <a:p>
            <a:r>
              <a:rPr lang="en-US">
                <a:solidFill>
                  <a:srgbClr val="EBEBEB"/>
                </a:solidFill>
              </a:rPr>
              <a:t>NEW YORK</a:t>
            </a:r>
          </a:p>
        </p:txBody>
      </p:sp>
      <p:sp>
        <p:nvSpPr>
          <p:cNvPr id="45" name="Rectangle 44">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1" name="Text Placeholder 2">
            <a:extLst>
              <a:ext uri="{FF2B5EF4-FFF2-40B4-BE49-F238E27FC236}">
                <a16:creationId xmlns:a16="http://schemas.microsoft.com/office/drawing/2014/main" id="{D96CC58A-C7A0-43EE-A72C-9D14D298BE9E}"/>
              </a:ext>
            </a:extLst>
          </p:cNvPr>
          <p:cNvGraphicFramePr/>
          <p:nvPr>
            <p:extLst>
              <p:ext uri="{D42A27DB-BD31-4B8C-83A1-F6EECF244321}">
                <p14:modId xmlns:p14="http://schemas.microsoft.com/office/powerpoint/2010/main" val="528479281"/>
              </p:ext>
            </p:extLst>
          </p:nvPr>
        </p:nvGraphicFramePr>
        <p:xfrm>
          <a:off x="3680178" y="191912"/>
          <a:ext cx="5057421" cy="6277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1746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6813D3E4-CB2B-493C-BF1B-E2CAEF8274D0}"/>
              </a:ext>
            </a:extLst>
          </p:cNvPr>
          <p:cNvSpPr>
            <a:spLocks noGrp="1"/>
          </p:cNvSpPr>
          <p:nvPr>
            <p:ph type="title"/>
          </p:nvPr>
        </p:nvSpPr>
        <p:spPr>
          <a:xfrm>
            <a:off x="745565" y="1130603"/>
            <a:ext cx="2506831" cy="4596794"/>
          </a:xfrm>
        </p:spPr>
        <p:txBody>
          <a:bodyPr anchor="ctr">
            <a:normAutofit/>
          </a:bodyPr>
          <a:lstStyle/>
          <a:p>
            <a:r>
              <a:rPr lang="en-US" sz="2800" spc="-1">
                <a:solidFill>
                  <a:srgbClr val="EBEBEB"/>
                </a:solidFill>
                <a:latin typeface="Arial"/>
              </a:rPr>
              <a:t>Description of Problem</a:t>
            </a:r>
            <a:br>
              <a:rPr lang="en-US" sz="2800" spc="-1">
                <a:solidFill>
                  <a:srgbClr val="EBEBEB"/>
                </a:solidFill>
                <a:latin typeface="Arial"/>
              </a:rPr>
            </a:br>
            <a:endParaRPr lang="en-US" sz="2800">
              <a:solidFill>
                <a:srgbClr val="EBEBEB"/>
              </a:solidFill>
            </a:endParaRPr>
          </a:p>
        </p:txBody>
      </p:sp>
      <p:sp>
        <p:nvSpPr>
          <p:cNvPr id="3" name="Text Placeholder 2">
            <a:extLst>
              <a:ext uri="{FF2B5EF4-FFF2-40B4-BE49-F238E27FC236}">
                <a16:creationId xmlns:a16="http://schemas.microsoft.com/office/drawing/2014/main" id="{23CA555B-FA29-4D8D-8D50-47C21404D963}"/>
              </a:ext>
            </a:extLst>
          </p:cNvPr>
          <p:cNvSpPr>
            <a:spLocks noGrp="1"/>
          </p:cNvSpPr>
          <p:nvPr>
            <p:ph type="body"/>
          </p:nvPr>
        </p:nvSpPr>
        <p:spPr>
          <a:xfrm>
            <a:off x="3967557" y="437513"/>
            <a:ext cx="4126961" cy="5954325"/>
          </a:xfrm>
        </p:spPr>
        <p:txBody>
          <a:bodyPr anchor="ctr">
            <a:normAutofit/>
          </a:bodyPr>
          <a:lstStyle/>
          <a:p>
            <a:pPr>
              <a:lnSpc>
                <a:spcPct val="90000"/>
              </a:lnSpc>
              <a:spcAft>
                <a:spcPts val="600"/>
              </a:spcAft>
            </a:pPr>
            <a:r>
              <a:rPr lang="en-US" sz="1400" dirty="0">
                <a:solidFill>
                  <a:schemeClr val="tx1"/>
                </a:solidFill>
              </a:rPr>
              <a:t>New York has one of the most competitive and diverse restaurant scenes anywhere in the world—one study from earlier in the decade found that 80 percent of restaurants in New York close in the first five years (though that also means new and exciting eateries are opening constantly). Whether you want a three Michelin star tasting menu, a big plate of comfort food or just the best </a:t>
            </a:r>
            <a:r>
              <a:rPr lang="en-US" sz="1400" dirty="0" err="1">
                <a:solidFill>
                  <a:schemeClr val="tx1"/>
                </a:solidFill>
              </a:rPr>
              <a:t>freakin</a:t>
            </a:r>
            <a:r>
              <a:rPr lang="en-US" sz="1400" dirty="0">
                <a:solidFill>
                  <a:schemeClr val="tx1"/>
                </a:solidFill>
              </a:rPr>
              <a:t>' slice of pizza you've ever had in your life, you can find it in New York City. There are many </a:t>
            </a:r>
            <a:r>
              <a:rPr lang="en-US" sz="1400" dirty="0" err="1">
                <a:solidFill>
                  <a:schemeClr val="tx1"/>
                </a:solidFill>
              </a:rPr>
              <a:t>resturants</a:t>
            </a:r>
            <a:r>
              <a:rPr lang="en-US" sz="1400" dirty="0">
                <a:solidFill>
                  <a:schemeClr val="tx1"/>
                </a:solidFill>
              </a:rPr>
              <a:t> in New </a:t>
            </a:r>
            <a:r>
              <a:rPr lang="en-US" sz="1400" dirty="0" err="1">
                <a:solidFill>
                  <a:schemeClr val="tx1"/>
                </a:solidFill>
              </a:rPr>
              <a:t>york</a:t>
            </a:r>
            <a:r>
              <a:rPr lang="en-US" sz="1400" dirty="0">
                <a:solidFill>
                  <a:schemeClr val="tx1"/>
                </a:solidFill>
              </a:rPr>
              <a:t> City, each </a:t>
            </a:r>
            <a:r>
              <a:rPr lang="en-US" sz="1400" dirty="0" err="1">
                <a:solidFill>
                  <a:schemeClr val="tx1"/>
                </a:solidFill>
              </a:rPr>
              <a:t>beloning</a:t>
            </a:r>
            <a:r>
              <a:rPr lang="en-US" sz="1400" dirty="0">
                <a:solidFill>
                  <a:schemeClr val="tx1"/>
                </a:solidFill>
              </a:rPr>
              <a:t> to different categories like Chinese , Indian , French etc.</a:t>
            </a:r>
          </a:p>
          <a:p>
            <a:pPr>
              <a:lnSpc>
                <a:spcPct val="90000"/>
              </a:lnSpc>
              <a:spcAft>
                <a:spcPts val="600"/>
              </a:spcAft>
            </a:pPr>
            <a:r>
              <a:rPr lang="en-US" sz="1400" dirty="0">
                <a:solidFill>
                  <a:schemeClr val="tx1"/>
                </a:solidFill>
              </a:rPr>
              <a:t>In this project we will list and visualize all major parts of New York City that has great </a:t>
            </a:r>
            <a:r>
              <a:rPr lang="en-US" sz="1400" dirty="0" err="1">
                <a:solidFill>
                  <a:schemeClr val="tx1"/>
                </a:solidFill>
              </a:rPr>
              <a:t>indian</a:t>
            </a:r>
            <a:r>
              <a:rPr lang="en-US" sz="1400" dirty="0">
                <a:solidFill>
                  <a:schemeClr val="tx1"/>
                </a:solidFill>
              </a:rPr>
              <a:t> </a:t>
            </a:r>
            <a:r>
              <a:rPr lang="en-US" sz="1400" dirty="0" err="1">
                <a:solidFill>
                  <a:schemeClr val="tx1"/>
                </a:solidFill>
              </a:rPr>
              <a:t>resturants</a:t>
            </a:r>
            <a:r>
              <a:rPr lang="en-US" sz="1400" dirty="0">
                <a:solidFill>
                  <a:schemeClr val="tx1"/>
                </a:solidFill>
              </a:rPr>
              <a:t> so as to decide the place one can open an Indian food restaurant considering the concentration of the restaurants.</a:t>
            </a:r>
          </a:p>
          <a:p>
            <a:pPr>
              <a:lnSpc>
                <a:spcPct val="90000"/>
              </a:lnSpc>
              <a:spcAft>
                <a:spcPts val="600"/>
              </a:spcAft>
            </a:pPr>
            <a:r>
              <a:rPr lang="en-US" sz="1400" b="1" i="1" dirty="0"/>
              <a:t>reference: </a:t>
            </a:r>
            <a:r>
              <a:rPr lang="en-US" sz="1400" b="1" i="1" u="sng" dirty="0">
                <a:hlinkClick r:id="rId2"/>
              </a:rPr>
              <a:t>https://www.cntraveler.com/gallery/best-restaurants-in-new-york-city</a:t>
            </a:r>
            <a:endParaRPr lang="en-US" sz="1400" b="1" i="1" dirty="0"/>
          </a:p>
          <a:p>
            <a:pPr>
              <a:lnSpc>
                <a:spcPct val="90000"/>
              </a:lnSpc>
              <a:spcAft>
                <a:spcPts val="600"/>
              </a:spcAft>
            </a:pPr>
            <a:r>
              <a:rPr lang="en-US" sz="1400" b="1" i="1" dirty="0"/>
              <a:t>reference: </a:t>
            </a:r>
            <a:r>
              <a:rPr lang="en-US" sz="1400" b="1" i="1" u="sng" dirty="0">
                <a:hlinkClick r:id="rId3"/>
              </a:rPr>
              <a:t>https://en.wikipedia.org/wiki/Demographics_of_New_York_City</a:t>
            </a:r>
            <a:endParaRPr lang="en-US" sz="1400" b="1" i="1" dirty="0"/>
          </a:p>
          <a:p>
            <a:pPr>
              <a:lnSpc>
                <a:spcPct val="90000"/>
              </a:lnSpc>
            </a:pPr>
            <a:endParaRPr lang="en-US" sz="1400" dirty="0"/>
          </a:p>
        </p:txBody>
      </p:sp>
    </p:spTree>
    <p:extLst>
      <p:ext uri="{BB962C8B-B14F-4D97-AF65-F5344CB8AC3E}">
        <p14:creationId xmlns:p14="http://schemas.microsoft.com/office/powerpoint/2010/main" val="249556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EBC2D6D-77A0-461B-B0C1-18BDF076364F}"/>
              </a:ext>
            </a:extLst>
          </p:cNvPr>
          <p:cNvSpPr>
            <a:spLocks noGrp="1"/>
          </p:cNvSpPr>
          <p:nvPr>
            <p:ph type="title"/>
          </p:nvPr>
        </p:nvSpPr>
        <p:spPr>
          <a:xfrm>
            <a:off x="866216" y="973667"/>
            <a:ext cx="2206657" cy="4833745"/>
          </a:xfrm>
        </p:spPr>
        <p:txBody>
          <a:bodyPr>
            <a:normAutofit/>
          </a:bodyPr>
          <a:lstStyle/>
          <a:p>
            <a:r>
              <a:rPr lang="en-US" dirty="0">
                <a:solidFill>
                  <a:srgbClr val="EBEBEB"/>
                </a:solidFill>
              </a:rPr>
              <a:t>Questions</a:t>
            </a: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ext Placeholder 2">
            <a:extLst>
              <a:ext uri="{FF2B5EF4-FFF2-40B4-BE49-F238E27FC236}">
                <a16:creationId xmlns:a16="http://schemas.microsoft.com/office/drawing/2014/main" id="{9D2CCA10-C38C-45E5-A0C8-561EEF7D5495}"/>
              </a:ext>
            </a:extLst>
          </p:cNvPr>
          <p:cNvGraphicFramePr/>
          <p:nvPr>
            <p:extLst>
              <p:ext uri="{D42A27DB-BD31-4B8C-83A1-F6EECF244321}">
                <p14:modId xmlns:p14="http://schemas.microsoft.com/office/powerpoint/2010/main" val="3978132418"/>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446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624E7BA8-2476-4E03-AEDC-097A3C1204D8}"/>
              </a:ext>
            </a:extLst>
          </p:cNvPr>
          <p:cNvSpPr>
            <a:spLocks noGrp="1"/>
          </p:cNvSpPr>
          <p:nvPr>
            <p:ph type="title"/>
          </p:nvPr>
        </p:nvSpPr>
        <p:spPr>
          <a:xfrm>
            <a:off x="866216" y="973667"/>
            <a:ext cx="2206657" cy="4833745"/>
          </a:xfrm>
        </p:spPr>
        <p:txBody>
          <a:bodyPr>
            <a:normAutofit/>
          </a:bodyPr>
          <a:lstStyle/>
          <a:p>
            <a:r>
              <a:rPr lang="en-US" sz="2500" b="1">
                <a:solidFill>
                  <a:srgbClr val="EBEBEB"/>
                </a:solidFill>
              </a:rPr>
              <a:t>Methodology</a:t>
            </a:r>
            <a:br>
              <a:rPr lang="en-US" sz="2500" b="1">
                <a:solidFill>
                  <a:srgbClr val="EBEBEB"/>
                </a:solidFill>
              </a:rPr>
            </a:br>
            <a:endParaRPr lang="en-US" sz="2500">
              <a:solidFill>
                <a:srgbClr val="EBEBEB"/>
              </a:solidFill>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ext Placeholder 2">
            <a:extLst>
              <a:ext uri="{FF2B5EF4-FFF2-40B4-BE49-F238E27FC236}">
                <a16:creationId xmlns:a16="http://schemas.microsoft.com/office/drawing/2014/main" id="{C40433DF-6B7B-4F40-A9F2-7D7739DB2055}"/>
              </a:ext>
            </a:extLst>
          </p:cNvPr>
          <p:cNvGraphicFramePr/>
          <p:nvPr>
            <p:extLst>
              <p:ext uri="{D42A27DB-BD31-4B8C-83A1-F6EECF244321}">
                <p14:modId xmlns:p14="http://schemas.microsoft.com/office/powerpoint/2010/main" val="3760235701"/>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102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076F2DA3-A9E9-4CF1-A02A-97966D935590}"/>
              </a:ext>
            </a:extLst>
          </p:cNvPr>
          <p:cNvSpPr>
            <a:spLocks noGrp="1"/>
          </p:cNvSpPr>
          <p:nvPr>
            <p:ph type="title"/>
          </p:nvPr>
        </p:nvSpPr>
        <p:spPr>
          <a:xfrm>
            <a:off x="627185" y="1085549"/>
            <a:ext cx="2573210" cy="4686903"/>
          </a:xfrm>
        </p:spPr>
        <p:txBody>
          <a:bodyPr anchor="ctr">
            <a:normAutofit/>
          </a:bodyPr>
          <a:lstStyle/>
          <a:p>
            <a:pPr algn="r"/>
            <a:r>
              <a:rPr lang="en-US">
                <a:solidFill>
                  <a:schemeClr val="tx1"/>
                </a:solidFill>
              </a:rPr>
              <a:t>Data Collection</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4E8537A-B641-45B2-A218-3841BCB269C1}"/>
              </a:ext>
            </a:extLst>
          </p:cNvPr>
          <p:cNvSpPr>
            <a:spLocks noGrp="1"/>
          </p:cNvSpPr>
          <p:nvPr>
            <p:ph type="body"/>
          </p:nvPr>
        </p:nvSpPr>
        <p:spPr>
          <a:xfrm>
            <a:off x="3781049" y="1085549"/>
            <a:ext cx="4184780" cy="4686903"/>
          </a:xfrm>
        </p:spPr>
        <p:txBody>
          <a:bodyPr anchor="ctr">
            <a:normAutofit/>
          </a:bodyPr>
          <a:lstStyle/>
          <a:p>
            <a:pPr marL="0" indent="0">
              <a:lnSpc>
                <a:spcPct val="90000"/>
              </a:lnSpc>
              <a:spcAft>
                <a:spcPts val="600"/>
              </a:spcAft>
              <a:buNone/>
            </a:pPr>
            <a:r>
              <a:rPr lang="en-US" sz="1300">
                <a:solidFill>
                  <a:schemeClr val="tx1"/>
                </a:solidFill>
              </a:rPr>
              <a:t>New York City data that contains list Boroughs, Neighborhoods along with their latitude and longitude.</a:t>
            </a:r>
          </a:p>
          <a:p>
            <a:pPr>
              <a:lnSpc>
                <a:spcPct val="90000"/>
              </a:lnSpc>
              <a:spcAft>
                <a:spcPts val="600"/>
              </a:spcAft>
            </a:pPr>
            <a:r>
              <a:rPr lang="en-US" sz="1300">
                <a:solidFill>
                  <a:schemeClr val="tx1"/>
                </a:solidFill>
              </a:rPr>
              <a:t>Data source : </a:t>
            </a:r>
            <a:r>
              <a:rPr lang="en-US" sz="1300" u="sng">
                <a:solidFill>
                  <a:schemeClr val="tx1"/>
                </a:solidFill>
                <a:hlinkClick r:id="rId3"/>
              </a:rPr>
              <a:t>https://cocl.us/new_york_dataset</a:t>
            </a:r>
            <a:endParaRPr lang="en-US" sz="1300">
              <a:solidFill>
                <a:schemeClr val="tx1"/>
              </a:solidFill>
            </a:endParaRPr>
          </a:p>
          <a:p>
            <a:pPr>
              <a:lnSpc>
                <a:spcPct val="90000"/>
              </a:lnSpc>
              <a:spcAft>
                <a:spcPts val="600"/>
              </a:spcAft>
            </a:pPr>
            <a:r>
              <a:rPr lang="en-US" sz="1300">
                <a:solidFill>
                  <a:schemeClr val="tx1"/>
                </a:solidFill>
              </a:rPr>
              <a:t>Description : This data set contains the required information. And we will use this data set to explore various neighborhoods of new york city.</a:t>
            </a:r>
          </a:p>
          <a:p>
            <a:pPr marL="0" indent="0">
              <a:lnSpc>
                <a:spcPct val="90000"/>
              </a:lnSpc>
              <a:spcAft>
                <a:spcPts val="600"/>
              </a:spcAft>
              <a:buNone/>
            </a:pPr>
            <a:endParaRPr lang="en-US" sz="1300">
              <a:solidFill>
                <a:schemeClr val="tx1"/>
              </a:solidFill>
            </a:endParaRPr>
          </a:p>
          <a:p>
            <a:pPr marL="0" indent="0">
              <a:lnSpc>
                <a:spcPct val="90000"/>
              </a:lnSpc>
              <a:spcAft>
                <a:spcPts val="600"/>
              </a:spcAft>
              <a:buNone/>
            </a:pPr>
            <a:r>
              <a:rPr lang="en-US" sz="1300">
                <a:solidFill>
                  <a:schemeClr val="tx1"/>
                </a:solidFill>
              </a:rPr>
              <a:t>Indian restaurants in each neighborhood of new york city.</a:t>
            </a:r>
          </a:p>
          <a:p>
            <a:pPr>
              <a:lnSpc>
                <a:spcPct val="90000"/>
              </a:lnSpc>
              <a:spcAft>
                <a:spcPts val="600"/>
              </a:spcAft>
            </a:pPr>
            <a:r>
              <a:rPr lang="en-US" sz="1300">
                <a:solidFill>
                  <a:schemeClr val="tx1"/>
                </a:solidFill>
              </a:rPr>
              <a:t>Data source : Fousquare API</a:t>
            </a:r>
          </a:p>
          <a:p>
            <a:pPr>
              <a:lnSpc>
                <a:spcPct val="90000"/>
              </a:lnSpc>
              <a:spcAft>
                <a:spcPts val="600"/>
              </a:spcAft>
            </a:pPr>
            <a:r>
              <a:rPr lang="en-US" sz="1300">
                <a:solidFill>
                  <a:schemeClr val="tx1"/>
                </a:solidFill>
              </a:rPr>
              <a:t>Description : By using this api we will get all the venues in each neighborhood. We can filter these venues to get only Indian restaurants. GeoSpace data</a:t>
            </a:r>
          </a:p>
          <a:p>
            <a:pPr marL="0" indent="0">
              <a:lnSpc>
                <a:spcPct val="90000"/>
              </a:lnSpc>
              <a:spcAft>
                <a:spcPts val="600"/>
              </a:spcAft>
              <a:buNone/>
            </a:pPr>
            <a:endParaRPr lang="en-US" sz="1300">
              <a:solidFill>
                <a:schemeClr val="tx1"/>
              </a:solidFill>
            </a:endParaRPr>
          </a:p>
          <a:p>
            <a:pPr>
              <a:lnSpc>
                <a:spcPct val="90000"/>
              </a:lnSpc>
              <a:spcAft>
                <a:spcPts val="600"/>
              </a:spcAft>
            </a:pPr>
            <a:r>
              <a:rPr lang="en-US" sz="1300">
                <a:solidFill>
                  <a:schemeClr val="tx1"/>
                </a:solidFill>
              </a:rPr>
              <a:t>Data source : </a:t>
            </a:r>
            <a:r>
              <a:rPr lang="en-US" sz="1300" u="sng">
                <a:solidFill>
                  <a:schemeClr val="tx1"/>
                </a:solidFill>
                <a:hlinkClick r:id="rId4"/>
              </a:rPr>
              <a:t>https://data.cityofnewyork.us/City-Government/Borough-Boundaries/tqmj-j8zm</a:t>
            </a:r>
            <a:endParaRPr lang="en-US" sz="1300">
              <a:solidFill>
                <a:schemeClr val="tx1"/>
              </a:solidFill>
            </a:endParaRPr>
          </a:p>
          <a:p>
            <a:pPr>
              <a:lnSpc>
                <a:spcPct val="90000"/>
              </a:lnSpc>
              <a:spcAft>
                <a:spcPts val="600"/>
              </a:spcAft>
            </a:pPr>
            <a:r>
              <a:rPr lang="en-US" sz="1300">
                <a:solidFill>
                  <a:schemeClr val="tx1"/>
                </a:solidFill>
              </a:rPr>
              <a:t>Description : By using this geo space data we will get the New york Borough boundaries that will help us visualize choropleth map.</a:t>
            </a:r>
          </a:p>
          <a:p>
            <a:pPr>
              <a:lnSpc>
                <a:spcPct val="90000"/>
              </a:lnSpc>
              <a:spcAft>
                <a:spcPts val="600"/>
              </a:spcAft>
            </a:pPr>
            <a:endParaRPr lang="en-US" sz="1300">
              <a:solidFill>
                <a:schemeClr val="tx1"/>
              </a:solidFill>
            </a:endParaRPr>
          </a:p>
        </p:txBody>
      </p:sp>
    </p:spTree>
    <p:extLst>
      <p:ext uri="{BB962C8B-B14F-4D97-AF65-F5344CB8AC3E}">
        <p14:creationId xmlns:p14="http://schemas.microsoft.com/office/powerpoint/2010/main" val="182794748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E348D612-4116-417C-B6A6-7BF122EBDB50}"/>
              </a:ext>
            </a:extLst>
          </p:cNvPr>
          <p:cNvSpPr>
            <a:spLocks noGrp="1"/>
          </p:cNvSpPr>
          <p:nvPr>
            <p:ph type="title"/>
          </p:nvPr>
        </p:nvSpPr>
        <p:spPr>
          <a:xfrm>
            <a:off x="866216" y="973667"/>
            <a:ext cx="2206657" cy="4833745"/>
          </a:xfrm>
        </p:spPr>
        <p:txBody>
          <a:bodyPr>
            <a:normAutofit/>
          </a:bodyPr>
          <a:lstStyle/>
          <a:p>
            <a:r>
              <a:rPr lang="en-US" b="1">
                <a:solidFill>
                  <a:srgbClr val="EBEBEB"/>
                </a:solidFill>
              </a:rPr>
              <a:t>Libraries needed:-</a:t>
            </a:r>
            <a:br>
              <a:rPr lang="en-US" b="1">
                <a:solidFill>
                  <a:srgbClr val="EBEBEB"/>
                </a:solidFill>
              </a:rPr>
            </a:br>
            <a:endParaRPr lang="en-US">
              <a:solidFill>
                <a:srgbClr val="EBEBEB"/>
              </a:solidFill>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ext Placeholder 2">
            <a:extLst>
              <a:ext uri="{FF2B5EF4-FFF2-40B4-BE49-F238E27FC236}">
                <a16:creationId xmlns:a16="http://schemas.microsoft.com/office/drawing/2014/main" id="{C3F1A649-D04E-4D29-8E1B-0ADD7A408D34}"/>
              </a:ext>
            </a:extLst>
          </p:cNvPr>
          <p:cNvGraphicFramePr/>
          <p:nvPr>
            <p:extLst>
              <p:ext uri="{D42A27DB-BD31-4B8C-83A1-F6EECF244321}">
                <p14:modId xmlns:p14="http://schemas.microsoft.com/office/powerpoint/2010/main" val="972249697"/>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129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83" name="Rectangle 82">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Oval 83">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5" name="Oval 84">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6" name="Oval 85">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7" name="Oval 86">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8" name="Oval 87">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9"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0"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91"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3" name="Rectangle 92">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5" name="Rectangle 94">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97"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113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99" name="Freeform: Shape 98">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706465" y="1335800"/>
            <a:ext cx="6053670" cy="4186400"/>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01"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38" name="CustomShape 2"/>
          <p:cNvSpPr/>
          <p:nvPr/>
        </p:nvSpPr>
        <p:spPr>
          <a:xfrm>
            <a:off x="479323" y="629265"/>
            <a:ext cx="3849329" cy="162232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a:spcBef>
                <a:spcPct val="0"/>
              </a:spcBef>
              <a:spcAft>
                <a:spcPts val="600"/>
              </a:spcAft>
            </a:pPr>
            <a:r>
              <a:rPr lang="en-US" sz="3600" b="0" i="0" strike="noStrike" kern="1200" spc="-1">
                <a:solidFill>
                  <a:srgbClr val="EBEBEB"/>
                </a:solidFill>
                <a:latin typeface="+mj-lt"/>
                <a:ea typeface="+mj-ea"/>
                <a:cs typeface="+mj-cs"/>
              </a:rPr>
              <a:t>Step 1 </a:t>
            </a:r>
          </a:p>
        </p:txBody>
      </p:sp>
      <p:pic>
        <p:nvPicPr>
          <p:cNvPr id="140" name="Content Placeholder 4"/>
          <p:cNvPicPr/>
          <p:nvPr/>
        </p:nvPicPr>
        <p:blipFill>
          <a:blip r:embed="rId3"/>
          <a:stretch/>
        </p:blipFill>
        <p:spPr>
          <a:xfrm>
            <a:off x="5036127" y="2541462"/>
            <a:ext cx="3621530" cy="1792657"/>
          </a:xfrm>
          <a:prstGeom prst="rect">
            <a:avLst/>
          </a:prstGeom>
        </p:spPr>
      </p:pic>
      <p:sp>
        <p:nvSpPr>
          <p:cNvPr id="103" name="Rectangle 102">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9" name="CustomShape 3"/>
          <p:cNvSpPr/>
          <p:nvPr/>
        </p:nvSpPr>
        <p:spPr>
          <a:xfrm>
            <a:off x="479323" y="2418735"/>
            <a:ext cx="3849329" cy="381174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285840" indent="-227880">
              <a:spcBef>
                <a:spcPts val="1000"/>
              </a:spcBef>
              <a:buClr>
                <a:schemeClr val="accent1"/>
              </a:buClr>
              <a:buSzPct val="80000"/>
              <a:buFont typeface="Wingdings 3" charset="2"/>
              <a:buChar char=""/>
            </a:pPr>
            <a:r>
              <a:rPr lang="en-US" strike="noStrike" spc="-1" dirty="0">
                <a:solidFill>
                  <a:srgbClr val="FFFFFF"/>
                </a:solidFill>
              </a:rPr>
              <a:t>Load data from  </a:t>
            </a:r>
            <a:r>
              <a:rPr lang="en-US" u="sng" strike="noStrike" spc="-1" dirty="0">
                <a:solidFill>
                  <a:srgbClr val="FFFFFF"/>
                </a:solidFill>
                <a:uFillTx/>
                <a:hlinkClick r:id="rId4"/>
              </a:rPr>
              <a:t>https://cocl.us/new_york_dataset</a:t>
            </a:r>
            <a:r>
              <a:rPr lang="en-US" strike="noStrike" spc="-1" dirty="0">
                <a:solidFill>
                  <a:srgbClr val="FFFFFF"/>
                </a:solidFill>
              </a:rPr>
              <a:t>  in pandas </a:t>
            </a:r>
            <a:r>
              <a:rPr lang="en-US" strike="noStrike" spc="-1" dirty="0" err="1">
                <a:solidFill>
                  <a:srgbClr val="FFFFFF"/>
                </a:solidFill>
              </a:rPr>
              <a:t>Dataframe</a:t>
            </a:r>
            <a:r>
              <a:rPr lang="en-US" strike="noStrike" spc="-1" dirty="0">
                <a:solidFill>
                  <a:srgbClr val="FFFFFF"/>
                </a:solidFill>
              </a:rPr>
              <a:t>.</a:t>
            </a:r>
          </a:p>
          <a:p>
            <a:pPr marL="57240">
              <a:spcBef>
                <a:spcPts val="1000"/>
              </a:spcBef>
              <a:buClr>
                <a:schemeClr val="accent1"/>
              </a:buClr>
              <a:buSzPct val="80000"/>
              <a:buFont typeface="Wingdings 3" charset="2"/>
              <a:buChar char=""/>
            </a:pPr>
            <a:endParaRPr lang="en-US" strike="noStrike" spc="-1" dirty="0">
              <a:solidFill>
                <a:srgbClr val="FFFFFF"/>
              </a:solidFill>
            </a:endParaRPr>
          </a:p>
          <a:p>
            <a:pPr marL="285840" indent="-227880">
              <a:spcBef>
                <a:spcPts val="1000"/>
              </a:spcBef>
              <a:buClr>
                <a:schemeClr val="accent1"/>
              </a:buClr>
              <a:buSzPct val="80000"/>
              <a:buFont typeface="Wingdings 3" charset="2"/>
              <a:buChar char=""/>
            </a:pPr>
            <a:r>
              <a:rPr lang="en-US" strike="noStrike" spc="-1" dirty="0">
                <a:solidFill>
                  <a:srgbClr val="FFFFFF"/>
                </a:solidFill>
              </a:rPr>
              <a:t>Getting Latitude and Longitude for each address </a:t>
            </a:r>
            <a:r>
              <a:rPr lang="en-US" strike="noStrike" spc="-1" dirty="0" err="1">
                <a:solidFill>
                  <a:srgbClr val="FFFFFF"/>
                </a:solidFill>
              </a:rPr>
              <a:t>geopy</a:t>
            </a:r>
            <a:r>
              <a:rPr lang="en-US" strike="noStrike" spc="-1" dirty="0">
                <a:solidFill>
                  <a:srgbClr val="FFFFFF"/>
                </a:solidFill>
              </a:rPr>
              <a:t> library.</a:t>
            </a:r>
          </a:p>
          <a:p>
            <a:pPr>
              <a:spcBef>
                <a:spcPts val="1000"/>
              </a:spcBef>
              <a:buClr>
                <a:schemeClr val="accent1"/>
              </a:buClr>
              <a:buSzPct val="80000"/>
              <a:buFont typeface="Wingdings 3" charset="2"/>
              <a:buChar char=""/>
            </a:pPr>
            <a:endParaRPr lang="en-US" strike="noStrike" spc="-1" dirty="0">
              <a:solidFill>
                <a:srgbClr val="FFFFFF"/>
              </a:solidFill>
            </a:endParaRPr>
          </a:p>
          <a:p>
            <a:pPr>
              <a:spcBef>
                <a:spcPts val="1000"/>
              </a:spcBef>
              <a:buClr>
                <a:schemeClr val="accent1"/>
              </a:buClr>
              <a:buSzPct val="80000"/>
              <a:buFont typeface="Wingdings 3" charset="2"/>
              <a:buChar char=""/>
            </a:pPr>
            <a:endParaRPr lang="en-US" strike="noStrike" spc="-1" dirty="0">
              <a:solidFill>
                <a:srgbClr val="FFFFFF"/>
              </a:solidFill>
            </a:endParaRPr>
          </a:p>
        </p:txBody>
      </p:sp>
      <p:sp>
        <p:nvSpPr>
          <p:cNvPr id="141" name="CustomShape 4"/>
          <p:cNvSpPr/>
          <p:nvPr/>
        </p:nvSpPr>
        <p:spPr>
          <a:xfrm>
            <a:off x="5312780" y="4572000"/>
            <a:ext cx="612730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dirty="0">
                <a:solidFill>
                  <a:srgbClr val="000000"/>
                </a:solidFill>
                <a:latin typeface="Arial"/>
                <a:ea typeface="DejaVu Sans"/>
              </a:rPr>
              <a:t>We have 306 rows like this.</a:t>
            </a:r>
            <a:endParaRPr lang="en-US" sz="1400" b="0" strike="noStrike" spc="-1" dirty="0">
              <a:latin typeface="Arial"/>
            </a:endParaRPr>
          </a:p>
          <a:p>
            <a:pPr>
              <a:lnSpc>
                <a:spcPct val="100000"/>
              </a:lnSpc>
              <a:spcAft>
                <a:spcPts val="601"/>
              </a:spcAft>
            </a:pPr>
            <a:endParaRPr lang="en-US" sz="1400" b="0" strike="noStrike" spc="-1" dirty="0">
              <a:latin typeface="Arial"/>
            </a:endParaRPr>
          </a:p>
          <a:p>
            <a:pPr>
              <a:lnSpc>
                <a:spcPct val="100000"/>
              </a:lnSpc>
              <a:spcAft>
                <a:spcPts val="601"/>
              </a:spcAft>
            </a:pPr>
            <a:endParaRPr lang="en-US" sz="1400" b="0" strike="noStrike" spc="-1" dirty="0">
              <a:latin typeface="Aria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2" name="Group 14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51" name="Rectangle 15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3" name="Rectangle 15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4"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5" name="Rectangle 15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4" name="CustomShape 3"/>
          <p:cNvSpPr/>
          <p:nvPr/>
        </p:nvSpPr>
        <p:spPr>
          <a:xfrm>
            <a:off x="6120579" y="1113062"/>
            <a:ext cx="2536723" cy="3281957"/>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b">
            <a:normAutofit/>
          </a:bodyPr>
          <a:lstStyle/>
          <a:p>
            <a:pPr>
              <a:lnSpc>
                <a:spcPct val="90000"/>
              </a:lnSpc>
              <a:spcBef>
                <a:spcPct val="0"/>
              </a:spcBef>
              <a:spcAft>
                <a:spcPts val="600"/>
              </a:spcAft>
            </a:pPr>
            <a:r>
              <a:rPr lang="en-US" sz="3800" b="0" i="0" strike="noStrike" kern="1200" spc="-1">
                <a:solidFill>
                  <a:srgbClr val="EBEBEB"/>
                </a:solidFill>
                <a:latin typeface="+mj-lt"/>
                <a:ea typeface="+mj-ea"/>
                <a:cs typeface="+mj-cs"/>
              </a:rPr>
              <a:t>Number of neighborhoods in each Borough</a:t>
            </a:r>
          </a:p>
        </p:txBody>
      </p:sp>
      <p:pic>
        <p:nvPicPr>
          <p:cNvPr id="145" name="Content Placeholder 4"/>
          <p:cNvPicPr/>
          <p:nvPr/>
        </p:nvPicPr>
        <p:blipFill>
          <a:blip r:embed="rId3"/>
          <a:stretch/>
        </p:blipFill>
        <p:spPr>
          <a:xfrm>
            <a:off x="832322" y="1801627"/>
            <a:ext cx="4853180" cy="3251630"/>
          </a:xfrm>
          <a:prstGeom prst="roundRect">
            <a:avLst>
              <a:gd name="adj" fmla="val 1858"/>
            </a:avLst>
          </a:prstGeom>
          <a:effectLst>
            <a:outerShdw blurRad="50800" dist="50800" dir="5400000" algn="tl" rotWithShape="0">
              <a:srgbClr val="000000">
                <a:alpha val="43000"/>
              </a:srgbClr>
            </a:outerShdw>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35</TotalTime>
  <Words>1017</Words>
  <Application>Microsoft Office PowerPoint</Application>
  <PresentationFormat>On-screen Show (4:3)</PresentationFormat>
  <Paragraphs>74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 Boardroom</vt:lpstr>
      <vt:lpstr>PowerPoint Presentation</vt:lpstr>
      <vt:lpstr>NEW YORK</vt:lpstr>
      <vt:lpstr>Description of Problem </vt:lpstr>
      <vt:lpstr>Questions</vt:lpstr>
      <vt:lpstr>Methodology </vt:lpstr>
      <vt:lpstr>Data Collection</vt:lpstr>
      <vt:lpstr>Libraries needed:- </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Limitations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avighna</dc:creator>
  <cp:lastModifiedBy>avighna</cp:lastModifiedBy>
  <cp:revision>2</cp:revision>
  <dcterms:created xsi:type="dcterms:W3CDTF">2020-04-06T14:01:05Z</dcterms:created>
  <dcterms:modified xsi:type="dcterms:W3CDTF">2020-04-06T14:45:47Z</dcterms:modified>
</cp:coreProperties>
</file>