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6"/>
    <p:restoredTop sz="94627"/>
  </p:normalViewPr>
  <p:slideViewPr>
    <p:cSldViewPr snapToGrid="0" snapToObjects="1">
      <p:cViewPr>
        <p:scale>
          <a:sx n="110" d="100"/>
          <a:sy n="110" d="100"/>
        </p:scale>
        <p:origin x="-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C5D7-2A26-374F-8D35-712954BAB197}" type="datetimeFigureOut"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43C66-2F01-4E46-99EF-91A5AB2E82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43C66-2F01-4E46-99EF-91A5AB2E828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4027-6045-154E-AE3E-A03D450CD29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225C-909B-2841-B0D2-D64D67C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520010" y="1302823"/>
            <a:ext cx="6228630" cy="731051"/>
            <a:chOff x="520010" y="1299297"/>
            <a:chExt cx="4669431" cy="548049"/>
          </a:xfrm>
        </p:grpSpPr>
        <p:sp>
          <p:nvSpPr>
            <p:cNvPr id="4" name="Oval 3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7221" y="13338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3391" y="131301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43766" y="1322429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89278" y="13116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91522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09355" y="1307461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27188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47" name="Elbow Connector 46"/>
            <p:cNvCxnSpPr>
              <a:stCxn id="5" idx="4"/>
              <a:endCxn id="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4"/>
              <a:endCxn id="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" idx="0"/>
              <a:endCxn id="10" idx="0"/>
            </p:cNvCxnSpPr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968856" y="1008894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014475" y="1029184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Initial 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True</a:t>
            </a:r>
            <a:endParaRPr lang="en-US" dirty="0"/>
          </a:p>
        </p:txBody>
      </p:sp>
      <p:cxnSp>
        <p:nvCxnSpPr>
          <p:cNvPr id="116" name="Elbow Connector 115"/>
          <p:cNvCxnSpPr/>
          <p:nvPr/>
        </p:nvCxnSpPr>
        <p:spPr>
          <a:xfrm rot="5400000">
            <a:off x="5446823" y="2740490"/>
            <a:ext cx="8165" cy="1016225"/>
          </a:xfrm>
          <a:prstGeom prst="bentConnector3">
            <a:avLst>
              <a:gd name="adj1" fmla="val 51843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 flipV="1">
            <a:off x="5070030" y="3891204"/>
            <a:ext cx="361685" cy="4910616"/>
          </a:xfrm>
          <a:prstGeom prst="bentConnector3">
            <a:avLst>
              <a:gd name="adj1" fmla="val -632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 flipV="1">
            <a:off x="2817801" y="2755954"/>
            <a:ext cx="361682" cy="4198491"/>
          </a:xfrm>
          <a:prstGeom prst="bentConnector3">
            <a:avLst>
              <a:gd name="adj1" fmla="val -63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3682270" y="3759357"/>
            <a:ext cx="357600" cy="3567568"/>
          </a:xfrm>
          <a:prstGeom prst="bentConnector3">
            <a:avLst>
              <a:gd name="adj1" fmla="val -63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 flipV="1">
            <a:off x="9539568" y="5106544"/>
            <a:ext cx="353517" cy="2833453"/>
          </a:xfrm>
          <a:prstGeom prst="bentConnector3">
            <a:avLst>
              <a:gd name="adj1" fmla="val -64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5400000" flipH="1" flipV="1">
            <a:off x="7439284" y="3565966"/>
            <a:ext cx="8165" cy="1016225"/>
          </a:xfrm>
          <a:prstGeom prst="bentConnector3">
            <a:avLst>
              <a:gd name="adj1" fmla="val 378451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7626049" y="3461128"/>
            <a:ext cx="8165" cy="379856"/>
          </a:xfrm>
          <a:prstGeom prst="bentConnector3">
            <a:avLst>
              <a:gd name="adj1" fmla="val -28096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 flipV="1">
            <a:off x="4949142" y="3908122"/>
            <a:ext cx="3" cy="322711"/>
          </a:xfrm>
          <a:prstGeom prst="bentConnector3">
            <a:avLst>
              <a:gd name="adj1" fmla="val -10028033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196" y="158001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7450" y="30239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89850" y="31763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42250" y="33287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4650" y="34811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47050" y="36335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99450" y="3785937"/>
            <a:ext cx="809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(0, false)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00329" y="1555472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5816" y="1567444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</a:t>
            </a:r>
            <a:r>
              <a:rPr lang="en-US" sz="1200"/>
              <a:t>∞, false)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3124" y="154016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8122" y="1553051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0990" y="154016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98027" y="158001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</p:spTree>
    <p:extLst>
      <p:ext uri="{BB962C8B-B14F-4D97-AF65-F5344CB8AC3E}">
        <p14:creationId xmlns:p14="http://schemas.microsoft.com/office/powerpoint/2010/main" val="16992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851315" y="3855759"/>
            <a:ext cx="4669431" cy="507813"/>
            <a:chOff x="520010" y="1339533"/>
            <a:chExt cx="4669431" cy="507813"/>
          </a:xfrm>
        </p:grpSpPr>
        <p:sp>
          <p:nvSpPr>
            <p:cNvPr id="4" name="Oval 3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464" y="1416033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4630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32775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9238" y="1416808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2752" y="141421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88107" y="142049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08810" y="141548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47" name="Elbow Connector 46"/>
            <p:cNvCxnSpPr>
              <a:stCxn id="5" idx="4"/>
              <a:endCxn id="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4"/>
              <a:endCxn id="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" idx="0"/>
              <a:endCxn id="10" idx="0"/>
            </p:cNvCxnSpPr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408336" y="1025723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428533" y="1013926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Initial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True</a:t>
            </a:r>
            <a:endParaRPr lang="en-US" dirty="0"/>
          </a:p>
        </p:txBody>
      </p:sp>
      <p:cxnSp>
        <p:nvCxnSpPr>
          <p:cNvPr id="116" name="Elbow Connector 115"/>
          <p:cNvCxnSpPr>
            <a:stCxn id="113" idx="0"/>
            <a:endCxn id="59" idx="0"/>
          </p:cNvCxnSpPr>
          <p:nvPr/>
        </p:nvCxnSpPr>
        <p:spPr>
          <a:xfrm rot="16200000" flipH="1" flipV="1">
            <a:off x="5544679" y="-1395421"/>
            <a:ext cx="202771" cy="5045058"/>
          </a:xfrm>
          <a:prstGeom prst="bentConnector3">
            <a:avLst>
              <a:gd name="adj1" fmla="val -11273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0"/>
            <a:endCxn id="64" idx="0"/>
          </p:cNvCxnSpPr>
          <p:nvPr/>
        </p:nvCxnSpPr>
        <p:spPr>
          <a:xfrm rot="16200000" flipH="1" flipV="1">
            <a:off x="7430510" y="472118"/>
            <a:ext cx="184479" cy="1291688"/>
          </a:xfrm>
          <a:prstGeom prst="bentConnector3">
            <a:avLst>
              <a:gd name="adj1" fmla="val -12391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3" idx="0"/>
            <a:endCxn id="63" idx="0"/>
          </p:cNvCxnSpPr>
          <p:nvPr/>
        </p:nvCxnSpPr>
        <p:spPr>
          <a:xfrm rot="16200000" flipH="1" flipV="1">
            <a:off x="6946301" y="-1202"/>
            <a:ext cx="195369" cy="2249217"/>
          </a:xfrm>
          <a:prstGeom prst="bentConnector3">
            <a:avLst>
              <a:gd name="adj1" fmla="val -11700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13" idx="0"/>
            <a:endCxn id="62" idx="0"/>
          </p:cNvCxnSpPr>
          <p:nvPr/>
        </p:nvCxnSpPr>
        <p:spPr>
          <a:xfrm rot="16200000" flipH="1" flipV="1">
            <a:off x="6472981" y="-485411"/>
            <a:ext cx="184479" cy="3206746"/>
          </a:xfrm>
          <a:prstGeom prst="bentConnector3">
            <a:avLst>
              <a:gd name="adj1" fmla="val -12391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13" idx="0"/>
            <a:endCxn id="42" idx="0"/>
          </p:cNvCxnSpPr>
          <p:nvPr/>
        </p:nvCxnSpPr>
        <p:spPr>
          <a:xfrm rot="16200000" flipH="1" flipV="1">
            <a:off x="4596427" y="-2288928"/>
            <a:ext cx="257516" cy="6886818"/>
          </a:xfrm>
          <a:prstGeom prst="bentConnector3">
            <a:avLst>
              <a:gd name="adj1" fmla="val -8877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13" idx="0"/>
            <a:endCxn id="60" idx="0"/>
          </p:cNvCxnSpPr>
          <p:nvPr/>
        </p:nvCxnSpPr>
        <p:spPr>
          <a:xfrm rot="16200000" flipH="1" flipV="1">
            <a:off x="5091786" y="-1835751"/>
            <a:ext cx="215335" cy="5938281"/>
          </a:xfrm>
          <a:prstGeom prst="bentConnector3">
            <a:avLst>
              <a:gd name="adj1" fmla="val -10616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3" idx="0"/>
            <a:endCxn id="61" idx="0"/>
          </p:cNvCxnSpPr>
          <p:nvPr/>
        </p:nvCxnSpPr>
        <p:spPr>
          <a:xfrm rot="16200000" flipH="1" flipV="1">
            <a:off x="5996352" y="-945516"/>
            <a:ext cx="201004" cy="4143481"/>
          </a:xfrm>
          <a:prstGeom prst="bentConnector3">
            <a:avLst>
              <a:gd name="adj1" fmla="val -1137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6657" y="2977815"/>
            <a:ext cx="536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Initial message sent to all, but only accepted by SourceVertex, which sends messages forward</a:t>
            </a:r>
            <a:endParaRPr lang="en-US"/>
          </a:p>
        </p:txBody>
      </p:sp>
      <p:cxnSp>
        <p:nvCxnSpPr>
          <p:cNvPr id="128" name="Elbow Connector 127"/>
          <p:cNvCxnSpPr/>
          <p:nvPr/>
        </p:nvCxnSpPr>
        <p:spPr>
          <a:xfrm rot="16200000" flipV="1">
            <a:off x="5450689" y="1799936"/>
            <a:ext cx="238484" cy="5670874"/>
          </a:xfrm>
          <a:prstGeom prst="bentConnector2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52769" y="1210202"/>
            <a:ext cx="6228630" cy="731051"/>
            <a:chOff x="520010" y="1299297"/>
            <a:chExt cx="4669431" cy="548049"/>
          </a:xfrm>
        </p:grpSpPr>
        <p:sp>
          <p:nvSpPr>
            <p:cNvPr id="42" name="Oval 41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3" idx="6"/>
              <a:endCxn id="44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4" idx="6"/>
              <a:endCxn id="45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6" idx="6"/>
              <a:endCxn id="4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6"/>
              <a:endCxn id="4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6"/>
              <a:endCxn id="5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6"/>
              <a:endCxn id="46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67221" y="13338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13391" y="131301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43766" y="1322429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9278" y="13116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91522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09355" y="1307461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27188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65" name="Elbow Connector 64"/>
            <p:cNvCxnSpPr>
              <a:stCxn id="44" idx="4"/>
              <a:endCxn id="4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45" idx="4"/>
              <a:endCxn id="4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48" idx="0"/>
              <a:endCxn id="50" idx="0"/>
            </p:cNvCxnSpPr>
            <p:nvPr/>
          </p:nvCxnSpPr>
          <p:spPr>
            <a:xfrm rot="5400000" flipH="1" flipV="1">
              <a:off x="4219765" y="622855"/>
              <a:ext cx="12700" cy="1446058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916752" y="1487389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3088" y="1462851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(2, true)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21161" y="147559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28264" y="1461123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50881" y="1461124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63365" y="1445523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30786" y="1487389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</p:spTree>
    <p:extLst>
      <p:ext uri="{BB962C8B-B14F-4D97-AF65-F5344CB8AC3E}">
        <p14:creationId xmlns:p14="http://schemas.microsoft.com/office/powerpoint/2010/main" val="1601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8299600" y="4168705"/>
            <a:ext cx="4669431" cy="507813"/>
            <a:chOff x="520010" y="1339533"/>
            <a:chExt cx="4669431" cy="507813"/>
          </a:xfrm>
        </p:grpSpPr>
        <p:sp>
          <p:nvSpPr>
            <p:cNvPr id="4" name="Oval 3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464" y="1416033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4630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32775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9238" y="1416808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2752" y="141421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88107" y="142049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08810" y="141548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47" name="Elbow Connector 46"/>
            <p:cNvCxnSpPr>
              <a:stCxn id="5" idx="4"/>
              <a:endCxn id="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4"/>
              <a:endCxn id="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" idx="0"/>
              <a:endCxn id="10" idx="0"/>
            </p:cNvCxnSpPr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991492" y="841914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980798" y="817087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2nd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False</a:t>
            </a:r>
            <a:endParaRPr lang="en-US" dirty="0"/>
          </a:p>
        </p:txBody>
      </p:sp>
      <p:cxnSp>
        <p:nvCxnSpPr>
          <p:cNvPr id="116" name="Elbow Connector 115"/>
          <p:cNvCxnSpPr>
            <a:stCxn id="44" idx="7"/>
            <a:endCxn id="45" idx="1"/>
          </p:cNvCxnSpPr>
          <p:nvPr/>
        </p:nvCxnSpPr>
        <p:spPr>
          <a:xfrm rot="5400000" flipH="1" flipV="1">
            <a:off x="3809023" y="1127078"/>
            <a:ext cx="5446" cy="459803"/>
          </a:xfrm>
          <a:prstGeom prst="bentConnector3">
            <a:avLst>
              <a:gd name="adj1" fmla="val 606702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 flipV="1">
            <a:off x="5070030" y="3891204"/>
            <a:ext cx="361685" cy="4910616"/>
          </a:xfrm>
          <a:prstGeom prst="bentConnector3">
            <a:avLst>
              <a:gd name="adj1" fmla="val -632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 flipV="1">
            <a:off x="2817801" y="2755954"/>
            <a:ext cx="361682" cy="4198491"/>
          </a:xfrm>
          <a:prstGeom prst="bentConnector3">
            <a:avLst>
              <a:gd name="adj1" fmla="val -63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3682270" y="3759357"/>
            <a:ext cx="357600" cy="3567568"/>
          </a:xfrm>
          <a:prstGeom prst="bentConnector3">
            <a:avLst>
              <a:gd name="adj1" fmla="val -63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 flipV="1">
            <a:off x="9539568" y="5106544"/>
            <a:ext cx="353517" cy="2833453"/>
          </a:xfrm>
          <a:prstGeom prst="bentConnector3">
            <a:avLst>
              <a:gd name="adj1" fmla="val -64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5400000" flipH="1" flipV="1">
            <a:off x="4781009" y="5427527"/>
            <a:ext cx="8165" cy="1016225"/>
          </a:xfrm>
          <a:prstGeom prst="bentConnector3">
            <a:avLst>
              <a:gd name="adj1" fmla="val 378451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7086365" y="4480074"/>
            <a:ext cx="8165" cy="379856"/>
          </a:xfrm>
          <a:prstGeom prst="bentConnector3">
            <a:avLst>
              <a:gd name="adj1" fmla="val -28096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44" idx="1"/>
            <a:endCxn id="43" idx="7"/>
          </p:cNvCxnSpPr>
          <p:nvPr/>
        </p:nvCxnSpPr>
        <p:spPr>
          <a:xfrm rot="16200000" flipH="1" flipV="1">
            <a:off x="2898601" y="1147188"/>
            <a:ext cx="5445" cy="430471"/>
          </a:xfrm>
          <a:prstGeom prst="bentConnector3">
            <a:avLst>
              <a:gd name="adj1" fmla="val -596811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3589" y="1195750"/>
            <a:ext cx="6228630" cy="731051"/>
            <a:chOff x="520010" y="1299297"/>
            <a:chExt cx="4669431" cy="548049"/>
          </a:xfrm>
        </p:grpSpPr>
        <p:sp>
          <p:nvSpPr>
            <p:cNvPr id="41" name="Oval 40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221" y="13338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13391" y="131301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43766" y="1322429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89278" y="13116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91522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09355" y="1307461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27188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64" name="Elbow Connector 63"/>
            <p:cNvCxnSpPr/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39579" y="1472937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3908" y="1448399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(2, true)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09287" y="146114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67723" y="1433092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27039" y="1446867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81606" y="1472937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25237" y="141988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</p:spTree>
    <p:extLst>
      <p:ext uri="{BB962C8B-B14F-4D97-AF65-F5344CB8AC3E}">
        <p14:creationId xmlns:p14="http://schemas.microsoft.com/office/powerpoint/2010/main" val="18859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9143310" y="2186215"/>
            <a:ext cx="4669431" cy="507813"/>
            <a:chOff x="520010" y="1339533"/>
            <a:chExt cx="4669431" cy="507813"/>
          </a:xfrm>
        </p:grpSpPr>
        <p:sp>
          <p:nvSpPr>
            <p:cNvPr id="4" name="Oval 3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464" y="1416033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4630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32775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9238" y="1416808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2752" y="141421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88107" y="142049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08810" y="141548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47" name="Elbow Connector 46"/>
            <p:cNvCxnSpPr>
              <a:stCxn id="5" idx="4"/>
              <a:endCxn id="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4"/>
              <a:endCxn id="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" idx="0"/>
              <a:endCxn id="10" idx="0"/>
            </p:cNvCxnSpPr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085146" y="910158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076521" y="894163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3rd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False</a:t>
            </a:r>
            <a:endParaRPr lang="en-US" dirty="0"/>
          </a:p>
        </p:txBody>
      </p:sp>
      <p:cxnSp>
        <p:nvCxnSpPr>
          <p:cNvPr id="116" name="Elbow Connector 115"/>
          <p:cNvCxnSpPr>
            <a:stCxn id="48" idx="3"/>
            <a:endCxn id="45" idx="5"/>
          </p:cNvCxnSpPr>
          <p:nvPr/>
        </p:nvCxnSpPr>
        <p:spPr>
          <a:xfrm rot="5400000">
            <a:off x="3297314" y="1140735"/>
            <a:ext cx="10891" cy="1355560"/>
          </a:xfrm>
          <a:prstGeom prst="bentConnector3">
            <a:avLst>
              <a:gd name="adj1" fmla="val 3083785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 flipV="1">
            <a:off x="5070030" y="3891204"/>
            <a:ext cx="361685" cy="4910616"/>
          </a:xfrm>
          <a:prstGeom prst="bentConnector3">
            <a:avLst>
              <a:gd name="adj1" fmla="val -632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 flipV="1">
            <a:off x="2817801" y="2755954"/>
            <a:ext cx="361682" cy="4198491"/>
          </a:xfrm>
          <a:prstGeom prst="bentConnector3">
            <a:avLst>
              <a:gd name="adj1" fmla="val -63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3682270" y="3759357"/>
            <a:ext cx="357600" cy="3567568"/>
          </a:xfrm>
          <a:prstGeom prst="bentConnector3">
            <a:avLst>
              <a:gd name="adj1" fmla="val -63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 flipV="1">
            <a:off x="9539568" y="5106544"/>
            <a:ext cx="353517" cy="2833453"/>
          </a:xfrm>
          <a:prstGeom prst="bentConnector3">
            <a:avLst>
              <a:gd name="adj1" fmla="val -64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5" idx="7"/>
            <a:endCxn id="48" idx="1"/>
          </p:cNvCxnSpPr>
          <p:nvPr/>
        </p:nvCxnSpPr>
        <p:spPr>
          <a:xfrm rot="5400000" flipH="1" flipV="1">
            <a:off x="3297314" y="675450"/>
            <a:ext cx="10891" cy="1355560"/>
          </a:xfrm>
          <a:prstGeom prst="bentConnector3">
            <a:avLst>
              <a:gd name="adj1" fmla="val 3083785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48" idx="7"/>
            <a:endCxn id="49" idx="1"/>
          </p:cNvCxnSpPr>
          <p:nvPr/>
        </p:nvCxnSpPr>
        <p:spPr>
          <a:xfrm rot="16200000" flipH="1">
            <a:off x="4693728" y="1099880"/>
            <a:ext cx="10891" cy="506698"/>
          </a:xfrm>
          <a:prstGeom prst="bentConnector3">
            <a:avLst>
              <a:gd name="adj1" fmla="val -298378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45" idx="1"/>
            <a:endCxn id="44" idx="7"/>
          </p:cNvCxnSpPr>
          <p:nvPr/>
        </p:nvCxnSpPr>
        <p:spPr>
          <a:xfrm rot="16200000" flipH="1" flipV="1">
            <a:off x="1944456" y="1143441"/>
            <a:ext cx="4" cy="430471"/>
          </a:xfrm>
          <a:prstGeom prst="bentConnector3">
            <a:avLst>
              <a:gd name="adj1" fmla="val -8124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12050" y="4397663"/>
            <a:ext cx="536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Blue ones are not added to the subgraph (don’t do anything) because they have been discovered already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2480" y="1189278"/>
            <a:ext cx="6228630" cy="731051"/>
            <a:chOff x="520010" y="1299297"/>
            <a:chExt cx="4669431" cy="548049"/>
          </a:xfrm>
        </p:grpSpPr>
        <p:sp>
          <p:nvSpPr>
            <p:cNvPr id="43" name="Oval 42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67221" y="13338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13391" y="131301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43766" y="1322429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89278" y="1311685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1522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09355" y="1307461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7188" y="1299297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92816" y="1440394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2799" y="1441927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(2, true)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48178" y="1454668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55567" y="142662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65930" y="144039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20497" y="146646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64128" y="1413408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  <p:cxnSp>
        <p:nvCxnSpPr>
          <p:cNvPr id="81" name="Elbow Connector 80"/>
          <p:cNvCxnSpPr>
            <a:stCxn id="48" idx="7"/>
            <a:endCxn id="50" idx="1"/>
          </p:cNvCxnSpPr>
          <p:nvPr/>
        </p:nvCxnSpPr>
        <p:spPr>
          <a:xfrm rot="5400000" flipH="1" flipV="1">
            <a:off x="5177642" y="615967"/>
            <a:ext cx="12700" cy="1463635"/>
          </a:xfrm>
          <a:prstGeom prst="bentConnector3">
            <a:avLst>
              <a:gd name="adj1" fmla="val 265877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520010" y="1339533"/>
            <a:ext cx="4669431" cy="507813"/>
            <a:chOff x="520010" y="1339533"/>
            <a:chExt cx="4669431" cy="507813"/>
          </a:xfrm>
        </p:grpSpPr>
        <p:sp>
          <p:nvSpPr>
            <p:cNvPr id="4" name="Oval 3"/>
            <p:cNvSpPr/>
            <p:nvPr/>
          </p:nvSpPr>
          <p:spPr>
            <a:xfrm>
              <a:off x="520010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13526" y="1354051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85050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6574" y="1349966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50088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8757" y="1354048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96146" y="1345883"/>
              <a:ext cx="493295" cy="4932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>
              <a:off x="1013305" y="1600699"/>
              <a:ext cx="200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2"/>
            </p:cNvCxnSpPr>
            <p:nvPr/>
          </p:nvCxnSpPr>
          <p:spPr>
            <a:xfrm flipV="1">
              <a:off x="1706821" y="1600696"/>
              <a:ext cx="17822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3049869" y="1592531"/>
              <a:ext cx="200219" cy="4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3743383" y="1592531"/>
              <a:ext cx="23537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0" idx="2"/>
            </p:cNvCxnSpPr>
            <p:nvPr/>
          </p:nvCxnSpPr>
          <p:spPr>
            <a:xfrm flipV="1">
              <a:off x="4472052" y="1592531"/>
              <a:ext cx="224094" cy="8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7" idx="2"/>
            </p:cNvCxnSpPr>
            <p:nvPr/>
          </p:nvCxnSpPr>
          <p:spPr>
            <a:xfrm flipV="1">
              <a:off x="2378345" y="1596614"/>
              <a:ext cx="178229" cy="4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464" y="1416033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4630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32775" y="1417632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9238" y="1416808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2752" y="141421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88107" y="1420490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08810" y="1415484"/>
              <a:ext cx="26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6</a:t>
              </a:r>
              <a:endParaRPr lang="en-US" dirty="0"/>
            </a:p>
          </p:txBody>
        </p:sp>
        <p:cxnSp>
          <p:nvCxnSpPr>
            <p:cNvPr id="47" name="Elbow Connector 46"/>
            <p:cNvCxnSpPr>
              <a:stCxn id="5" idx="4"/>
              <a:endCxn id="9" idx="4"/>
            </p:cNvCxnSpPr>
            <p:nvPr/>
          </p:nvCxnSpPr>
          <p:spPr>
            <a:xfrm rot="5400000" flipH="1" flipV="1">
              <a:off x="2842787" y="464729"/>
              <a:ext cx="3" cy="2765231"/>
            </a:xfrm>
            <a:prstGeom prst="bentConnector3">
              <a:avLst>
                <a:gd name="adj1" fmla="val -76200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4"/>
              <a:endCxn id="8" idx="4"/>
            </p:cNvCxnSpPr>
            <p:nvPr/>
          </p:nvCxnSpPr>
          <p:spPr>
            <a:xfrm rot="5400000" flipH="1" flipV="1">
              <a:off x="2810134" y="1160742"/>
              <a:ext cx="8165" cy="1365038"/>
            </a:xfrm>
            <a:prstGeom prst="bentConnector3">
              <a:avLst>
                <a:gd name="adj1" fmla="val -1574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8" idx="0"/>
              <a:endCxn id="10" idx="0"/>
            </p:cNvCxnSpPr>
            <p:nvPr/>
          </p:nvCxnSpPr>
          <p:spPr>
            <a:xfrm rot="5400000" flipH="1" flipV="1">
              <a:off x="4219765" y="622854"/>
              <a:ext cx="12700" cy="144605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5569931" y="992366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39648" y="992366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3rd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False</a:t>
            </a:r>
            <a:endParaRPr lang="en-US" dirty="0"/>
          </a:p>
        </p:txBody>
      </p:sp>
      <p:cxnSp>
        <p:nvCxnSpPr>
          <p:cNvPr id="116" name="Elbow Connector 115"/>
          <p:cNvCxnSpPr>
            <a:stCxn id="8" idx="3"/>
            <a:endCxn id="6" idx="5"/>
          </p:cNvCxnSpPr>
          <p:nvPr/>
        </p:nvCxnSpPr>
        <p:spPr>
          <a:xfrm rot="5400000">
            <a:off x="2810135" y="1262907"/>
            <a:ext cx="8165" cy="1016225"/>
          </a:xfrm>
          <a:prstGeom prst="bentConnector3">
            <a:avLst>
              <a:gd name="adj1" fmla="val 51843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 flipV="1">
            <a:off x="5070030" y="3891204"/>
            <a:ext cx="361685" cy="4910616"/>
          </a:xfrm>
          <a:prstGeom prst="bentConnector3">
            <a:avLst>
              <a:gd name="adj1" fmla="val -632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 flipV="1">
            <a:off x="2817801" y="2755954"/>
            <a:ext cx="361682" cy="4198491"/>
          </a:xfrm>
          <a:prstGeom prst="bentConnector3">
            <a:avLst>
              <a:gd name="adj1" fmla="val -63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3682270" y="3759357"/>
            <a:ext cx="357600" cy="3567568"/>
          </a:xfrm>
          <a:prstGeom prst="bentConnector3">
            <a:avLst>
              <a:gd name="adj1" fmla="val -63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 flipV="1">
            <a:off x="9539568" y="5106544"/>
            <a:ext cx="353517" cy="2833453"/>
          </a:xfrm>
          <a:prstGeom prst="bentConnector3">
            <a:avLst>
              <a:gd name="adj1" fmla="val -64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" idx="7"/>
            <a:endCxn id="8" idx="1"/>
          </p:cNvCxnSpPr>
          <p:nvPr/>
        </p:nvCxnSpPr>
        <p:spPr>
          <a:xfrm rot="5400000" flipH="1" flipV="1">
            <a:off x="2810134" y="914095"/>
            <a:ext cx="8165" cy="1016225"/>
          </a:xfrm>
          <a:prstGeom prst="bentConnector3">
            <a:avLst>
              <a:gd name="adj1" fmla="val 378451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8" idx="7"/>
            <a:endCxn id="9" idx="1"/>
          </p:cNvCxnSpPr>
          <p:nvPr/>
        </p:nvCxnSpPr>
        <p:spPr>
          <a:xfrm rot="16200000" flipH="1">
            <a:off x="3856987" y="1232278"/>
            <a:ext cx="8165" cy="379856"/>
          </a:xfrm>
          <a:prstGeom prst="bentConnector3">
            <a:avLst>
              <a:gd name="adj1" fmla="val -28096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" idx="1"/>
            <a:endCxn id="5" idx="7"/>
          </p:cNvCxnSpPr>
          <p:nvPr/>
        </p:nvCxnSpPr>
        <p:spPr>
          <a:xfrm rot="16200000" flipH="1" flipV="1">
            <a:off x="1795934" y="1264934"/>
            <a:ext cx="3" cy="322711"/>
          </a:xfrm>
          <a:prstGeom prst="bentConnector3">
            <a:avLst>
              <a:gd name="adj1" fmla="val -10028033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4854" y="3665331"/>
            <a:ext cx="493295" cy="49329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38370" y="3665331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09894" y="3665328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81418" y="3661246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74932" y="3657163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03601" y="3665328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20990" y="3657163"/>
            <a:ext cx="493295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6"/>
            <a:endCxn id="5" idx="2"/>
          </p:cNvCxnSpPr>
          <p:nvPr/>
        </p:nvCxnSpPr>
        <p:spPr>
          <a:xfrm>
            <a:off x="6138149" y="3911979"/>
            <a:ext cx="2002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6831665" y="3911976"/>
            <a:ext cx="17822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6"/>
            <a:endCxn id="8" idx="2"/>
          </p:cNvCxnSpPr>
          <p:nvPr/>
        </p:nvCxnSpPr>
        <p:spPr>
          <a:xfrm flipV="1">
            <a:off x="8174713" y="3903811"/>
            <a:ext cx="200219" cy="4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8868227" y="3903811"/>
            <a:ext cx="235374" cy="8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0" idx="2"/>
          </p:cNvCxnSpPr>
          <p:nvPr/>
        </p:nvCxnSpPr>
        <p:spPr>
          <a:xfrm flipV="1">
            <a:off x="9596896" y="3903811"/>
            <a:ext cx="224094" cy="8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6"/>
            <a:endCxn id="7" idx="2"/>
          </p:cNvCxnSpPr>
          <p:nvPr/>
        </p:nvCxnSpPr>
        <p:spPr>
          <a:xfrm flipV="1">
            <a:off x="7503189" y="3907894"/>
            <a:ext cx="178229" cy="4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6308" y="3727313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29474" y="3728912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57619" y="3728912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94082" y="3728088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87596" y="3725494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212951" y="3731770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33654" y="3726764"/>
            <a:ext cx="26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cxnSp>
        <p:nvCxnSpPr>
          <p:cNvPr id="47" name="Elbow Connector 46"/>
          <p:cNvCxnSpPr>
            <a:stCxn id="5" idx="4"/>
            <a:endCxn id="9" idx="4"/>
          </p:cNvCxnSpPr>
          <p:nvPr/>
        </p:nvCxnSpPr>
        <p:spPr>
          <a:xfrm rot="5400000" flipH="1" flipV="1">
            <a:off x="7967631" y="2776009"/>
            <a:ext cx="3" cy="2765231"/>
          </a:xfrm>
          <a:prstGeom prst="bentConnector3">
            <a:avLst>
              <a:gd name="adj1" fmla="val -76200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4"/>
            <a:endCxn id="8" idx="4"/>
          </p:cNvCxnSpPr>
          <p:nvPr/>
        </p:nvCxnSpPr>
        <p:spPr>
          <a:xfrm rot="5400000" flipH="1" flipV="1">
            <a:off x="7934978" y="3472022"/>
            <a:ext cx="8165" cy="1365038"/>
          </a:xfrm>
          <a:prstGeom prst="bentConnector3">
            <a:avLst>
              <a:gd name="adj1" fmla="val -15748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0"/>
            <a:endCxn id="10" idx="0"/>
          </p:cNvCxnSpPr>
          <p:nvPr/>
        </p:nvCxnSpPr>
        <p:spPr>
          <a:xfrm rot="5400000" flipH="1" flipV="1">
            <a:off x="9344609" y="2934134"/>
            <a:ext cx="12700" cy="144605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653864" y="873195"/>
            <a:ext cx="15205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06314" y="820981"/>
            <a:ext cx="166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3rd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SourceID</a:t>
            </a:r>
            <a:r>
              <a:rPr lang="en-US" dirty="0" smtClean="0"/>
              <a:t>: 1</a:t>
            </a:r>
            <a:br>
              <a:rPr lang="en-US" dirty="0" smtClean="0"/>
            </a:br>
            <a:r>
              <a:rPr lang="en-US" dirty="0" smtClean="0"/>
              <a:t>Hops</a:t>
            </a:r>
            <a:r>
              <a:rPr lang="en-US" smtClean="0"/>
              <a:t>: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MsgType</a:t>
            </a:r>
            <a:r>
              <a:rPr lang="en-US" smtClean="0"/>
              <a:t>: False</a:t>
            </a:r>
            <a:endParaRPr lang="en-US" dirty="0"/>
          </a:p>
        </p:txBody>
      </p:sp>
      <p:cxnSp>
        <p:nvCxnSpPr>
          <p:cNvPr id="116" name="Elbow Connector 115"/>
          <p:cNvCxnSpPr/>
          <p:nvPr/>
        </p:nvCxnSpPr>
        <p:spPr>
          <a:xfrm rot="5400000">
            <a:off x="4709133" y="5253775"/>
            <a:ext cx="8165" cy="1016225"/>
          </a:xfrm>
          <a:prstGeom prst="bentConnector3">
            <a:avLst>
              <a:gd name="adj1" fmla="val 51843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 flipV="1">
            <a:off x="5070030" y="3891204"/>
            <a:ext cx="361685" cy="4910616"/>
          </a:xfrm>
          <a:prstGeom prst="bentConnector3">
            <a:avLst>
              <a:gd name="adj1" fmla="val -632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 flipV="1">
            <a:off x="2817801" y="2755954"/>
            <a:ext cx="361682" cy="4198491"/>
          </a:xfrm>
          <a:prstGeom prst="bentConnector3">
            <a:avLst>
              <a:gd name="adj1" fmla="val -63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3682270" y="3759357"/>
            <a:ext cx="357600" cy="3567568"/>
          </a:xfrm>
          <a:prstGeom prst="bentConnector3">
            <a:avLst>
              <a:gd name="adj1" fmla="val -63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 flipV="1">
            <a:off x="9539568" y="5106544"/>
            <a:ext cx="353517" cy="2833453"/>
          </a:xfrm>
          <a:prstGeom prst="bentConnector3">
            <a:avLst>
              <a:gd name="adj1" fmla="val -64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5400000" flipH="1" flipV="1">
            <a:off x="4858105" y="4732739"/>
            <a:ext cx="8165" cy="1016225"/>
          </a:xfrm>
          <a:prstGeom prst="bentConnector3">
            <a:avLst>
              <a:gd name="adj1" fmla="val 378451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5383407" y="4665271"/>
            <a:ext cx="8165" cy="379856"/>
          </a:xfrm>
          <a:prstGeom prst="bentConnector3">
            <a:avLst>
              <a:gd name="adj1" fmla="val -28096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 flipV="1">
            <a:off x="4222088" y="4857631"/>
            <a:ext cx="3" cy="322711"/>
          </a:xfrm>
          <a:prstGeom prst="bentConnector3">
            <a:avLst>
              <a:gd name="adj1" fmla="val -10028033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5050" y="2791150"/>
            <a:ext cx="536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Subgraph</a:t>
            </a: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2480" y="1262315"/>
            <a:ext cx="658014" cy="6580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67572" y="1262315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63329" y="1262311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59086" y="1256866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84175" y="1251420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56159" y="1262311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13096" y="1251420"/>
            <a:ext cx="658014" cy="658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900494" y="1591323"/>
            <a:ext cx="267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25587" y="1591319"/>
            <a:ext cx="237743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617100" y="1580427"/>
            <a:ext cx="267075" cy="5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42190" y="1580427"/>
            <a:ext cx="313969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14173" y="1580427"/>
            <a:ext cx="29892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721343" y="1585874"/>
            <a:ext cx="237743" cy="5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8847" y="1235415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34525" y="1207570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41302" y="1220134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36102" y="1205803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072837" y="1189278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30366" y="1200168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7895" y="1189278"/>
            <a:ext cx="357444" cy="49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3340870" y="76034"/>
            <a:ext cx="4" cy="3688587"/>
          </a:xfrm>
          <a:prstGeom prst="bentConnector3">
            <a:avLst>
              <a:gd name="adj1" fmla="val -762000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3297314" y="1004457"/>
            <a:ext cx="10891" cy="1820846"/>
          </a:xfrm>
          <a:prstGeom prst="bentConnector3">
            <a:avLst>
              <a:gd name="adj1" fmla="val -157485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 flipV="1">
            <a:off x="5177643" y="286960"/>
            <a:ext cx="16941" cy="1928920"/>
          </a:xfrm>
          <a:prstGeom prst="bentConnector3">
            <a:avLst>
              <a:gd name="adj1" fmla="val 180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9901" y="1441088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(∞, false)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22799" y="1441927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(2, true)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48178" y="1454668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55567" y="1426620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65930" y="144039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true)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20497" y="1466465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64128" y="1413408"/>
            <a:ext cx="8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true)</a:t>
            </a:r>
          </a:p>
        </p:txBody>
      </p:sp>
    </p:spTree>
    <p:extLst>
      <p:ext uri="{BB962C8B-B14F-4D97-AF65-F5344CB8AC3E}">
        <p14:creationId xmlns:p14="http://schemas.microsoft.com/office/powerpoint/2010/main" val="17906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49334" y="1304940"/>
            <a:ext cx="4071668" cy="8108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626854"/>
            <a:ext cx="4071668" cy="8108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11116" y="2420408"/>
            <a:ext cx="2570028" cy="828671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07612" y="689542"/>
            <a:ext cx="2725735" cy="89772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4224068" y="1032296"/>
            <a:ext cx="1183544" cy="106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7" idx="3"/>
          </p:cNvCxnSpPr>
          <p:nvPr/>
        </p:nvCxnSpPr>
        <p:spPr>
          <a:xfrm flipH="1">
            <a:off x="4521002" y="1138407"/>
            <a:ext cx="886610" cy="5719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>
            <a:off x="2485168" y="2115823"/>
            <a:ext cx="1510962" cy="3045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334" y="1304940"/>
            <a:ext cx="4071668" cy="8108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RDD’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7383" y="689542"/>
            <a:ext cx="25859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Transformation</a:t>
            </a:r>
          </a:p>
          <a:p>
            <a:r>
              <a:rPr lang="en-US" sz="2400"/>
              <a:t>Returns a new RDD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30473" y="2418602"/>
            <a:ext cx="24506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</a:p>
          <a:p>
            <a:r>
              <a:rPr lang="en-US" sz="2400"/>
              <a:t>Computes a result</a:t>
            </a:r>
          </a:p>
        </p:txBody>
      </p:sp>
    </p:spTree>
    <p:extLst>
      <p:ext uri="{BB962C8B-B14F-4D97-AF65-F5344CB8AC3E}">
        <p14:creationId xmlns:p14="http://schemas.microsoft.com/office/powerpoint/2010/main" val="34315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25700" y="1663700"/>
            <a:ext cx="8128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62500" y="622300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34100" y="1828800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9132" y="3128276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88716" y="4656865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9132" y="4590788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7100" y="2203450"/>
            <a:ext cx="8128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65300" y="3638550"/>
            <a:ext cx="8128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4232" y="658618"/>
            <a:ext cx="8128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24868" y="1876782"/>
            <a:ext cx="8128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55516" y="3767844"/>
            <a:ext cx="8128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632" y="325309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4600" y="812284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1600" y="2018784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6816" y="396417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7732" y="474318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7316" y="4827799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8400" y="243101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5100" y="183411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3632" y="848602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900" y="3822184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</a:p>
        </p:txBody>
      </p:sp>
      <p:cxnSp>
        <p:nvCxnSpPr>
          <p:cNvPr id="24" name="Straight Arrow Connector 23"/>
          <p:cNvCxnSpPr>
            <a:stCxn id="5" idx="5"/>
            <a:endCxn id="4" idx="1"/>
          </p:cNvCxnSpPr>
          <p:nvPr/>
        </p:nvCxnSpPr>
        <p:spPr>
          <a:xfrm flipV="1">
            <a:off x="4152900" y="1938532"/>
            <a:ext cx="2100232" cy="182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4"/>
            <a:endCxn id="12" idx="1"/>
          </p:cNvCxnSpPr>
          <p:nvPr/>
        </p:nvCxnSpPr>
        <p:spPr>
          <a:xfrm>
            <a:off x="3865532" y="3877576"/>
            <a:ext cx="240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4" idx="0"/>
          </p:cNvCxnSpPr>
          <p:nvPr/>
        </p:nvCxnSpPr>
        <p:spPr>
          <a:xfrm>
            <a:off x="5456268" y="1261868"/>
            <a:ext cx="1084232" cy="5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3"/>
            <a:endCxn id="2" idx="6"/>
          </p:cNvCxnSpPr>
          <p:nvPr/>
        </p:nvCxnSpPr>
        <p:spPr>
          <a:xfrm flipH="1">
            <a:off x="3238500" y="1261868"/>
            <a:ext cx="1643032" cy="7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6" idx="0"/>
          </p:cNvCxnSpPr>
          <p:nvPr/>
        </p:nvCxnSpPr>
        <p:spPr>
          <a:xfrm>
            <a:off x="4762500" y="996950"/>
            <a:ext cx="732616" cy="365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5"/>
            <a:endCxn id="12" idx="0"/>
          </p:cNvCxnSpPr>
          <p:nvPr/>
        </p:nvCxnSpPr>
        <p:spPr>
          <a:xfrm flipH="1">
            <a:off x="6561916" y="2468368"/>
            <a:ext cx="265952" cy="129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7" idx="6"/>
          </p:cNvCxnSpPr>
          <p:nvPr/>
        </p:nvCxnSpPr>
        <p:spPr>
          <a:xfrm flipH="1">
            <a:off x="4271932" y="4142494"/>
            <a:ext cx="1883584" cy="82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6" idx="7"/>
          </p:cNvCxnSpPr>
          <p:nvPr/>
        </p:nvCxnSpPr>
        <p:spPr>
          <a:xfrm flipH="1">
            <a:off x="5782484" y="4407412"/>
            <a:ext cx="492064" cy="3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7" idx="7"/>
          </p:cNvCxnSpPr>
          <p:nvPr/>
        </p:nvCxnSpPr>
        <p:spPr>
          <a:xfrm flipH="1" flipV="1">
            <a:off x="4152900" y="4700520"/>
            <a:ext cx="935816" cy="33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8" idx="6"/>
          </p:cNvCxnSpPr>
          <p:nvPr/>
        </p:nvCxnSpPr>
        <p:spPr>
          <a:xfrm flipH="1" flipV="1">
            <a:off x="1739900" y="2578100"/>
            <a:ext cx="1719232" cy="23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4"/>
            <a:endCxn id="9" idx="1"/>
          </p:cNvCxnSpPr>
          <p:nvPr/>
        </p:nvCxnSpPr>
        <p:spPr>
          <a:xfrm>
            <a:off x="1333500" y="2952750"/>
            <a:ext cx="550832" cy="7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3"/>
            <a:endCxn id="10" idx="5"/>
          </p:cNvCxnSpPr>
          <p:nvPr/>
        </p:nvCxnSpPr>
        <p:spPr>
          <a:xfrm flipH="1" flipV="1">
            <a:off x="1778000" y="1298186"/>
            <a:ext cx="766732" cy="10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4"/>
            <a:endCxn id="7" idx="5"/>
          </p:cNvCxnSpPr>
          <p:nvPr/>
        </p:nvCxnSpPr>
        <p:spPr>
          <a:xfrm flipH="1" flipV="1">
            <a:off x="4152900" y="5230356"/>
            <a:ext cx="1342216" cy="17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352</Words>
  <Application>Microsoft Macintosh PowerPoint</Application>
  <PresentationFormat>Widescreen</PresentationFormat>
  <Paragraphs>137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kea@moogsoft.com</dc:creator>
  <cp:lastModifiedBy>kea@moogsoft.com</cp:lastModifiedBy>
  <cp:revision>25</cp:revision>
  <dcterms:created xsi:type="dcterms:W3CDTF">2017-04-13T15:42:14Z</dcterms:created>
  <dcterms:modified xsi:type="dcterms:W3CDTF">2017-04-28T11:28:31Z</dcterms:modified>
</cp:coreProperties>
</file>