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00" autoAdjust="0"/>
  </p:normalViewPr>
  <p:slideViewPr>
    <p:cSldViewPr>
      <p:cViewPr>
        <p:scale>
          <a:sx n="113" d="100"/>
          <a:sy n="113" d="100"/>
        </p:scale>
        <p:origin x="-948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fld id="{53B991F9-2CDC-4706-8CA2-11C12E74B16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488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fld id="{4D15554C-586D-40D8-9EE6-376F468BAFE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078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2438400" y="2133600"/>
            <a:ext cx="5562600" cy="1774825"/>
          </a:xfr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38400" y="3962400"/>
            <a:ext cx="5562600" cy="990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EA27E5C-7A62-4DB2-866F-9F9CE2A51BD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54766-ACEC-454D-95BC-84C334786A4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53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53250" y="274638"/>
            <a:ext cx="19621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6800" y="274638"/>
            <a:ext cx="57340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2F871-2384-466F-9587-38D51372154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509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B4777-BC63-4708-9433-0BEF2F8F674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787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BCE14-38AC-4E7B-98BF-E26A1F44745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417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1160F-00D1-4852-83DF-613C29F21BE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981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4989D-19CD-45CD-BA23-97A243A17D5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238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69FB4-02F5-49BA-9558-EF2D4B85132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4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1CB18-FDBC-4825-8101-C6725EDD0F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539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1CC44-3873-4D91-920E-2C8E26AE4F1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85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0B6DA-F59E-4CA2-9170-F91D5134210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30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74638"/>
            <a:ext cx="7848600" cy="117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15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286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rgbClr val="000000"/>
                </a:solidFill>
                <a:latin typeface="+mn-lt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4876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b="0">
                <a:solidFill>
                  <a:srgbClr val="000000"/>
                </a:solidFill>
                <a:latin typeface="+mn-lt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400800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rgbClr val="000000"/>
                </a:solidFill>
                <a:latin typeface="+mn-lt"/>
                <a:ea typeface="굴림" charset="-127"/>
              </a:defRPr>
            </a:lvl1pPr>
          </a:lstStyle>
          <a:p>
            <a:fld id="{E53A6FBB-A841-40A1-A01F-86D7B52E5EB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2pPr>
      <a:lvl3pPr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3pPr>
      <a:lvl4pPr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4pPr>
      <a:lvl5pPr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5pPr>
      <a:lvl6pPr marL="457200"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6pPr>
      <a:lvl7pPr marL="914400"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7pPr>
      <a:lvl8pPr marL="1371600"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8pPr>
      <a:lvl9pPr marL="1828800"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60000"/>
        </a:spcBef>
        <a:spcAft>
          <a:spcPct val="0"/>
        </a:spcAft>
        <a:buClr>
          <a:srgbClr val="000000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1600">
          <a:solidFill>
            <a:srgbClr val="000000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9592" y="1700808"/>
            <a:ext cx="7704856" cy="177482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ea typeface="굴림" charset="-127"/>
              </a:rPr>
              <a:t>프로젝트 완료 결과 보고서</a:t>
            </a:r>
            <a:r>
              <a:rPr lang="en-US" altLang="ko-KR" b="1" dirty="0" smtClean="0">
                <a:ea typeface="굴림" charset="-127"/>
              </a:rPr>
              <a:t/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sz="4000" b="1" dirty="0" smtClean="0">
                <a:ea typeface="굴림" charset="-127"/>
              </a:rPr>
              <a:t>“</a:t>
            </a:r>
            <a:r>
              <a:rPr lang="ko-KR" altLang="en-US" sz="4000" b="1" dirty="0" err="1" smtClean="0">
                <a:ea typeface="굴림" charset="-127"/>
              </a:rPr>
              <a:t>프로젝트명</a:t>
            </a:r>
            <a:r>
              <a:rPr lang="en-US" altLang="ko-KR" sz="4000" b="1" dirty="0" smtClean="0">
                <a:ea typeface="굴림" charset="-127"/>
              </a:rPr>
              <a:t>”</a:t>
            </a:r>
            <a:endParaRPr lang="ko-KR" altLang="en-US" sz="4000" dirty="0">
              <a:ea typeface="굴림" charset="-127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563888" y="4725144"/>
            <a:ext cx="2160240" cy="990600"/>
          </a:xfrm>
        </p:spPr>
        <p:txBody>
          <a:bodyPr/>
          <a:lstStyle/>
          <a:p>
            <a:pPr algn="ctr"/>
            <a:r>
              <a:rPr lang="ko-KR" altLang="en-US" dirty="0" smtClean="0">
                <a:ea typeface="굴림" charset="-127"/>
              </a:rPr>
              <a:t>이영은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 smtClean="0">
                <a:ea typeface="굴림" charset="-127"/>
              </a:rPr>
              <a:t>프로젝트명</a:t>
            </a:r>
            <a:r>
              <a:rPr lang="ko-KR" altLang="en-US" b="1" dirty="0" smtClean="0">
                <a:ea typeface="굴림" charset="-127"/>
              </a:rPr>
              <a:t>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ko-KR" altLang="en-US" b="1" dirty="0" smtClean="0">
                <a:ea typeface="굴림" charset="-127"/>
              </a:rPr>
              <a:t>웹 페이지 </a:t>
            </a:r>
            <a:r>
              <a:rPr lang="ko-KR" altLang="en-US" b="1" dirty="0" err="1" smtClean="0">
                <a:ea typeface="굴림" charset="-127"/>
              </a:rPr>
              <a:t>리뉴얼</a:t>
            </a:r>
            <a:endParaRPr lang="en-US" altLang="ko-KR" dirty="0" smtClean="0">
              <a:solidFill>
                <a:srgbClr val="FF0000"/>
              </a:solidFill>
              <a:ea typeface="굴림" charset="-127"/>
            </a:endParaRPr>
          </a:p>
          <a:p>
            <a:r>
              <a:rPr lang="ko-KR" altLang="en-US" b="1" dirty="0" smtClean="0">
                <a:ea typeface="굴림" charset="-127"/>
              </a:rPr>
              <a:t>개발자 정보 </a:t>
            </a:r>
            <a:endParaRPr lang="en-US" altLang="ko-KR" b="1" dirty="0" smtClean="0">
              <a:ea typeface="굴림" charset="-127"/>
            </a:endParaRPr>
          </a:p>
          <a:p>
            <a:pPr lvl="1"/>
            <a:r>
              <a:rPr lang="ko-KR" altLang="en-US" b="1" dirty="0" smtClean="0">
                <a:ea typeface="굴림" charset="-127"/>
              </a:rPr>
              <a:t>디자이너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ko-KR" altLang="en-US" b="1" dirty="0" smtClean="0">
                <a:ea typeface="굴림" charset="-127"/>
              </a:rPr>
              <a:t>이영은</a:t>
            </a:r>
            <a:endParaRPr lang="en-US" altLang="ko-KR" b="1" dirty="0" smtClean="0">
              <a:ea typeface="굴림" charset="-127"/>
            </a:endParaRPr>
          </a:p>
          <a:p>
            <a:pPr lvl="1"/>
            <a:r>
              <a:rPr lang="ko-KR" altLang="en-US" b="1" dirty="0" smtClean="0">
                <a:ea typeface="굴림" charset="-127"/>
              </a:rPr>
              <a:t>코딩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ko-KR" altLang="en-US" b="1" dirty="0" smtClean="0">
                <a:ea typeface="굴림" charset="-127"/>
              </a:rPr>
              <a:t>이영은</a:t>
            </a:r>
            <a:endParaRPr lang="en-US" altLang="ko-KR" b="1" dirty="0" smtClean="0">
              <a:ea typeface="굴림" charset="-127"/>
            </a:endParaRPr>
          </a:p>
          <a:p>
            <a:pPr lvl="1"/>
            <a:endParaRPr lang="en-US" altLang="ko-KR" b="1" dirty="0">
              <a:ea typeface="굴림" charset="-127"/>
            </a:endParaRPr>
          </a:p>
          <a:p>
            <a:pPr lvl="1"/>
            <a:r>
              <a:rPr lang="en-US" altLang="ko-KR" b="1" dirty="0" smtClean="0">
                <a:ea typeface="굴림" charset="-127"/>
              </a:rPr>
              <a:t> </a:t>
            </a:r>
            <a:r>
              <a:rPr lang="ko-KR" altLang="en-US" b="1" dirty="0" smtClean="0">
                <a:ea typeface="굴림" charset="-127"/>
              </a:rPr>
              <a:t>개발기간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ko-KR" altLang="en-US" dirty="0" err="1" smtClean="0">
                <a:ea typeface="굴림" charset="-127"/>
              </a:rPr>
              <a:t>그리드정리</a:t>
            </a:r>
            <a:r>
              <a:rPr lang="en-US" altLang="ko-KR" dirty="0" smtClean="0">
                <a:ea typeface="굴림" charset="-127"/>
              </a:rPr>
              <a:t>-&gt;</a:t>
            </a:r>
            <a:r>
              <a:rPr lang="ko-KR" altLang="en-US" dirty="0" smtClean="0">
                <a:solidFill>
                  <a:srgbClr val="FF0000"/>
                </a:solidFill>
                <a:ea typeface="굴림" charset="-127"/>
              </a:rPr>
              <a:t>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ea typeface="굴림" charset="-127"/>
              </a:rPr>
              <a:t> 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ea typeface="굴림" charset="-127"/>
              </a:rPr>
              <a:t>레이아웃 설계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ea typeface="굴림" charset="-127"/>
              </a:rPr>
              <a:t>-&gt;</a:t>
            </a:r>
            <a:r>
              <a:rPr lang="ko-KR" altLang="en-US" dirty="0" err="1" smtClean="0">
                <a:solidFill>
                  <a:schemeClr val="accent4">
                    <a:lumMod val="10000"/>
                  </a:schemeClr>
                </a:solidFill>
                <a:ea typeface="굴림" charset="-127"/>
              </a:rPr>
              <a:t>반응형으로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ea typeface="굴림" charset="-127"/>
              </a:rPr>
              <a:t> 디자인 </a:t>
            </a:r>
            <a:r>
              <a:rPr lang="en-US" altLang="ko-KR" dirty="0" smtClean="0">
                <a:solidFill>
                  <a:schemeClr val="accent4">
                    <a:lumMod val="10000"/>
                  </a:schemeClr>
                </a:solidFill>
                <a:ea typeface="굴림" charset="-127"/>
              </a:rPr>
              <a:t>-&gt; 3</a:t>
            </a:r>
            <a:r>
              <a:rPr lang="ko-KR" altLang="en-US" dirty="0" smtClean="0">
                <a:solidFill>
                  <a:schemeClr val="accent4">
                    <a:lumMod val="10000"/>
                  </a:schemeClr>
                </a:solidFill>
                <a:ea typeface="굴림" charset="-127"/>
              </a:rPr>
              <a:t>주</a:t>
            </a:r>
            <a:endParaRPr lang="en-US" altLang="ko-KR" dirty="0">
              <a:solidFill>
                <a:schemeClr val="accent4">
                  <a:lumMod val="10000"/>
                </a:schemeClr>
              </a:solidFill>
              <a:ea typeface="굴림" charset="-127"/>
            </a:endParaRP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구축 완료 보고서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4777-BC63-4708-9433-0BEF2F8F6748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000" b="1" dirty="0" smtClean="0">
                <a:ea typeface="굴림" charset="-127"/>
              </a:rPr>
              <a:t>프로젝트 목적 </a:t>
            </a:r>
            <a:r>
              <a:rPr lang="en-US" altLang="ko-KR" sz="2000" b="1" dirty="0" smtClean="0">
                <a:ea typeface="굴림" charset="-127"/>
              </a:rPr>
              <a:t>: </a:t>
            </a:r>
            <a:r>
              <a:rPr lang="ko-KR" altLang="en-US" sz="2000" b="1" dirty="0" smtClean="0">
                <a:ea typeface="굴림" charset="-127"/>
              </a:rPr>
              <a:t>웹 사이트가 구축되는 과정에 대해  접근</a:t>
            </a:r>
            <a:r>
              <a:rPr lang="en-US" altLang="ko-KR" sz="2000" b="1" dirty="0" smtClean="0">
                <a:ea typeface="굴림" charset="-127"/>
              </a:rPr>
              <a:t>, </a:t>
            </a:r>
            <a:r>
              <a:rPr lang="ko-KR" altLang="en-US" sz="2000" b="1" dirty="0" smtClean="0">
                <a:ea typeface="굴림" charset="-127"/>
              </a:rPr>
              <a:t>이해</a:t>
            </a:r>
            <a:endParaRPr lang="en-US" altLang="ko-KR" sz="2000" b="1" dirty="0" smtClean="0">
              <a:ea typeface="굴림" charset="-127"/>
            </a:endParaRPr>
          </a:p>
          <a:p>
            <a:r>
              <a:rPr lang="ko-KR" altLang="en-US" sz="2000" b="1" dirty="0" smtClean="0">
                <a:ea typeface="굴림" charset="-127"/>
              </a:rPr>
              <a:t>프로젝트 </a:t>
            </a:r>
            <a:r>
              <a:rPr lang="ko-KR" altLang="en-US" sz="2000" b="1" dirty="0" smtClean="0">
                <a:ea typeface="굴림" charset="-127"/>
              </a:rPr>
              <a:t>대상 </a:t>
            </a:r>
            <a:r>
              <a:rPr lang="en-US" altLang="ko-KR" sz="2000" b="1" dirty="0" smtClean="0">
                <a:ea typeface="굴림" charset="-127"/>
              </a:rPr>
              <a:t>: 20</a:t>
            </a:r>
            <a:r>
              <a:rPr lang="ko-KR" altLang="en-US" sz="2000" b="1" dirty="0" smtClean="0">
                <a:ea typeface="굴림" charset="-127"/>
              </a:rPr>
              <a:t>대</a:t>
            </a:r>
            <a:r>
              <a:rPr lang="en-US" altLang="ko-KR" sz="2000" b="1" dirty="0" smtClean="0">
                <a:ea typeface="굴림" charset="-127"/>
              </a:rPr>
              <a:t>~40</a:t>
            </a:r>
            <a:r>
              <a:rPr lang="ko-KR" altLang="en-US" sz="2000" b="1" dirty="0" smtClean="0">
                <a:ea typeface="굴림" charset="-127"/>
              </a:rPr>
              <a:t>대 사이의 여성들 의 비중이 많음</a:t>
            </a:r>
            <a:endParaRPr lang="en-US" altLang="ko-KR" sz="2000" b="1" dirty="0" smtClean="0">
              <a:ea typeface="굴림" charset="-127"/>
            </a:endParaRPr>
          </a:p>
          <a:p>
            <a:r>
              <a:rPr lang="ko-KR" altLang="en-US" sz="2000" b="1" dirty="0" smtClean="0">
                <a:ea typeface="굴림" charset="-127"/>
              </a:rPr>
              <a:t>프로젝트 </a:t>
            </a:r>
            <a:r>
              <a:rPr lang="ko-KR" altLang="en-US" sz="2000" b="1" dirty="0" smtClean="0">
                <a:ea typeface="굴림" charset="-127"/>
              </a:rPr>
              <a:t>개발 산출물</a:t>
            </a:r>
            <a:endParaRPr lang="en-US" altLang="ko-KR" sz="2000" b="1" dirty="0" smtClean="0">
              <a:ea typeface="굴림" charset="-127"/>
            </a:endParaRPr>
          </a:p>
          <a:p>
            <a:pPr lvl="1"/>
            <a:r>
              <a:rPr lang="ko-KR" altLang="en-US" sz="2000" b="1" dirty="0" smtClean="0">
                <a:ea typeface="굴림" charset="-127"/>
              </a:rPr>
              <a:t>서비스 </a:t>
            </a:r>
            <a:r>
              <a:rPr lang="en-US" altLang="ko-KR" sz="2000" b="1" dirty="0" smtClean="0">
                <a:ea typeface="굴림" charset="-127"/>
              </a:rPr>
              <a:t>URL </a:t>
            </a:r>
            <a:r>
              <a:rPr lang="en-US" altLang="ko-KR" sz="2000" b="1" dirty="0" smtClean="0">
                <a:ea typeface="굴림" charset="-127"/>
              </a:rPr>
              <a:t>:</a:t>
            </a:r>
          </a:p>
          <a:p>
            <a:pPr lvl="1"/>
            <a:r>
              <a:rPr lang="en-US" altLang="ko-KR" sz="2000" b="1" dirty="0" smtClean="0">
                <a:ea typeface="굴림" charset="-127"/>
              </a:rPr>
              <a:t>mesowudk.dothome.co.kr/vogue/main.html</a:t>
            </a:r>
          </a:p>
          <a:p>
            <a:pPr lvl="1"/>
            <a:r>
              <a:rPr lang="en-US" altLang="ko-KR" sz="2000" b="1" dirty="0" smtClean="0">
                <a:ea typeface="굴림" charset="-127"/>
              </a:rPr>
              <a:t>mesowudk.dothome.co.kr/vogue/sub_index.html</a:t>
            </a:r>
            <a:endParaRPr lang="en-US" altLang="ko-KR" sz="2000" b="1" dirty="0" smtClean="0">
              <a:ea typeface="굴림" charset="-127"/>
            </a:endParaRPr>
          </a:p>
          <a:p>
            <a:pPr lvl="1"/>
            <a:r>
              <a:rPr lang="en-US" altLang="ko-KR" sz="2000" b="1" dirty="0" smtClean="0">
                <a:ea typeface="굴림" charset="-127"/>
              </a:rPr>
              <a:t>HTML </a:t>
            </a:r>
            <a:r>
              <a:rPr lang="ko-KR" altLang="en-US" sz="2000" b="1" dirty="0" smtClean="0">
                <a:ea typeface="굴림" charset="-127"/>
              </a:rPr>
              <a:t>파일 수 </a:t>
            </a:r>
            <a:r>
              <a:rPr lang="en-US" altLang="ko-KR" sz="2000" b="1" dirty="0" smtClean="0">
                <a:ea typeface="굴림" charset="-127"/>
              </a:rPr>
              <a:t>: 3</a:t>
            </a:r>
            <a:endParaRPr lang="en-US" altLang="ko-KR" sz="2000" b="1" dirty="0" smtClean="0">
              <a:ea typeface="굴림" charset="-127"/>
            </a:endParaRPr>
          </a:p>
          <a:p>
            <a:pPr lvl="1"/>
            <a:r>
              <a:rPr lang="en-US" altLang="ko-KR" sz="2000" b="1" dirty="0" smtClean="0">
                <a:ea typeface="굴림" charset="-127"/>
              </a:rPr>
              <a:t>Graphic </a:t>
            </a:r>
            <a:r>
              <a:rPr lang="ko-KR" altLang="en-US" sz="2000" b="1" dirty="0" smtClean="0">
                <a:ea typeface="굴림" charset="-127"/>
              </a:rPr>
              <a:t>파일 수 </a:t>
            </a:r>
            <a:r>
              <a:rPr lang="en-US" altLang="ko-KR" sz="2000" b="1" dirty="0" smtClean="0">
                <a:ea typeface="굴림" charset="-127"/>
              </a:rPr>
              <a:t>: 60</a:t>
            </a:r>
            <a:endParaRPr lang="en-US" altLang="ko-KR" sz="2000" b="1" dirty="0" smtClean="0">
              <a:ea typeface="굴림" charset="-127"/>
            </a:endParaRPr>
          </a:p>
          <a:p>
            <a:pPr lvl="1"/>
            <a:r>
              <a:rPr lang="ko-KR" altLang="en-US" sz="2000" b="1" dirty="0" smtClean="0">
                <a:ea typeface="굴림" charset="-127"/>
              </a:rPr>
              <a:t>기타 </a:t>
            </a:r>
            <a:r>
              <a:rPr lang="en-US" altLang="ko-KR" sz="2000" b="1" dirty="0" smtClean="0">
                <a:ea typeface="굴림" charset="-127"/>
              </a:rPr>
              <a:t>Programming </a:t>
            </a:r>
            <a:r>
              <a:rPr lang="ko-KR" altLang="en-US" sz="2000" b="1" dirty="0" smtClean="0">
                <a:ea typeface="굴림" charset="-127"/>
              </a:rPr>
              <a:t>파일 수 </a:t>
            </a:r>
            <a:r>
              <a:rPr lang="en-US" altLang="ko-KR" sz="2000" b="1" dirty="0" smtClean="0">
                <a:ea typeface="굴림" charset="-127"/>
              </a:rPr>
              <a:t>:  </a:t>
            </a:r>
            <a:r>
              <a:rPr lang="en-US" altLang="ko-KR" sz="2000" b="1" dirty="0" err="1" smtClean="0">
                <a:ea typeface="굴림" charset="-127"/>
              </a:rPr>
              <a:t>css</a:t>
            </a:r>
            <a:r>
              <a:rPr lang="en-US" altLang="ko-KR" sz="2000" b="1" dirty="0" smtClean="0">
                <a:ea typeface="굴림" charset="-127"/>
              </a:rPr>
              <a:t>: 2, </a:t>
            </a:r>
            <a:r>
              <a:rPr lang="en-US" altLang="ko-KR" sz="2000" b="1" dirty="0" err="1" smtClean="0">
                <a:ea typeface="굴림" charset="-127"/>
              </a:rPr>
              <a:t>js</a:t>
            </a:r>
            <a:r>
              <a:rPr lang="en-US" altLang="ko-KR" sz="2000" b="1" dirty="0">
                <a:ea typeface="굴림" charset="-127"/>
              </a:rPr>
              <a:t> </a:t>
            </a:r>
            <a:r>
              <a:rPr lang="en-US" altLang="ko-KR" sz="2000" b="1" dirty="0" smtClean="0">
                <a:ea typeface="굴림" charset="-127"/>
              </a:rPr>
              <a:t>: 1</a:t>
            </a:r>
            <a:endParaRPr lang="en-US" altLang="ko-KR" sz="2000" b="1" dirty="0" smtClean="0">
              <a:ea typeface="굴림" charset="-127"/>
            </a:endParaRPr>
          </a:p>
          <a:p>
            <a:pPr marL="3657600" lvl="8" indent="0">
              <a:buNone/>
            </a:pPr>
            <a:r>
              <a:rPr lang="en-US" altLang="ko-KR" sz="1800" dirty="0" smtClean="0">
                <a:ea typeface="굴림" charset="-127"/>
              </a:rPr>
              <a:t>       </a:t>
            </a:r>
            <a:endParaRPr lang="en-US" altLang="ko-KR" sz="1800" dirty="0">
              <a:ea typeface="굴림" charset="-127"/>
            </a:endParaRP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구축 완료 보고서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4777-BC63-4708-9433-0BEF2F8F6748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>
                <a:ea typeface="굴림" charset="-127"/>
              </a:rPr>
              <a:t>개발에 사용된 도구 </a:t>
            </a:r>
            <a:r>
              <a:rPr lang="en-US" altLang="ko-KR" b="1" dirty="0" smtClean="0">
                <a:ea typeface="굴림" charset="-127"/>
              </a:rPr>
              <a:t>:  </a:t>
            </a:r>
            <a:r>
              <a:rPr lang="ko-KR" altLang="en-US" b="1" dirty="0" err="1" smtClean="0">
                <a:ea typeface="굴림" charset="-127"/>
              </a:rPr>
              <a:t>포토샵</a:t>
            </a:r>
            <a:r>
              <a:rPr lang="en-US" altLang="ko-KR" b="1" dirty="0" smtClean="0">
                <a:ea typeface="굴림" charset="-127"/>
              </a:rPr>
              <a:t>, </a:t>
            </a:r>
            <a:r>
              <a:rPr lang="ko-KR" altLang="en-US" b="1" dirty="0" smtClean="0">
                <a:ea typeface="굴림" charset="-127"/>
              </a:rPr>
              <a:t>일러스트</a:t>
            </a:r>
            <a:r>
              <a:rPr lang="en-US" altLang="ko-KR" b="1" dirty="0" smtClean="0">
                <a:ea typeface="굴림" charset="-127"/>
              </a:rPr>
              <a:t>,  </a:t>
            </a:r>
            <a:r>
              <a:rPr lang="ko-KR" altLang="en-US" b="1" dirty="0" err="1" smtClean="0">
                <a:ea typeface="굴림" charset="-127"/>
              </a:rPr>
              <a:t>비쥬얼</a:t>
            </a:r>
            <a:r>
              <a:rPr lang="ko-KR" altLang="en-US" b="1" dirty="0" smtClean="0">
                <a:ea typeface="굴림" charset="-127"/>
              </a:rPr>
              <a:t> </a:t>
            </a:r>
            <a:r>
              <a:rPr lang="ko-KR" altLang="en-US" b="1" dirty="0" err="1" smtClean="0">
                <a:ea typeface="굴림" charset="-127"/>
              </a:rPr>
              <a:t>스튜디어</a:t>
            </a:r>
            <a:r>
              <a:rPr lang="ko-KR" altLang="en-US" b="1" dirty="0" smtClean="0">
                <a:ea typeface="굴림" charset="-127"/>
              </a:rPr>
              <a:t> 코드</a:t>
            </a:r>
            <a:r>
              <a:rPr lang="en-US" altLang="ko-KR" b="1" dirty="0" smtClean="0">
                <a:ea typeface="굴림" charset="-127"/>
              </a:rPr>
              <a:t>,  </a:t>
            </a:r>
            <a:r>
              <a:rPr lang="ko-KR" altLang="en-US" b="1" dirty="0" err="1" smtClean="0">
                <a:ea typeface="굴림" charset="-127"/>
              </a:rPr>
              <a:t>알드라이브</a:t>
            </a:r>
            <a:r>
              <a:rPr lang="en-US" altLang="ko-KR" b="1" dirty="0" smtClean="0">
                <a:ea typeface="굴림" charset="-127"/>
              </a:rPr>
              <a:t>,  </a:t>
            </a:r>
            <a:r>
              <a:rPr lang="ko-KR" altLang="en-US" b="1" dirty="0" smtClean="0">
                <a:ea typeface="굴림" charset="-127"/>
              </a:rPr>
              <a:t>크롬 </a:t>
            </a:r>
            <a:endParaRPr lang="en-US" altLang="ko-KR" b="1" dirty="0">
              <a:ea typeface="굴림" charset="-127"/>
            </a:endParaRPr>
          </a:p>
          <a:p>
            <a:r>
              <a:rPr lang="ko-KR" altLang="en-US" b="1" dirty="0" smtClean="0">
                <a:ea typeface="굴림" charset="-127"/>
              </a:rPr>
              <a:t>총평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ko-KR" altLang="en-US" b="1" dirty="0" smtClean="0">
                <a:ea typeface="굴림" charset="-127"/>
              </a:rPr>
              <a:t>아직은 부족한 부분이 많지만 </a:t>
            </a:r>
            <a:r>
              <a:rPr lang="ko-KR" altLang="en-US" b="1" dirty="0" smtClean="0">
                <a:ea typeface="굴림" charset="-127"/>
              </a:rPr>
              <a:t>하나씩 더 알아가며 </a:t>
            </a:r>
            <a:r>
              <a:rPr lang="ko-KR" altLang="en-US" b="1" dirty="0">
                <a:ea typeface="굴림" charset="-127"/>
              </a:rPr>
              <a:t> </a:t>
            </a:r>
            <a:r>
              <a:rPr lang="ko-KR" altLang="en-US" b="1" dirty="0" smtClean="0">
                <a:ea typeface="굴림" charset="-127"/>
              </a:rPr>
              <a:t>구축해가는 과정이 재미있었고  그냥 지나치던  웹 사이트 안의 디자인 하나하나가 어떻게 디자인되어지는 것인가에 대해 많이 알 </a:t>
            </a:r>
            <a:r>
              <a:rPr lang="ko-KR" altLang="en-US" b="1" dirty="0" err="1" smtClean="0">
                <a:ea typeface="굴림" charset="-127"/>
              </a:rPr>
              <a:t>수있었고</a:t>
            </a:r>
            <a:r>
              <a:rPr lang="ko-KR" altLang="en-US" b="1" dirty="0" smtClean="0">
                <a:ea typeface="굴림" charset="-127"/>
              </a:rPr>
              <a:t>  흥미로웠습니다</a:t>
            </a:r>
            <a:r>
              <a:rPr lang="en-US" altLang="ko-KR" b="1" dirty="0" smtClean="0">
                <a:ea typeface="굴림" charset="-127"/>
              </a:rPr>
              <a:t>.</a:t>
            </a:r>
            <a:endParaRPr lang="en-US" altLang="ko-KR" b="1" dirty="0" smtClean="0">
              <a:ea typeface="굴림" charset="-127"/>
            </a:endParaRP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구축 완료 보고서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4777-BC63-4708-9433-0BEF2F8F6748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98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for project post-mortem">
  <a:themeElements>
    <a:clrScheme name="ms_pptpostmortem_tp01018455 1">
      <a:dk1>
        <a:srgbClr val="003366"/>
      </a:dk1>
      <a:lt1>
        <a:srgbClr val="FFFFFF"/>
      </a:lt1>
      <a:dk2>
        <a:srgbClr val="008080"/>
      </a:dk2>
      <a:lt2>
        <a:srgbClr val="FFCC66"/>
      </a:lt2>
      <a:accent1>
        <a:srgbClr val="3366CC"/>
      </a:accent1>
      <a:accent2>
        <a:srgbClr val="0099CC"/>
      </a:accent2>
      <a:accent3>
        <a:srgbClr val="AAC0C0"/>
      </a:accent3>
      <a:accent4>
        <a:srgbClr val="DADADA"/>
      </a:accent4>
      <a:accent5>
        <a:srgbClr val="ADB8E2"/>
      </a:accent5>
      <a:accent6>
        <a:srgbClr val="008AB9"/>
      </a:accent6>
      <a:hlink>
        <a:srgbClr val="999933"/>
      </a:hlink>
      <a:folHlink>
        <a:srgbClr val="009900"/>
      </a:folHlink>
    </a:clrScheme>
    <a:fontScheme name="ms_pptpostmortem_tp01018455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_pptpostmortem_tp01018455 1">
        <a:dk1>
          <a:srgbClr val="003366"/>
        </a:dk1>
        <a:lt1>
          <a:srgbClr val="FFFFFF"/>
        </a:lt1>
        <a:dk2>
          <a:srgbClr val="008080"/>
        </a:dk2>
        <a:lt2>
          <a:srgbClr val="FFCC66"/>
        </a:lt2>
        <a:accent1>
          <a:srgbClr val="3366CC"/>
        </a:accent1>
        <a:accent2>
          <a:srgbClr val="0099CC"/>
        </a:accent2>
        <a:accent3>
          <a:srgbClr val="AAC0C0"/>
        </a:accent3>
        <a:accent4>
          <a:srgbClr val="DADADA"/>
        </a:accent4>
        <a:accent5>
          <a:srgbClr val="ADB8E2"/>
        </a:accent5>
        <a:accent6>
          <a:srgbClr val="008AB9"/>
        </a:accent6>
        <a:hlink>
          <a:srgbClr val="99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ostmortem_tp01018455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ostmortem_tp01018455 4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5">
        <a:dk1>
          <a:srgbClr val="100000"/>
        </a:dk1>
        <a:lt1>
          <a:srgbClr val="FFFFFF"/>
        </a:lt1>
        <a:dk2>
          <a:srgbClr val="800000"/>
        </a:dk2>
        <a:lt2>
          <a:srgbClr val="FFCC66"/>
        </a:lt2>
        <a:accent1>
          <a:srgbClr val="003366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AAADB8"/>
        </a:accent5>
        <a:accent6>
          <a:srgbClr val="8A5C2D"/>
        </a:accent6>
        <a:hlink>
          <a:srgbClr val="336699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6">
        <a:dk1>
          <a:srgbClr val="666633"/>
        </a:dk1>
        <a:lt1>
          <a:srgbClr val="FFFFFF"/>
        </a:lt1>
        <a:dk2>
          <a:srgbClr val="CC9900"/>
        </a:dk2>
        <a:lt2>
          <a:srgbClr val="DDDDDD"/>
        </a:lt2>
        <a:accent1>
          <a:srgbClr val="CC6600"/>
        </a:accent1>
        <a:accent2>
          <a:srgbClr val="996633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8A5C2D"/>
        </a:accent6>
        <a:hlink>
          <a:srgbClr val="6633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project post-mortem</Template>
  <TotalTime>59</TotalTime>
  <Words>147</Words>
  <Application>Microsoft Office PowerPoint</Application>
  <PresentationFormat>화면 슬라이드 쇼(4:3)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Presentation for project post-mortem</vt:lpstr>
      <vt:lpstr>프로젝트 완료 결과 보고서 “프로젝트명”</vt:lpstr>
      <vt:lpstr>웹 사이트 구축 완료 보고서</vt:lpstr>
      <vt:lpstr>웹 사이트 구축 완료 보고서</vt:lpstr>
      <vt:lpstr>웹 사이트 구축 완료 보고서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완료 결과 보고서 “프로젝트명”</dc:title>
  <dc:creator>Admin</dc:creator>
  <cp:lastModifiedBy>407-04</cp:lastModifiedBy>
  <cp:revision>5</cp:revision>
  <dcterms:created xsi:type="dcterms:W3CDTF">2019-07-04T05:23:12Z</dcterms:created>
  <dcterms:modified xsi:type="dcterms:W3CDTF">2019-07-05T01:57:31Z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TC010184551042</vt:lpwstr>
  </property>
</Properties>
</file>