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A1FE-DB81-487E-8EC8-60B33C295A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E65146-7766-4F78-89B0-D683A99361A1}">
      <dgm:prSet/>
      <dgm:spPr/>
      <dgm:t>
        <a:bodyPr/>
        <a:lstStyle/>
        <a:p>
          <a:r>
            <a:rPr lang="en-US"/>
            <a:t>Sergio: Research on the beer API, and integrating the API’s to the the Java, Java problems resolution.</a:t>
          </a:r>
        </a:p>
      </dgm:t>
    </dgm:pt>
    <dgm:pt modelId="{BB6BB999-AEF7-4B3F-9FEB-5156F2C5F79D}" type="parTrans" cxnId="{E7BD4525-23EF-45DD-8F54-7123F215C67C}">
      <dgm:prSet/>
      <dgm:spPr/>
      <dgm:t>
        <a:bodyPr/>
        <a:lstStyle/>
        <a:p>
          <a:endParaRPr lang="en-US"/>
        </a:p>
      </dgm:t>
    </dgm:pt>
    <dgm:pt modelId="{D0AA08C9-A6BD-4109-8C13-917AB509569E}" type="sibTrans" cxnId="{E7BD4525-23EF-45DD-8F54-7123F215C67C}">
      <dgm:prSet/>
      <dgm:spPr/>
      <dgm:t>
        <a:bodyPr/>
        <a:lstStyle/>
        <a:p>
          <a:endParaRPr lang="en-US"/>
        </a:p>
      </dgm:t>
    </dgm:pt>
    <dgm:pt modelId="{521470CC-01EA-4958-B412-C313553002A0}">
      <dgm:prSet/>
      <dgm:spPr/>
      <dgm:t>
        <a:bodyPr/>
        <a:lstStyle/>
        <a:p>
          <a:r>
            <a:rPr lang="en-US" dirty="0" err="1"/>
            <a:t>Marce</a:t>
          </a:r>
          <a:r>
            <a:rPr lang="en-US"/>
            <a:t>: Weather and restaurant API’s</a:t>
          </a:r>
        </a:p>
      </dgm:t>
    </dgm:pt>
    <dgm:pt modelId="{813C8CC9-F01E-4A30-A367-5FF15A13CF2B}" type="parTrans" cxnId="{F35EC27A-2538-410D-9F64-77387ABDB5D3}">
      <dgm:prSet/>
      <dgm:spPr/>
      <dgm:t>
        <a:bodyPr/>
        <a:lstStyle/>
        <a:p>
          <a:endParaRPr lang="en-US"/>
        </a:p>
      </dgm:t>
    </dgm:pt>
    <dgm:pt modelId="{8F58971B-CE3D-4E10-8356-F7DB0D5D30A5}" type="sibTrans" cxnId="{F35EC27A-2538-410D-9F64-77387ABDB5D3}">
      <dgm:prSet/>
      <dgm:spPr/>
      <dgm:t>
        <a:bodyPr/>
        <a:lstStyle/>
        <a:p>
          <a:endParaRPr lang="en-US"/>
        </a:p>
      </dgm:t>
    </dgm:pt>
    <dgm:pt modelId="{CF8B2BDB-BF4D-4557-B426-DE592E785903}">
      <dgm:prSet/>
      <dgm:spPr/>
      <dgm:t>
        <a:bodyPr/>
        <a:lstStyle/>
        <a:p>
          <a:r>
            <a:rPr lang="en-US" dirty="0"/>
            <a:t>Aldo: Web page design and main front integration of all components</a:t>
          </a:r>
        </a:p>
      </dgm:t>
    </dgm:pt>
    <dgm:pt modelId="{F6D1B824-20AC-492C-A041-0C04FB06ABAE}" type="parTrans" cxnId="{AFB4B06D-32FD-4B8D-8976-736D8A722D51}">
      <dgm:prSet/>
      <dgm:spPr/>
      <dgm:t>
        <a:bodyPr/>
        <a:lstStyle/>
        <a:p>
          <a:endParaRPr lang="en-US"/>
        </a:p>
      </dgm:t>
    </dgm:pt>
    <dgm:pt modelId="{3FD34072-7842-4C77-A681-F677AFF4EF17}" type="sibTrans" cxnId="{AFB4B06D-32FD-4B8D-8976-736D8A722D51}">
      <dgm:prSet/>
      <dgm:spPr/>
      <dgm:t>
        <a:bodyPr/>
        <a:lstStyle/>
        <a:p>
          <a:endParaRPr lang="en-US"/>
        </a:p>
      </dgm:t>
    </dgm:pt>
    <dgm:pt modelId="{225267D5-C6E9-4859-93A1-1A827ACCFC73}">
      <dgm:prSet/>
      <dgm:spPr/>
      <dgm:t>
        <a:bodyPr/>
        <a:lstStyle/>
        <a:p>
          <a:r>
            <a:rPr lang="en-US" dirty="0"/>
            <a:t>Fred: Drop-down menu research and rules, GitHub administration, Events API research (discarded)</a:t>
          </a:r>
        </a:p>
      </dgm:t>
    </dgm:pt>
    <dgm:pt modelId="{66A119A1-9EB1-4CC3-A996-967A39C50537}" type="parTrans" cxnId="{81452B67-514A-4CC1-8B31-DC9B26CC39B5}">
      <dgm:prSet/>
      <dgm:spPr/>
      <dgm:t>
        <a:bodyPr/>
        <a:lstStyle/>
        <a:p>
          <a:endParaRPr lang="en-US"/>
        </a:p>
      </dgm:t>
    </dgm:pt>
    <dgm:pt modelId="{57FBA481-3AB7-4007-81F4-CE2FF57BE93E}" type="sibTrans" cxnId="{81452B67-514A-4CC1-8B31-DC9B26CC39B5}">
      <dgm:prSet/>
      <dgm:spPr/>
      <dgm:t>
        <a:bodyPr/>
        <a:lstStyle/>
        <a:p>
          <a:endParaRPr lang="en-US"/>
        </a:p>
      </dgm:t>
    </dgm:pt>
    <dgm:pt modelId="{F92263BE-A3DE-4EBF-8C20-C0EB580BE24E}" type="pres">
      <dgm:prSet presAssocID="{BCB9A1FE-DB81-487E-8EC8-60B33C295A8C}" presName="vert0" presStyleCnt="0">
        <dgm:presLayoutVars>
          <dgm:dir/>
          <dgm:animOne val="branch"/>
          <dgm:animLvl val="lvl"/>
        </dgm:presLayoutVars>
      </dgm:prSet>
      <dgm:spPr/>
    </dgm:pt>
    <dgm:pt modelId="{B6F8EF2E-6531-4FD4-8354-B2B490697783}" type="pres">
      <dgm:prSet presAssocID="{9DE65146-7766-4F78-89B0-D683A99361A1}" presName="thickLine" presStyleLbl="alignNode1" presStyleIdx="0" presStyleCnt="4"/>
      <dgm:spPr/>
    </dgm:pt>
    <dgm:pt modelId="{4438082B-4C79-403E-BA94-F99DE25E877C}" type="pres">
      <dgm:prSet presAssocID="{9DE65146-7766-4F78-89B0-D683A99361A1}" presName="horz1" presStyleCnt="0"/>
      <dgm:spPr/>
    </dgm:pt>
    <dgm:pt modelId="{913BD1E5-F24C-462D-B9A1-0E96F7DF5192}" type="pres">
      <dgm:prSet presAssocID="{9DE65146-7766-4F78-89B0-D683A99361A1}" presName="tx1" presStyleLbl="revTx" presStyleIdx="0" presStyleCnt="4"/>
      <dgm:spPr/>
    </dgm:pt>
    <dgm:pt modelId="{4237E1C6-4D17-410E-AA00-A3D5D7FF2521}" type="pres">
      <dgm:prSet presAssocID="{9DE65146-7766-4F78-89B0-D683A99361A1}" presName="vert1" presStyleCnt="0"/>
      <dgm:spPr/>
    </dgm:pt>
    <dgm:pt modelId="{08EDB2DC-651C-4B1F-9C2B-0F05B7B6A561}" type="pres">
      <dgm:prSet presAssocID="{521470CC-01EA-4958-B412-C313553002A0}" presName="thickLine" presStyleLbl="alignNode1" presStyleIdx="1" presStyleCnt="4"/>
      <dgm:spPr/>
    </dgm:pt>
    <dgm:pt modelId="{F6384D26-F8D4-42FA-9366-DF1CCCE6424C}" type="pres">
      <dgm:prSet presAssocID="{521470CC-01EA-4958-B412-C313553002A0}" presName="horz1" presStyleCnt="0"/>
      <dgm:spPr/>
    </dgm:pt>
    <dgm:pt modelId="{CDAC6D74-3877-4212-9E0F-3FAF4F2DC86E}" type="pres">
      <dgm:prSet presAssocID="{521470CC-01EA-4958-B412-C313553002A0}" presName="tx1" presStyleLbl="revTx" presStyleIdx="1" presStyleCnt="4"/>
      <dgm:spPr/>
    </dgm:pt>
    <dgm:pt modelId="{982D1B81-03EF-4B21-972E-A645919DD47C}" type="pres">
      <dgm:prSet presAssocID="{521470CC-01EA-4958-B412-C313553002A0}" presName="vert1" presStyleCnt="0"/>
      <dgm:spPr/>
    </dgm:pt>
    <dgm:pt modelId="{BFAF0482-CDEA-4DA2-8528-1D45FFC854C1}" type="pres">
      <dgm:prSet presAssocID="{CF8B2BDB-BF4D-4557-B426-DE592E785903}" presName="thickLine" presStyleLbl="alignNode1" presStyleIdx="2" presStyleCnt="4"/>
      <dgm:spPr/>
    </dgm:pt>
    <dgm:pt modelId="{DF62192E-43B8-4754-B6AB-823566B91E8C}" type="pres">
      <dgm:prSet presAssocID="{CF8B2BDB-BF4D-4557-B426-DE592E785903}" presName="horz1" presStyleCnt="0"/>
      <dgm:spPr/>
    </dgm:pt>
    <dgm:pt modelId="{ECFB78D6-E426-45AC-8282-8C38BC057475}" type="pres">
      <dgm:prSet presAssocID="{CF8B2BDB-BF4D-4557-B426-DE592E785903}" presName="tx1" presStyleLbl="revTx" presStyleIdx="2" presStyleCnt="4"/>
      <dgm:spPr/>
    </dgm:pt>
    <dgm:pt modelId="{B58A962D-1E04-4AA6-AD9C-8AF84E55D666}" type="pres">
      <dgm:prSet presAssocID="{CF8B2BDB-BF4D-4557-B426-DE592E785903}" presName="vert1" presStyleCnt="0"/>
      <dgm:spPr/>
    </dgm:pt>
    <dgm:pt modelId="{4CE9870D-C831-4C29-AEC0-A9E914C96609}" type="pres">
      <dgm:prSet presAssocID="{225267D5-C6E9-4859-93A1-1A827ACCFC73}" presName="thickLine" presStyleLbl="alignNode1" presStyleIdx="3" presStyleCnt="4"/>
      <dgm:spPr/>
    </dgm:pt>
    <dgm:pt modelId="{CD2E65F3-9408-4997-BEB4-E8508EB91BDC}" type="pres">
      <dgm:prSet presAssocID="{225267D5-C6E9-4859-93A1-1A827ACCFC73}" presName="horz1" presStyleCnt="0"/>
      <dgm:spPr/>
    </dgm:pt>
    <dgm:pt modelId="{2E7E3A06-CEA8-463E-80E3-1F31EFD28812}" type="pres">
      <dgm:prSet presAssocID="{225267D5-C6E9-4859-93A1-1A827ACCFC73}" presName="tx1" presStyleLbl="revTx" presStyleIdx="3" presStyleCnt="4"/>
      <dgm:spPr/>
    </dgm:pt>
    <dgm:pt modelId="{79BD4AD8-2C31-412E-A62B-D1473467D945}" type="pres">
      <dgm:prSet presAssocID="{225267D5-C6E9-4859-93A1-1A827ACCFC73}" presName="vert1" presStyleCnt="0"/>
      <dgm:spPr/>
    </dgm:pt>
  </dgm:ptLst>
  <dgm:cxnLst>
    <dgm:cxn modelId="{E7BD4525-23EF-45DD-8F54-7123F215C67C}" srcId="{BCB9A1FE-DB81-487E-8EC8-60B33C295A8C}" destId="{9DE65146-7766-4F78-89B0-D683A99361A1}" srcOrd="0" destOrd="0" parTransId="{BB6BB999-AEF7-4B3F-9FEB-5156F2C5F79D}" sibTransId="{D0AA08C9-A6BD-4109-8C13-917AB509569E}"/>
    <dgm:cxn modelId="{60C0A245-B2AF-495F-A031-618FE69FCC74}" type="presOf" srcId="{BCB9A1FE-DB81-487E-8EC8-60B33C295A8C}" destId="{F92263BE-A3DE-4EBF-8C20-C0EB580BE24E}" srcOrd="0" destOrd="0" presId="urn:microsoft.com/office/officeart/2008/layout/LinedList"/>
    <dgm:cxn modelId="{81452B67-514A-4CC1-8B31-DC9B26CC39B5}" srcId="{BCB9A1FE-DB81-487E-8EC8-60B33C295A8C}" destId="{225267D5-C6E9-4859-93A1-1A827ACCFC73}" srcOrd="3" destOrd="0" parTransId="{66A119A1-9EB1-4CC3-A996-967A39C50537}" sibTransId="{57FBA481-3AB7-4007-81F4-CE2FF57BE93E}"/>
    <dgm:cxn modelId="{AFB4B06D-32FD-4B8D-8976-736D8A722D51}" srcId="{BCB9A1FE-DB81-487E-8EC8-60B33C295A8C}" destId="{CF8B2BDB-BF4D-4557-B426-DE592E785903}" srcOrd="2" destOrd="0" parTransId="{F6D1B824-20AC-492C-A041-0C04FB06ABAE}" sibTransId="{3FD34072-7842-4C77-A681-F677AFF4EF17}"/>
    <dgm:cxn modelId="{F35EC27A-2538-410D-9F64-77387ABDB5D3}" srcId="{BCB9A1FE-DB81-487E-8EC8-60B33C295A8C}" destId="{521470CC-01EA-4958-B412-C313553002A0}" srcOrd="1" destOrd="0" parTransId="{813C8CC9-F01E-4A30-A367-5FF15A13CF2B}" sibTransId="{8F58971B-CE3D-4E10-8356-F7DB0D5D30A5}"/>
    <dgm:cxn modelId="{5953779B-C64A-4D13-9CEA-1E52183A2246}" type="presOf" srcId="{521470CC-01EA-4958-B412-C313553002A0}" destId="{CDAC6D74-3877-4212-9E0F-3FAF4F2DC86E}" srcOrd="0" destOrd="0" presId="urn:microsoft.com/office/officeart/2008/layout/LinedList"/>
    <dgm:cxn modelId="{853125BA-D750-4387-990F-738F619AA079}" type="presOf" srcId="{225267D5-C6E9-4859-93A1-1A827ACCFC73}" destId="{2E7E3A06-CEA8-463E-80E3-1F31EFD28812}" srcOrd="0" destOrd="0" presId="urn:microsoft.com/office/officeart/2008/layout/LinedList"/>
    <dgm:cxn modelId="{A9E08FBC-65D2-4BFA-8AE1-EA608F586FDA}" type="presOf" srcId="{9DE65146-7766-4F78-89B0-D683A99361A1}" destId="{913BD1E5-F24C-462D-B9A1-0E96F7DF5192}" srcOrd="0" destOrd="0" presId="urn:microsoft.com/office/officeart/2008/layout/LinedList"/>
    <dgm:cxn modelId="{DF6C9FF1-E9A0-4773-BC06-0D8454C7F445}" type="presOf" srcId="{CF8B2BDB-BF4D-4557-B426-DE592E785903}" destId="{ECFB78D6-E426-45AC-8282-8C38BC057475}" srcOrd="0" destOrd="0" presId="urn:microsoft.com/office/officeart/2008/layout/LinedList"/>
    <dgm:cxn modelId="{0B16EB80-77F9-4CF6-8433-0F7FEEAB2E88}" type="presParOf" srcId="{F92263BE-A3DE-4EBF-8C20-C0EB580BE24E}" destId="{B6F8EF2E-6531-4FD4-8354-B2B490697783}" srcOrd="0" destOrd="0" presId="urn:microsoft.com/office/officeart/2008/layout/LinedList"/>
    <dgm:cxn modelId="{00B64B69-49F8-40B6-8D02-0EE69D8DC360}" type="presParOf" srcId="{F92263BE-A3DE-4EBF-8C20-C0EB580BE24E}" destId="{4438082B-4C79-403E-BA94-F99DE25E877C}" srcOrd="1" destOrd="0" presId="urn:microsoft.com/office/officeart/2008/layout/LinedList"/>
    <dgm:cxn modelId="{CA4107E0-1FFB-4D50-B0CA-E4FEB40D2EE5}" type="presParOf" srcId="{4438082B-4C79-403E-BA94-F99DE25E877C}" destId="{913BD1E5-F24C-462D-B9A1-0E96F7DF5192}" srcOrd="0" destOrd="0" presId="urn:microsoft.com/office/officeart/2008/layout/LinedList"/>
    <dgm:cxn modelId="{B0CA934C-0807-4D2E-8571-52AA95F4E0A9}" type="presParOf" srcId="{4438082B-4C79-403E-BA94-F99DE25E877C}" destId="{4237E1C6-4D17-410E-AA00-A3D5D7FF2521}" srcOrd="1" destOrd="0" presId="urn:microsoft.com/office/officeart/2008/layout/LinedList"/>
    <dgm:cxn modelId="{8DCCFF8D-DB7B-45AD-9BB5-5C26E782B2A6}" type="presParOf" srcId="{F92263BE-A3DE-4EBF-8C20-C0EB580BE24E}" destId="{08EDB2DC-651C-4B1F-9C2B-0F05B7B6A561}" srcOrd="2" destOrd="0" presId="urn:microsoft.com/office/officeart/2008/layout/LinedList"/>
    <dgm:cxn modelId="{B96D5AEF-FB8C-45BA-9FEA-23AA35B3728F}" type="presParOf" srcId="{F92263BE-A3DE-4EBF-8C20-C0EB580BE24E}" destId="{F6384D26-F8D4-42FA-9366-DF1CCCE6424C}" srcOrd="3" destOrd="0" presId="urn:microsoft.com/office/officeart/2008/layout/LinedList"/>
    <dgm:cxn modelId="{5B6911F4-FBA4-42F6-A2C7-824CECB5B5BA}" type="presParOf" srcId="{F6384D26-F8D4-42FA-9366-DF1CCCE6424C}" destId="{CDAC6D74-3877-4212-9E0F-3FAF4F2DC86E}" srcOrd="0" destOrd="0" presId="urn:microsoft.com/office/officeart/2008/layout/LinedList"/>
    <dgm:cxn modelId="{29D170DA-FCC5-4A04-9417-DF54A0C81436}" type="presParOf" srcId="{F6384D26-F8D4-42FA-9366-DF1CCCE6424C}" destId="{982D1B81-03EF-4B21-972E-A645919DD47C}" srcOrd="1" destOrd="0" presId="urn:microsoft.com/office/officeart/2008/layout/LinedList"/>
    <dgm:cxn modelId="{DFEA4999-B080-4951-B472-8CA88D4B8F2B}" type="presParOf" srcId="{F92263BE-A3DE-4EBF-8C20-C0EB580BE24E}" destId="{BFAF0482-CDEA-4DA2-8528-1D45FFC854C1}" srcOrd="4" destOrd="0" presId="urn:microsoft.com/office/officeart/2008/layout/LinedList"/>
    <dgm:cxn modelId="{26AED642-2BCF-4A03-AD68-296D379F434E}" type="presParOf" srcId="{F92263BE-A3DE-4EBF-8C20-C0EB580BE24E}" destId="{DF62192E-43B8-4754-B6AB-823566B91E8C}" srcOrd="5" destOrd="0" presId="urn:microsoft.com/office/officeart/2008/layout/LinedList"/>
    <dgm:cxn modelId="{57B704FE-8E1C-4F80-8D28-09E021D757DB}" type="presParOf" srcId="{DF62192E-43B8-4754-B6AB-823566B91E8C}" destId="{ECFB78D6-E426-45AC-8282-8C38BC057475}" srcOrd="0" destOrd="0" presId="urn:microsoft.com/office/officeart/2008/layout/LinedList"/>
    <dgm:cxn modelId="{D717A91F-663F-483F-A009-E82F4888D1CB}" type="presParOf" srcId="{DF62192E-43B8-4754-B6AB-823566B91E8C}" destId="{B58A962D-1E04-4AA6-AD9C-8AF84E55D666}" srcOrd="1" destOrd="0" presId="urn:microsoft.com/office/officeart/2008/layout/LinedList"/>
    <dgm:cxn modelId="{DF9848FB-B580-454A-954A-EAF41F278BCE}" type="presParOf" srcId="{F92263BE-A3DE-4EBF-8C20-C0EB580BE24E}" destId="{4CE9870D-C831-4C29-AEC0-A9E914C96609}" srcOrd="6" destOrd="0" presId="urn:microsoft.com/office/officeart/2008/layout/LinedList"/>
    <dgm:cxn modelId="{FD57471B-AA6C-4FC6-8B16-C066F2A9906D}" type="presParOf" srcId="{F92263BE-A3DE-4EBF-8C20-C0EB580BE24E}" destId="{CD2E65F3-9408-4997-BEB4-E8508EB91BDC}" srcOrd="7" destOrd="0" presId="urn:microsoft.com/office/officeart/2008/layout/LinedList"/>
    <dgm:cxn modelId="{73EFA35C-B577-45C8-BC63-C230B2692DBF}" type="presParOf" srcId="{CD2E65F3-9408-4997-BEB4-E8508EB91BDC}" destId="{2E7E3A06-CEA8-463E-80E3-1F31EFD28812}" srcOrd="0" destOrd="0" presId="urn:microsoft.com/office/officeart/2008/layout/LinedList"/>
    <dgm:cxn modelId="{DD041DF3-52E2-46C0-BFD0-FC1E45E7936E}" type="presParOf" srcId="{CD2E65F3-9408-4997-BEB4-E8508EB91BDC}" destId="{79BD4AD8-2C31-412E-A62B-D1473467D9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EF2E-6531-4FD4-8354-B2B490697783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BD1E5-F24C-462D-B9A1-0E96F7DF5192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Sergio: Research on the beer API, and integrating the API’s to the the Java, Java problems resolution.</a:t>
          </a:r>
        </a:p>
      </dsp:txBody>
      <dsp:txXfrm>
        <a:off x="0" y="0"/>
        <a:ext cx="6513603" cy="1471356"/>
      </dsp:txXfrm>
    </dsp:sp>
    <dsp:sp modelId="{08EDB2DC-651C-4B1F-9C2B-0F05B7B6A561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C6D74-3877-4212-9E0F-3FAF4F2DC86E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Marce</a:t>
          </a:r>
          <a:r>
            <a:rPr lang="en-US" sz="2900" kern="1200"/>
            <a:t>: Weather and restaurant API’s</a:t>
          </a:r>
        </a:p>
      </dsp:txBody>
      <dsp:txXfrm>
        <a:off x="0" y="1471356"/>
        <a:ext cx="6513603" cy="1471356"/>
      </dsp:txXfrm>
    </dsp:sp>
    <dsp:sp modelId="{BFAF0482-CDEA-4DA2-8528-1D45FFC854C1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B78D6-E426-45AC-8282-8C38BC057475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Aldo: Web page design and main front integration of all components</a:t>
          </a:r>
        </a:p>
      </dsp:txBody>
      <dsp:txXfrm>
        <a:off x="0" y="2942713"/>
        <a:ext cx="6513603" cy="1471356"/>
      </dsp:txXfrm>
    </dsp:sp>
    <dsp:sp modelId="{4CE9870D-C831-4C29-AEC0-A9E914C96609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E3A06-CEA8-463E-80E3-1F31EFD28812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Fred: Drop-down menu research and rules, GitHub administration, Events API research (discarded)</a:t>
          </a:r>
        </a:p>
      </dsp:txBody>
      <dsp:txXfrm>
        <a:off x="0" y="4414069"/>
        <a:ext cx="6513603" cy="147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9BD2-2208-4E3F-A5EC-9BCC6698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C95D1-2E53-43FA-8002-CC47622F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8095C-7F7E-4032-9A24-E24BA1E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4442-AD89-4FB8-AC60-6E6C590955D8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D57B4-2D4E-4B9D-B065-3F7341A9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C541F-D4AD-4381-9791-1E3CB879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FB7-D038-44CC-941A-FD6D74BE5FC7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D46ED4-9343-4C74-9C98-2FFD15AA3E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56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2E7E-D6A9-4503-A40C-7F33AB3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747C6-CB93-4274-886C-4E19D85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04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D4BFAB6-E572-432F-B80E-D2629FE36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364" t="6862" r="29931" b="88485"/>
          <a:stretch/>
        </p:blipFill>
        <p:spPr>
          <a:xfrm>
            <a:off x="0" y="6538913"/>
            <a:ext cx="12192000" cy="31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C2E7E-D6A9-4503-A40C-7F33AB3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747C6-CB93-4274-886C-4E19D85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8A293F-B630-4E97-ABC7-B3DFA336D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6" t="7282" r="79409" b="88485"/>
          <a:stretch/>
        </p:blipFill>
        <p:spPr>
          <a:xfrm>
            <a:off x="423948" y="6551079"/>
            <a:ext cx="340821" cy="2902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4CADB40-0362-4E59-9771-1577B6F2EE04}"/>
              </a:ext>
            </a:extLst>
          </p:cNvPr>
          <p:cNvSpPr/>
          <p:nvPr userDrawn="1"/>
        </p:nvSpPr>
        <p:spPr>
          <a:xfrm>
            <a:off x="656858" y="6511560"/>
            <a:ext cx="34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Beer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Hunters Ultimate </a:t>
            </a:r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Search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Tool!</a:t>
            </a:r>
          </a:p>
        </p:txBody>
      </p:sp>
    </p:spTree>
    <p:extLst>
      <p:ext uri="{BB962C8B-B14F-4D97-AF65-F5344CB8AC3E}">
        <p14:creationId xmlns:p14="http://schemas.microsoft.com/office/powerpoint/2010/main" val="35063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C34C-B23B-4B67-9098-3F69501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F28E6-E312-48C7-88BA-6213B01B4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18788-B0B0-4519-927D-D48B4C78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BC00B-EE82-4F55-8119-4445959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3DA-04D3-470D-9377-72ED1293E06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EDBC9-F542-465F-B322-02D48E42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C28C4-5CDC-40CE-BA50-4C5EDB6C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042-ADCD-4823-9ADF-F2D7C9A124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32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DA3480-715A-4526-92A9-835EECF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16A42-ADA7-40B9-8C91-6BEC9372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A56A6-C07F-4470-A665-4C8DC039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4442-AD89-4FB8-AC60-6E6C590955D8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78818-B320-4AFF-8235-CC4AC6EFA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C69D7-D861-48DE-B902-55D85757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AFB7-D038-44CC-941A-FD6D74BE5FC7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3C85AB-4659-4A65-AE13-E910807E13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827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DA3480-715A-4526-92A9-835EECF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16A42-ADA7-40B9-8C91-6BEC9372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BF079-A939-4864-9AA3-8C0D09D10E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0364" t="6862" r="29931" b="88485"/>
          <a:stretch/>
        </p:blipFill>
        <p:spPr>
          <a:xfrm>
            <a:off x="0" y="6538913"/>
            <a:ext cx="12192000" cy="3190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5CC70F-ED56-4589-A136-46DA11B693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7796" t="7282" r="79409" b="88485"/>
          <a:stretch/>
        </p:blipFill>
        <p:spPr>
          <a:xfrm>
            <a:off x="423948" y="6551079"/>
            <a:ext cx="340821" cy="2902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AE3B6D8-3CBC-40A0-BE45-27C8AF819BF3}"/>
              </a:ext>
            </a:extLst>
          </p:cNvPr>
          <p:cNvSpPr/>
          <p:nvPr userDrawn="1"/>
        </p:nvSpPr>
        <p:spPr>
          <a:xfrm>
            <a:off x="673483" y="6511560"/>
            <a:ext cx="34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Beer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Hunters Ultimate </a:t>
            </a:r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Search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Tool!</a:t>
            </a:r>
          </a:p>
        </p:txBody>
      </p:sp>
    </p:spTree>
    <p:extLst>
      <p:ext uri="{BB962C8B-B14F-4D97-AF65-F5344CB8AC3E}">
        <p14:creationId xmlns:p14="http://schemas.microsoft.com/office/powerpoint/2010/main" val="18272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C9CAD6-5910-425E-B14E-62B6EE49F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494521"/>
            <a:ext cx="8414035" cy="1493915"/>
          </a:xfr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0"/>
                </a:schemeClr>
              </a:gs>
              <a:gs pos="54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4 – Awesome Project</a:t>
            </a:r>
            <a:b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Beer </a:t>
            </a:r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Hunters</a:t>
            </a:r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Ultimate Search Tool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066BFD7-F64C-4101-B2B3-12B1AC55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136" y="2644524"/>
            <a:ext cx="2489096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Marcelino Esparza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Aldo Solano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Sergio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Fredrik </a:t>
            </a:r>
            <a:r>
              <a:rPr lang="en-US" sz="2000" dirty="0" err="1"/>
              <a:t>NIlsson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7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352CFD-3F2A-46B5-BF4A-90FEE119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Project description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E721409-1B4D-4A46-9EF8-4C700937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Identify beer &amp; dining options in current or selected location, being aware of climate conditions</a:t>
            </a:r>
          </a:p>
        </p:txBody>
      </p:sp>
      <p:pic>
        <p:nvPicPr>
          <p:cNvPr id="8" name="Picture 4" descr="Resultado de imagen para beer">
            <a:extLst>
              <a:ext uri="{FF2B5EF4-FFF2-40B4-BE49-F238E27FC236}">
                <a16:creationId xmlns:a16="http://schemas.microsoft.com/office/drawing/2014/main" id="{4D4E4405-87AB-41C5-B28D-C9F94B5E1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5147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6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0B9FB-D953-4C22-A3ED-3D0FAEC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23" y="597856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MX" dirty="0" err="1"/>
              <a:t>Motivation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F254EB-5FA2-4F94-973E-2493E4960F84}"/>
              </a:ext>
            </a:extLst>
          </p:cNvPr>
          <p:cNvSpPr/>
          <p:nvPr/>
        </p:nvSpPr>
        <p:spPr>
          <a:xfrm>
            <a:off x="1140823" y="2410773"/>
            <a:ext cx="10050303" cy="148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travelers, sometimes it is hard to know beer and dining options on places to visit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Considering the vast variety of commercial and craft beers, it is difficult to have access to detailed information of available beers in a specific location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Being prepared for weather condition is always important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7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70B9FB-D953-4C22-A3ED-3D0FAEC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Effort</a:t>
            </a:r>
          </a:p>
        </p:txBody>
      </p:sp>
      <p:graphicFrame>
        <p:nvGraphicFramePr>
          <p:cNvPr id="6" name="CuadroTexto 3">
            <a:extLst>
              <a:ext uri="{FF2B5EF4-FFF2-40B4-BE49-F238E27FC236}">
                <a16:creationId xmlns:a16="http://schemas.microsoft.com/office/drawing/2014/main" id="{5A41E719-4CFC-4F9B-A123-FD7FF0D96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4123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3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63AA8-8E61-4354-91AC-CEA67C30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accent1"/>
                </a:solidFill>
              </a:rPr>
              <a:t>Lessons learned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28EF3-74B7-48AD-9C0E-0FD23852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MX" sz="2400"/>
              <a:t>Have a Project Leader!!!! All of us where doing research and work and we thought we were integrated, but we did not have a specific goal. We learned too late that we were not on Schedule and that we were not working towards the same objective.</a:t>
            </a:r>
          </a:p>
          <a:p>
            <a:r>
              <a:rPr lang="es-MX" sz="2400"/>
              <a:t>Have defined sub-objectives</a:t>
            </a:r>
          </a:p>
          <a:p>
            <a:r>
              <a:rPr lang="es-MX" sz="2400"/>
              <a:t>Plan for daily meetings</a:t>
            </a:r>
          </a:p>
          <a:p>
            <a:r>
              <a:rPr lang="es-MX" sz="2400"/>
              <a:t>Understand how easy/hard it is to obtain an API Key before spending hours researching on the API</a:t>
            </a:r>
          </a:p>
          <a:p>
            <a:r>
              <a:rPr lang="es-MX" sz="2400"/>
              <a:t>Read all the documentation (we had a major CORS issue)</a:t>
            </a:r>
          </a:p>
        </p:txBody>
      </p:sp>
    </p:spTree>
    <p:extLst>
      <p:ext uri="{BB962C8B-B14F-4D97-AF65-F5344CB8AC3E}">
        <p14:creationId xmlns:p14="http://schemas.microsoft.com/office/powerpoint/2010/main" val="13748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15CFA-405D-4ADD-949B-1E261C2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Differente technologies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5A74A-E786-410A-9940-A74539C6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rgbClr val="000000"/>
                </a:solidFill>
              </a:rPr>
              <a:t>GetJson to solve Cross Origin Resource Sharing</a:t>
            </a:r>
          </a:p>
          <a:p>
            <a:r>
              <a:rPr lang="es-MX" sz="2400">
                <a:solidFill>
                  <a:srgbClr val="000000"/>
                </a:solidFill>
              </a:rPr>
              <a:t>Integrating drop down menus filtering only the admitted options</a:t>
            </a:r>
          </a:p>
        </p:txBody>
      </p:sp>
    </p:spTree>
    <p:extLst>
      <p:ext uri="{BB962C8B-B14F-4D97-AF65-F5344CB8AC3E}">
        <p14:creationId xmlns:p14="http://schemas.microsoft.com/office/powerpoint/2010/main" val="345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Fascinate Inline</vt:lpstr>
      <vt:lpstr>Tema de Office</vt:lpstr>
      <vt:lpstr>1_Tema de Office</vt:lpstr>
      <vt:lpstr>Team 4 – Awesome Project The Beer Hunters Ultimate Search Tool</vt:lpstr>
      <vt:lpstr>Project description</vt:lpstr>
      <vt:lpstr>Motivation</vt:lpstr>
      <vt:lpstr>Team Effort</vt:lpstr>
      <vt:lpstr>Lessons learned</vt:lpstr>
      <vt:lpstr>Differente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– Awesome Project The Beer Hunters Ultimate Search Tool</dc:title>
  <dc:creator>Fredrik Nilsson Millan</dc:creator>
  <cp:lastModifiedBy>Marcelino Esparza</cp:lastModifiedBy>
  <cp:revision>3</cp:revision>
  <dcterms:created xsi:type="dcterms:W3CDTF">2019-04-25T00:14:29Z</dcterms:created>
  <dcterms:modified xsi:type="dcterms:W3CDTF">2019-04-25T00:20:10Z</dcterms:modified>
</cp:coreProperties>
</file>