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2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2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87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421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60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20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38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24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7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0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0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1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5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2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9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3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2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2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5BA7F5-5A49-4FD6-B45D-70CCE9A36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244" y="1870264"/>
            <a:ext cx="7224060" cy="44657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7FAE8D-9B4B-49D7-BFC2-764EC551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528" y="1173016"/>
            <a:ext cx="8825658" cy="755971"/>
          </a:xfrm>
        </p:spPr>
        <p:txBody>
          <a:bodyPr/>
          <a:lstStyle/>
          <a:p>
            <a:r>
              <a:rPr lang="en-US" dirty="0"/>
              <a:t>Movie Collector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0B071-660A-4FE3-AC4F-F7C57EB19E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2 Application</a:t>
            </a:r>
          </a:p>
          <a:p>
            <a:r>
              <a:rPr lang="en-US" dirty="0"/>
              <a:t>Marcelino Esparza</a:t>
            </a:r>
          </a:p>
        </p:txBody>
      </p:sp>
    </p:spTree>
    <p:extLst>
      <p:ext uri="{BB962C8B-B14F-4D97-AF65-F5344CB8AC3E}">
        <p14:creationId xmlns:p14="http://schemas.microsoft.com/office/powerpoint/2010/main" val="216783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B646-4CBD-436D-A715-5C1BD40E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94DE-9830-42A9-8D9C-AEEFB7BF6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love movies</a:t>
            </a:r>
          </a:p>
          <a:p>
            <a:r>
              <a:rPr lang="en-US" dirty="0"/>
              <a:t>There are many movies you already saw</a:t>
            </a:r>
          </a:p>
          <a:p>
            <a:r>
              <a:rPr lang="en-US" dirty="0"/>
              <a:t>There are a lot more you want to watch</a:t>
            </a:r>
          </a:p>
          <a:p>
            <a:endParaRPr lang="en-US" dirty="0"/>
          </a:p>
          <a:p>
            <a:r>
              <a:rPr lang="en-US" dirty="0"/>
              <a:t>How to keep track of them?</a:t>
            </a:r>
          </a:p>
          <a:p>
            <a:r>
              <a:rPr lang="en-US" dirty="0"/>
              <a:t>Sometimes a title is not enough to remember movie plot</a:t>
            </a:r>
          </a:p>
          <a:p>
            <a:r>
              <a:rPr lang="en-US" dirty="0"/>
              <a:t>How to easily check main movie detail, including trailer?</a:t>
            </a:r>
          </a:p>
          <a:p>
            <a:endParaRPr lang="en-US" dirty="0"/>
          </a:p>
          <a:p>
            <a:r>
              <a:rPr lang="en-US" b="1" dirty="0"/>
              <a:t>Answer: 						</a:t>
            </a:r>
            <a:r>
              <a:rPr lang="en-US" dirty="0"/>
              <a:t>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E3F333-F05D-4372-B2F9-1110B276EA02}"/>
              </a:ext>
            </a:extLst>
          </p:cNvPr>
          <p:cNvSpPr/>
          <p:nvPr/>
        </p:nvSpPr>
        <p:spPr>
          <a:xfrm>
            <a:off x="2500872" y="5500810"/>
            <a:ext cx="24721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Movie</a:t>
            </a:r>
            <a:r>
              <a:rPr lang="en-US" sz="2400" b="0" cap="none" spc="0" dirty="0">
                <a:ln w="0"/>
                <a:solidFill>
                  <a:srgbClr val="339933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Collector</a:t>
            </a:r>
          </a:p>
        </p:txBody>
      </p:sp>
    </p:spTree>
    <p:extLst>
      <p:ext uri="{BB962C8B-B14F-4D97-AF65-F5344CB8AC3E}">
        <p14:creationId xmlns:p14="http://schemas.microsoft.com/office/powerpoint/2010/main" val="364001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EE54-1601-4883-A74A-A4EA6F3D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8A831-A0CD-44D7-AF0F-C3FD7AF2C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                             is a web application that allows the movie fan to keep track of movies already seen, as well as the ones interested to see</a:t>
            </a:r>
          </a:p>
          <a:p>
            <a:r>
              <a:rPr lang="en-US" dirty="0"/>
              <a:t>In a very graphic and user-friendly fashion, user can browse list of movies. Hovering over a particular movie, user will know its duration, release year and </a:t>
            </a:r>
            <a:r>
              <a:rPr lang="en-US" dirty="0" err="1"/>
              <a:t>imDb</a:t>
            </a:r>
            <a:r>
              <a:rPr lang="en-US" dirty="0"/>
              <a:t> rating</a:t>
            </a:r>
          </a:p>
          <a:p>
            <a:r>
              <a:rPr lang="en-US" dirty="0"/>
              <a:t>In a single click, user can add a new movie to the data base</a:t>
            </a:r>
          </a:p>
          <a:p>
            <a:r>
              <a:rPr lang="en-US" dirty="0"/>
              <a:t>Application allows user to sort movies either by release year or by rate (by default movies are sorted by title)</a:t>
            </a:r>
          </a:p>
          <a:p>
            <a:r>
              <a:rPr lang="en-US" dirty="0"/>
              <a:t>Clicking a movie will provide additional movie detail, as well as:</a:t>
            </a:r>
          </a:p>
          <a:p>
            <a:pPr lvl="1"/>
            <a:r>
              <a:rPr lang="en-US" dirty="0"/>
              <a:t>Label the movie as “Watched”</a:t>
            </a:r>
          </a:p>
          <a:p>
            <a:pPr lvl="1"/>
            <a:r>
              <a:rPr lang="en-US" dirty="0"/>
              <a:t>Remove movie from the list</a:t>
            </a:r>
          </a:p>
          <a:p>
            <a:pPr lvl="1"/>
            <a:r>
              <a:rPr lang="en-US" dirty="0"/>
              <a:t>Watch movie trailer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32AC38-20EE-4A56-8179-E7A26CF493F9}"/>
              </a:ext>
            </a:extLst>
          </p:cNvPr>
          <p:cNvSpPr/>
          <p:nvPr/>
        </p:nvSpPr>
        <p:spPr>
          <a:xfrm>
            <a:off x="2965845" y="1034762"/>
            <a:ext cx="32367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Movie</a:t>
            </a:r>
            <a:r>
              <a:rPr lang="en-US" sz="3200" b="0" cap="none" spc="0" dirty="0">
                <a:ln w="0"/>
                <a:solidFill>
                  <a:srgbClr val="339933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Collector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32DB0B-453D-498A-B0DA-C83BC068EB82}"/>
              </a:ext>
            </a:extLst>
          </p:cNvPr>
          <p:cNvSpPr/>
          <p:nvPr/>
        </p:nvSpPr>
        <p:spPr>
          <a:xfrm>
            <a:off x="1494302" y="2517779"/>
            <a:ext cx="190148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Movie</a:t>
            </a:r>
            <a:r>
              <a:rPr lang="en-US" b="0" cap="none" spc="0" dirty="0">
                <a:ln w="0"/>
                <a:solidFill>
                  <a:srgbClr val="339933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Collector</a:t>
            </a:r>
          </a:p>
        </p:txBody>
      </p:sp>
    </p:spTree>
    <p:extLst>
      <p:ext uri="{BB962C8B-B14F-4D97-AF65-F5344CB8AC3E}">
        <p14:creationId xmlns:p14="http://schemas.microsoft.com/office/powerpoint/2010/main" val="208082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E4B2-78A7-4FEE-800E-AD2CAC74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F9FAA-EF47-440E-B3DA-6AC3EC64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1250"/>
            <a:ext cx="7515065" cy="36984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B1ADFB-7B60-4406-A361-730640866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51" y="3148947"/>
            <a:ext cx="5220749" cy="370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5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A727-FE41-4AD8-94EC-3A7C261A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applied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CFAE5-801F-45C2-B666-EC6269914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purpose of the project was to apply the CRUD actions of </a:t>
            </a:r>
            <a:r>
              <a:rPr lang="en-US" dirty="0" err="1"/>
              <a:t>Sequelize</a:t>
            </a:r>
            <a:r>
              <a:rPr lang="en-US" dirty="0"/>
              <a:t> to a MySQL data base under an MVC framework</a:t>
            </a:r>
          </a:p>
          <a:p>
            <a:r>
              <a:rPr lang="en-US" dirty="0"/>
              <a:t>Additionally this project incorporates Express.js as server framework, Handlebars as templating manager, Bootstrap for formatting and video streaming. </a:t>
            </a:r>
            <a:r>
              <a:rPr lang="en-US" dirty="0" err="1"/>
              <a:t>JawsDB</a:t>
            </a:r>
            <a:r>
              <a:rPr lang="en-US" dirty="0"/>
              <a:t> is also used as Heroku database add-on</a:t>
            </a:r>
          </a:p>
          <a:p>
            <a:r>
              <a:rPr lang="en-US" dirty="0"/>
              <a:t>Two movie API’s were called to get movie detail (</a:t>
            </a:r>
            <a:r>
              <a:rPr lang="en-US" i="1" dirty="0">
                <a:solidFill>
                  <a:srgbClr val="0070C0"/>
                </a:solidFill>
              </a:rPr>
              <a:t>omdbapi.com</a:t>
            </a:r>
            <a:r>
              <a:rPr lang="en-US" dirty="0"/>
              <a:t>) and movie trailer (</a:t>
            </a:r>
            <a:r>
              <a:rPr lang="en-US" i="1" dirty="0">
                <a:solidFill>
                  <a:srgbClr val="0070C0"/>
                </a:solidFill>
              </a:rPr>
              <a:t>api.themoviedb.org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Future features</a:t>
            </a:r>
            <a:r>
              <a:rPr lang="en-US" dirty="0"/>
              <a:t>: </a:t>
            </a:r>
            <a:r>
              <a:rPr lang="en-US" dirty="0">
                <a:solidFill>
                  <a:srgbClr val="339933"/>
                </a:solidFill>
              </a:rPr>
              <a:t>Capability to upload from a file or reading directly from a storage device</a:t>
            </a:r>
          </a:p>
        </p:txBody>
      </p:sp>
    </p:spTree>
    <p:extLst>
      <p:ext uri="{BB962C8B-B14F-4D97-AF65-F5344CB8AC3E}">
        <p14:creationId xmlns:p14="http://schemas.microsoft.com/office/powerpoint/2010/main" val="353131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1C81-2C3A-406D-8DE0-62CA4C70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E2CE60-1F26-4711-936A-9C5B9DAE08CA}"/>
              </a:ext>
            </a:extLst>
          </p:cNvPr>
          <p:cNvSpPr/>
          <p:nvPr/>
        </p:nvSpPr>
        <p:spPr>
          <a:xfrm>
            <a:off x="2582769" y="3635349"/>
            <a:ext cx="590578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Movie</a:t>
            </a:r>
            <a:r>
              <a:rPr lang="en-US" sz="6000" b="0" cap="none" spc="0" dirty="0">
                <a:ln w="0"/>
                <a:solidFill>
                  <a:srgbClr val="339933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Collector</a:t>
            </a:r>
          </a:p>
        </p:txBody>
      </p:sp>
    </p:spTree>
    <p:extLst>
      <p:ext uri="{BB962C8B-B14F-4D97-AF65-F5344CB8AC3E}">
        <p14:creationId xmlns:p14="http://schemas.microsoft.com/office/powerpoint/2010/main" val="10126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F543-CE94-486C-8379-6E4A413F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D4FB2-6678-4BE2-99B5-9B6990047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966" y="2306972"/>
            <a:ext cx="7270012" cy="45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76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187</TotalTime>
  <Words>289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Movie Collector</vt:lpstr>
      <vt:lpstr>Background condition</vt:lpstr>
      <vt:lpstr>What is: </vt:lpstr>
      <vt:lpstr>Graphic design</vt:lpstr>
      <vt:lpstr>Technology applied</vt:lpstr>
      <vt:lpstr>Live Demo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Collector</dc:title>
  <dc:creator>Marcelino Esparza</dc:creator>
  <cp:lastModifiedBy>Marcelino Esparza</cp:lastModifiedBy>
  <cp:revision>11</cp:revision>
  <dcterms:created xsi:type="dcterms:W3CDTF">2019-06-22T05:45:27Z</dcterms:created>
  <dcterms:modified xsi:type="dcterms:W3CDTF">2019-06-22T17:40:10Z</dcterms:modified>
</cp:coreProperties>
</file>