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59" r:id="rId7"/>
    <p:sldId id="260" r:id="rId8"/>
    <p:sldId id="262" r:id="rId9"/>
    <p:sldId id="268" r:id="rId10"/>
    <p:sldId id="269" r:id="rId11"/>
    <p:sldId id="270" r:id="rId12"/>
    <p:sldId id="271" r:id="rId13"/>
    <p:sldId id="263" r:id="rId14"/>
    <p:sldId id="272" r:id="rId15"/>
    <p:sldId id="273" r:id="rId16"/>
    <p:sldId id="275" r:id="rId17"/>
    <p:sldId id="274" r:id="rId18"/>
    <p:sldId id="266" r:id="rId19"/>
    <p:sldId id="277" r:id="rId20"/>
    <p:sldId id="278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9C051-D455-45A1-B572-282C9D95B5FE}" v="100" dt="2024-03-07T08:39:13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e Calvera, Maria Isabel" userId="58393eb9-5bfb-4b5b-907c-d02ed5a7eb62" providerId="ADAL" clId="{EFC9C051-D455-45A1-B572-282C9D95B5FE}"/>
    <pc:docChg chg="undo custSel addSld delSld modSld sldOrd">
      <pc:chgData name="Belle Calvera, Maria Isabel" userId="58393eb9-5bfb-4b5b-907c-d02ed5a7eb62" providerId="ADAL" clId="{EFC9C051-D455-45A1-B572-282C9D95B5FE}" dt="2024-03-07T10:26:47.543" v="2777" actId="1076"/>
      <pc:docMkLst>
        <pc:docMk/>
      </pc:docMkLst>
      <pc:sldChg chg="modSp mod">
        <pc:chgData name="Belle Calvera, Maria Isabel" userId="58393eb9-5bfb-4b5b-907c-d02ed5a7eb62" providerId="ADAL" clId="{EFC9C051-D455-45A1-B572-282C9D95B5FE}" dt="2024-03-06T19:25:21.635" v="517" actId="20577"/>
        <pc:sldMkLst>
          <pc:docMk/>
          <pc:sldMk cId="3984756378" sldId="256"/>
        </pc:sldMkLst>
        <pc:spChg chg="mod">
          <ac:chgData name="Belle Calvera, Maria Isabel" userId="58393eb9-5bfb-4b5b-907c-d02ed5a7eb62" providerId="ADAL" clId="{EFC9C051-D455-45A1-B572-282C9D95B5FE}" dt="2024-03-06T19:25:21.635" v="517" actId="20577"/>
          <ac:spMkLst>
            <pc:docMk/>
            <pc:sldMk cId="3984756378" sldId="256"/>
            <ac:spMk id="2" creationId="{E8C1E3B5-F7B9-426A-6852-102D6F0CC6D6}"/>
          </ac:spMkLst>
        </pc:spChg>
        <pc:spChg chg="mod">
          <ac:chgData name="Belle Calvera, Maria Isabel" userId="58393eb9-5bfb-4b5b-907c-d02ed5a7eb62" providerId="ADAL" clId="{EFC9C051-D455-45A1-B572-282C9D95B5FE}" dt="2024-03-04T07:27:05.590" v="21" actId="20577"/>
          <ac:spMkLst>
            <pc:docMk/>
            <pc:sldMk cId="3984756378" sldId="256"/>
            <ac:spMk id="3" creationId="{7BC874E5-23CF-6ED4-FA27-733B5A0B7BBA}"/>
          </ac:spMkLst>
        </pc:spChg>
      </pc:sldChg>
      <pc:sldChg chg="addSp delSp modSp mod ord setBg">
        <pc:chgData name="Belle Calvera, Maria Isabel" userId="58393eb9-5bfb-4b5b-907c-d02ed5a7eb62" providerId="ADAL" clId="{EFC9C051-D455-45A1-B572-282C9D95B5FE}" dt="2024-03-07T08:43:08.445" v="2246"/>
        <pc:sldMkLst>
          <pc:docMk/>
          <pc:sldMk cId="1298407168" sldId="257"/>
        </pc:sldMkLst>
        <pc:spChg chg="mod">
          <ac:chgData name="Belle Calvera, Maria Isabel" userId="58393eb9-5bfb-4b5b-907c-d02ed5a7eb62" providerId="ADAL" clId="{EFC9C051-D455-45A1-B572-282C9D95B5FE}" dt="2024-03-05T18:22:50.447" v="516" actId="26606"/>
          <ac:spMkLst>
            <pc:docMk/>
            <pc:sldMk cId="1298407168" sldId="257"/>
            <ac:spMk id="2" creationId="{BC19D4B6-8309-2002-DB03-FEBF0974DD47}"/>
          </ac:spMkLst>
        </pc:spChg>
        <pc:spChg chg="mod">
          <ac:chgData name="Belle Calvera, Maria Isabel" userId="58393eb9-5bfb-4b5b-907c-d02ed5a7eb62" providerId="ADAL" clId="{EFC9C051-D455-45A1-B572-282C9D95B5FE}" dt="2024-03-06T19:28:47.079" v="658" actId="15"/>
          <ac:spMkLst>
            <pc:docMk/>
            <pc:sldMk cId="1298407168" sldId="257"/>
            <ac:spMk id="3" creationId="{122323FB-660B-0F48-5AE5-7EFEBA8640E7}"/>
          </ac:spMkLst>
        </pc:spChg>
        <pc:spChg chg="add del">
          <ac:chgData name="Belle Calvera, Maria Isabel" userId="58393eb9-5bfb-4b5b-907c-d02ed5a7eb62" providerId="ADAL" clId="{EFC9C051-D455-45A1-B572-282C9D95B5FE}" dt="2024-03-05T18:22:37.526" v="514" actId="26606"/>
          <ac:spMkLst>
            <pc:docMk/>
            <pc:sldMk cId="1298407168" sldId="257"/>
            <ac:spMk id="8" creationId="{907EF6B7-1338-4443-8C46-6A318D952DFD}"/>
          </ac:spMkLst>
        </pc:spChg>
        <pc:spChg chg="add del">
          <ac:chgData name="Belle Calvera, Maria Isabel" userId="58393eb9-5bfb-4b5b-907c-d02ed5a7eb62" providerId="ADAL" clId="{EFC9C051-D455-45A1-B572-282C9D95B5FE}" dt="2024-03-05T18:22:37.526" v="514" actId="26606"/>
          <ac:spMkLst>
            <pc:docMk/>
            <pc:sldMk cId="1298407168" sldId="257"/>
            <ac:spMk id="10" creationId="{DAAE4CDD-124C-4DCF-9584-B6033B545DD5}"/>
          </ac:spMkLst>
        </pc:spChg>
        <pc:spChg chg="add del">
          <ac:chgData name="Belle Calvera, Maria Isabel" userId="58393eb9-5bfb-4b5b-907c-d02ed5a7eb62" providerId="ADAL" clId="{EFC9C051-D455-45A1-B572-282C9D95B5FE}" dt="2024-03-05T18:22:37.526" v="514" actId="26606"/>
          <ac:spMkLst>
            <pc:docMk/>
            <pc:sldMk cId="1298407168" sldId="257"/>
            <ac:spMk id="12" creationId="{081E4A58-353D-44AE-B2FC-2A74E2E400F7}"/>
          </ac:spMkLst>
        </pc:spChg>
        <pc:spChg chg="add del">
          <ac:chgData name="Belle Calvera, Maria Isabel" userId="58393eb9-5bfb-4b5b-907c-d02ed5a7eb62" providerId="ADAL" clId="{EFC9C051-D455-45A1-B572-282C9D95B5FE}" dt="2024-03-05T18:22:50.447" v="516" actId="26606"/>
          <ac:spMkLst>
            <pc:docMk/>
            <pc:sldMk cId="1298407168" sldId="257"/>
            <ac:spMk id="14" creationId="{375E0459-6403-40CD-989D-56A4407CA12E}"/>
          </ac:spMkLst>
        </pc:spChg>
        <pc:spChg chg="add del">
          <ac:chgData name="Belle Calvera, Maria Isabel" userId="58393eb9-5bfb-4b5b-907c-d02ed5a7eb62" providerId="ADAL" clId="{EFC9C051-D455-45A1-B572-282C9D95B5FE}" dt="2024-03-05T18:22:50.447" v="516" actId="26606"/>
          <ac:spMkLst>
            <pc:docMk/>
            <pc:sldMk cId="1298407168" sldId="257"/>
            <ac:spMk id="15" creationId="{1B15ED52-F352-441B-82BF-E0EA34836D08}"/>
          </ac:spMkLst>
        </pc:spChg>
        <pc:spChg chg="add del">
          <ac:chgData name="Belle Calvera, Maria Isabel" userId="58393eb9-5bfb-4b5b-907c-d02ed5a7eb62" providerId="ADAL" clId="{EFC9C051-D455-45A1-B572-282C9D95B5FE}" dt="2024-03-05T18:22:50.447" v="516" actId="26606"/>
          <ac:spMkLst>
            <pc:docMk/>
            <pc:sldMk cId="1298407168" sldId="257"/>
            <ac:spMk id="16" creationId="{53E5B1A8-3AC9-4BD1-9BBC-78CA94F2D1BA}"/>
          </ac:spMkLst>
        </pc:spChg>
        <pc:spChg chg="add del">
          <ac:chgData name="Belle Calvera, Maria Isabel" userId="58393eb9-5bfb-4b5b-907c-d02ed5a7eb62" providerId="ADAL" clId="{EFC9C051-D455-45A1-B572-282C9D95B5FE}" dt="2024-03-05T18:22:50.447" v="516" actId="26606"/>
          <ac:spMkLst>
            <pc:docMk/>
            <pc:sldMk cId="1298407168" sldId="257"/>
            <ac:spMk id="17" creationId="{3B2E3793-BFE6-45A2-9B7B-E18844431C99}"/>
          </ac:spMkLst>
        </pc:spChg>
        <pc:spChg chg="add del">
          <ac:chgData name="Belle Calvera, Maria Isabel" userId="58393eb9-5bfb-4b5b-907c-d02ed5a7eb62" providerId="ADAL" clId="{EFC9C051-D455-45A1-B572-282C9D95B5FE}" dt="2024-03-05T18:22:50.447" v="516" actId="26606"/>
          <ac:spMkLst>
            <pc:docMk/>
            <pc:sldMk cId="1298407168" sldId="257"/>
            <ac:spMk id="18" creationId="{BC4C4868-CB8F-4AF9-9CDB-8108F2C19B67}"/>
          </ac:spMkLst>
        </pc:spChg>
      </pc:sldChg>
      <pc:sldChg chg="modSp mod ord">
        <pc:chgData name="Belle Calvera, Maria Isabel" userId="58393eb9-5bfb-4b5b-907c-d02ed5a7eb62" providerId="ADAL" clId="{EFC9C051-D455-45A1-B572-282C9D95B5FE}" dt="2024-03-07T08:43:49.958" v="2250"/>
        <pc:sldMkLst>
          <pc:docMk/>
          <pc:sldMk cId="2846772913" sldId="258"/>
        </pc:sldMkLst>
        <pc:spChg chg="mod">
          <ac:chgData name="Belle Calvera, Maria Isabel" userId="58393eb9-5bfb-4b5b-907c-d02ed5a7eb62" providerId="ADAL" clId="{EFC9C051-D455-45A1-B572-282C9D95B5FE}" dt="2024-03-06T19:31:40.372" v="660"/>
          <ac:spMkLst>
            <pc:docMk/>
            <pc:sldMk cId="2846772913" sldId="258"/>
            <ac:spMk id="3" creationId="{B9EEE59C-769A-25F4-4EFB-45BDE6F93A97}"/>
          </ac:spMkLst>
        </pc:spChg>
      </pc:sldChg>
      <pc:sldChg chg="addSp modSp mod">
        <pc:chgData name="Belle Calvera, Maria Isabel" userId="58393eb9-5bfb-4b5b-907c-d02ed5a7eb62" providerId="ADAL" clId="{EFC9C051-D455-45A1-B572-282C9D95B5FE}" dt="2024-03-07T08:44:03.664" v="2256" actId="20577"/>
        <pc:sldMkLst>
          <pc:docMk/>
          <pc:sldMk cId="3978320097" sldId="259"/>
        </pc:sldMkLst>
        <pc:spChg chg="mod">
          <ac:chgData name="Belle Calvera, Maria Isabel" userId="58393eb9-5bfb-4b5b-907c-d02ed5a7eb62" providerId="ADAL" clId="{EFC9C051-D455-45A1-B572-282C9D95B5FE}" dt="2024-03-07T08:44:03.664" v="2256" actId="20577"/>
          <ac:spMkLst>
            <pc:docMk/>
            <pc:sldMk cId="3978320097" sldId="259"/>
            <ac:spMk id="2" creationId="{506B920D-8062-2A30-6CD2-C5E4F2F4F214}"/>
          </ac:spMkLst>
        </pc:spChg>
        <pc:spChg chg="mod">
          <ac:chgData name="Belle Calvera, Maria Isabel" userId="58393eb9-5bfb-4b5b-907c-d02ed5a7eb62" providerId="ADAL" clId="{EFC9C051-D455-45A1-B572-282C9D95B5FE}" dt="2024-03-06T19:34:38.270" v="667" actId="255"/>
          <ac:spMkLst>
            <pc:docMk/>
            <pc:sldMk cId="3978320097" sldId="259"/>
            <ac:spMk id="3" creationId="{A467F263-54DB-40BF-FACD-F226D32E3C9E}"/>
          </ac:spMkLst>
        </pc:spChg>
        <pc:picChg chg="add mod">
          <ac:chgData name="Belle Calvera, Maria Isabel" userId="58393eb9-5bfb-4b5b-907c-d02ed5a7eb62" providerId="ADAL" clId="{EFC9C051-D455-45A1-B572-282C9D95B5FE}" dt="2024-03-06T19:33:03.777" v="663" actId="1076"/>
          <ac:picMkLst>
            <pc:docMk/>
            <pc:sldMk cId="3978320097" sldId="259"/>
            <ac:picMk id="5" creationId="{EFEB613B-9E15-7C12-08D2-64BB34D44B80}"/>
          </ac:picMkLst>
        </pc:picChg>
      </pc:sldChg>
      <pc:sldChg chg="addSp delSp modSp mod">
        <pc:chgData name="Belle Calvera, Maria Isabel" userId="58393eb9-5bfb-4b5b-907c-d02ed5a7eb62" providerId="ADAL" clId="{EFC9C051-D455-45A1-B572-282C9D95B5FE}" dt="2024-03-07T08:24:39.446" v="1898" actId="14100"/>
        <pc:sldMkLst>
          <pc:docMk/>
          <pc:sldMk cId="2601611420" sldId="260"/>
        </pc:sldMkLst>
        <pc:spChg chg="del">
          <ac:chgData name="Belle Calvera, Maria Isabel" userId="58393eb9-5bfb-4b5b-907c-d02ed5a7eb62" providerId="ADAL" clId="{EFC9C051-D455-45A1-B572-282C9D95B5FE}" dt="2024-03-04T09:10:47.187" v="343" actId="22"/>
          <ac:spMkLst>
            <pc:docMk/>
            <pc:sldMk cId="2601611420" sldId="260"/>
            <ac:spMk id="3" creationId="{E583469A-1467-F161-27AB-252BAC25D3F0}"/>
          </ac:spMkLst>
        </pc:spChg>
        <pc:spChg chg="add mod">
          <ac:chgData name="Belle Calvera, Maria Isabel" userId="58393eb9-5bfb-4b5b-907c-d02ed5a7eb62" providerId="ADAL" clId="{EFC9C051-D455-45A1-B572-282C9D95B5FE}" dt="2024-03-07T08:24:26.081" v="1895" actId="20577"/>
          <ac:spMkLst>
            <pc:docMk/>
            <pc:sldMk cId="2601611420" sldId="260"/>
            <ac:spMk id="7" creationId="{6D28AF28-8E15-07CA-B696-1D1C5F661FFE}"/>
          </ac:spMkLst>
        </pc:spChg>
        <pc:picChg chg="add del">
          <ac:chgData name="Belle Calvera, Maria Isabel" userId="58393eb9-5bfb-4b5b-907c-d02ed5a7eb62" providerId="ADAL" clId="{EFC9C051-D455-45A1-B572-282C9D95B5FE}" dt="2024-03-07T08:21:44.120" v="1710" actId="478"/>
          <ac:picMkLst>
            <pc:docMk/>
            <pc:sldMk cId="2601611420" sldId="260"/>
            <ac:picMk id="4" creationId="{E5285900-D97A-0A99-A288-FA820256C038}"/>
          </ac:picMkLst>
        </pc:picChg>
        <pc:picChg chg="add del mod ord">
          <ac:chgData name="Belle Calvera, Maria Isabel" userId="58393eb9-5bfb-4b5b-907c-d02ed5a7eb62" providerId="ADAL" clId="{EFC9C051-D455-45A1-B572-282C9D95B5FE}" dt="2024-03-04T09:11:10.182" v="345" actId="478"/>
          <ac:picMkLst>
            <pc:docMk/>
            <pc:sldMk cId="2601611420" sldId="260"/>
            <ac:picMk id="5" creationId="{E2ED8A9E-5E54-8FB1-250D-25876B8FB7D2}"/>
          </ac:picMkLst>
        </pc:picChg>
        <pc:picChg chg="add mod">
          <ac:chgData name="Belle Calvera, Maria Isabel" userId="58393eb9-5bfb-4b5b-907c-d02ed5a7eb62" providerId="ADAL" clId="{EFC9C051-D455-45A1-B572-282C9D95B5FE}" dt="2024-03-07T08:24:39.446" v="1898" actId="14100"/>
          <ac:picMkLst>
            <pc:docMk/>
            <pc:sldMk cId="2601611420" sldId="260"/>
            <ac:picMk id="6" creationId="{961E2867-E42A-2FEC-5F34-9C0BD838C29A}"/>
          </ac:picMkLst>
        </pc:picChg>
        <pc:picChg chg="add del mod">
          <ac:chgData name="Belle Calvera, Maria Isabel" userId="58393eb9-5bfb-4b5b-907c-d02ed5a7eb62" providerId="ADAL" clId="{EFC9C051-D455-45A1-B572-282C9D95B5FE}" dt="2024-03-07T08:20:46.241" v="1700" actId="478"/>
          <ac:picMkLst>
            <pc:docMk/>
            <pc:sldMk cId="2601611420" sldId="260"/>
            <ac:picMk id="9" creationId="{CED59B18-5DD3-B1BB-745C-085B493077EE}"/>
          </ac:picMkLst>
        </pc:picChg>
      </pc:sldChg>
      <pc:sldChg chg="ord">
        <pc:chgData name="Belle Calvera, Maria Isabel" userId="58393eb9-5bfb-4b5b-907c-d02ed5a7eb62" providerId="ADAL" clId="{EFC9C051-D455-45A1-B572-282C9D95B5FE}" dt="2024-03-07T08:43:31.146" v="2248"/>
        <pc:sldMkLst>
          <pc:docMk/>
          <pc:sldMk cId="3551629652" sldId="261"/>
        </pc:sldMkLst>
      </pc:sldChg>
      <pc:sldChg chg="addSp delSp modSp mod">
        <pc:chgData name="Belle Calvera, Maria Isabel" userId="58393eb9-5bfb-4b5b-907c-d02ed5a7eb62" providerId="ADAL" clId="{EFC9C051-D455-45A1-B572-282C9D95B5FE}" dt="2024-03-07T08:48:39.064" v="2480" actId="20577"/>
        <pc:sldMkLst>
          <pc:docMk/>
          <pc:sldMk cId="3013210918" sldId="262"/>
        </pc:sldMkLst>
        <pc:spChg chg="mod">
          <ac:chgData name="Belle Calvera, Maria Isabel" userId="58393eb9-5bfb-4b5b-907c-d02ed5a7eb62" providerId="ADAL" clId="{EFC9C051-D455-45A1-B572-282C9D95B5FE}" dt="2024-03-07T08:48:39.064" v="2480" actId="20577"/>
          <ac:spMkLst>
            <pc:docMk/>
            <pc:sldMk cId="3013210918" sldId="262"/>
            <ac:spMk id="2" creationId="{C1EE73AC-3320-3360-14BD-63E7B837308E}"/>
          </ac:spMkLst>
        </pc:spChg>
        <pc:spChg chg="mod">
          <ac:chgData name="Belle Calvera, Maria Isabel" userId="58393eb9-5bfb-4b5b-907c-d02ed5a7eb62" providerId="ADAL" clId="{EFC9C051-D455-45A1-B572-282C9D95B5FE}" dt="2024-03-07T08:45:26.306" v="2403" actId="20577"/>
          <ac:spMkLst>
            <pc:docMk/>
            <pc:sldMk cId="3013210918" sldId="262"/>
            <ac:spMk id="3" creationId="{01C7C238-7193-98D4-664A-5109D24712F1}"/>
          </ac:spMkLst>
        </pc:spChg>
        <pc:spChg chg="add del mod">
          <ac:chgData name="Belle Calvera, Maria Isabel" userId="58393eb9-5bfb-4b5b-907c-d02ed5a7eb62" providerId="ADAL" clId="{EFC9C051-D455-45A1-B572-282C9D95B5FE}" dt="2024-03-06T19:40:45.477" v="762"/>
          <ac:spMkLst>
            <pc:docMk/>
            <pc:sldMk cId="3013210918" sldId="262"/>
            <ac:spMk id="9" creationId="{A82DD049-42ED-8CD4-F481-935BA521964F}"/>
          </ac:spMkLst>
        </pc:spChg>
        <pc:spChg chg="add del mod">
          <ac:chgData name="Belle Calvera, Maria Isabel" userId="58393eb9-5bfb-4b5b-907c-d02ed5a7eb62" providerId="ADAL" clId="{EFC9C051-D455-45A1-B572-282C9D95B5FE}" dt="2024-03-06T19:40:45.477" v="762"/>
          <ac:spMkLst>
            <pc:docMk/>
            <pc:sldMk cId="3013210918" sldId="262"/>
            <ac:spMk id="10" creationId="{C32E29E4-F030-2BB8-0F1C-B5858BA8D6BF}"/>
          </ac:spMkLst>
        </pc:spChg>
        <pc:spChg chg="add del mod">
          <ac:chgData name="Belle Calvera, Maria Isabel" userId="58393eb9-5bfb-4b5b-907c-d02ed5a7eb62" providerId="ADAL" clId="{EFC9C051-D455-45A1-B572-282C9D95B5FE}" dt="2024-03-06T19:40:45.477" v="762"/>
          <ac:spMkLst>
            <pc:docMk/>
            <pc:sldMk cId="3013210918" sldId="262"/>
            <ac:spMk id="11" creationId="{78584448-608B-BBB9-DDE9-4DED98B59DAC}"/>
          </ac:spMkLst>
        </pc:spChg>
        <pc:spChg chg="add del mod">
          <ac:chgData name="Belle Calvera, Maria Isabel" userId="58393eb9-5bfb-4b5b-907c-d02ed5a7eb62" providerId="ADAL" clId="{EFC9C051-D455-45A1-B572-282C9D95B5FE}" dt="2024-03-06T19:41:04.991" v="767"/>
          <ac:spMkLst>
            <pc:docMk/>
            <pc:sldMk cId="3013210918" sldId="262"/>
            <ac:spMk id="12" creationId="{F6A04FC2-C4CE-4C5A-3982-F10D10A98A0D}"/>
          </ac:spMkLst>
        </pc:spChg>
        <pc:spChg chg="add del mod">
          <ac:chgData name="Belle Calvera, Maria Isabel" userId="58393eb9-5bfb-4b5b-907c-d02ed5a7eb62" providerId="ADAL" clId="{EFC9C051-D455-45A1-B572-282C9D95B5FE}" dt="2024-03-06T19:41:04.991" v="767"/>
          <ac:spMkLst>
            <pc:docMk/>
            <pc:sldMk cId="3013210918" sldId="262"/>
            <ac:spMk id="13" creationId="{550A4E10-CF8A-8679-E1DC-AD18BAFDD582}"/>
          </ac:spMkLst>
        </pc:spChg>
        <pc:spChg chg="add del mod">
          <ac:chgData name="Belle Calvera, Maria Isabel" userId="58393eb9-5bfb-4b5b-907c-d02ed5a7eb62" providerId="ADAL" clId="{EFC9C051-D455-45A1-B572-282C9D95B5FE}" dt="2024-03-06T19:41:04.991" v="767"/>
          <ac:spMkLst>
            <pc:docMk/>
            <pc:sldMk cId="3013210918" sldId="262"/>
            <ac:spMk id="14" creationId="{489CA9A1-A5FD-15E2-9A2F-9038B7B6664B}"/>
          </ac:spMkLst>
        </pc:spChg>
        <pc:picChg chg="add mod">
          <ac:chgData name="Belle Calvera, Maria Isabel" userId="58393eb9-5bfb-4b5b-907c-d02ed5a7eb62" providerId="ADAL" clId="{EFC9C051-D455-45A1-B572-282C9D95B5FE}" dt="2024-03-06T19:41:17.532" v="775" actId="1076"/>
          <ac:picMkLst>
            <pc:docMk/>
            <pc:sldMk cId="3013210918" sldId="262"/>
            <ac:picMk id="5" creationId="{B9935B10-D929-F6D6-9CB1-48A99468EF6D}"/>
          </ac:picMkLst>
        </pc:picChg>
        <pc:picChg chg="add mod">
          <ac:chgData name="Belle Calvera, Maria Isabel" userId="58393eb9-5bfb-4b5b-907c-d02ed5a7eb62" providerId="ADAL" clId="{EFC9C051-D455-45A1-B572-282C9D95B5FE}" dt="2024-03-06T19:41:19.459" v="776" actId="1076"/>
          <ac:picMkLst>
            <pc:docMk/>
            <pc:sldMk cId="3013210918" sldId="262"/>
            <ac:picMk id="7" creationId="{6485E204-FD43-D311-C9C9-430B1836F252}"/>
          </ac:picMkLst>
        </pc:picChg>
        <pc:picChg chg="add del mod">
          <ac:chgData name="Belle Calvera, Maria Isabel" userId="58393eb9-5bfb-4b5b-907c-d02ed5a7eb62" providerId="ADAL" clId="{EFC9C051-D455-45A1-B572-282C9D95B5FE}" dt="2024-03-06T19:44:15.595" v="964" actId="478"/>
          <ac:picMkLst>
            <pc:docMk/>
            <pc:sldMk cId="3013210918" sldId="262"/>
            <ac:picMk id="8" creationId="{799399AE-41CA-1CE7-846D-52C94F96FB88}"/>
          </ac:picMkLst>
        </pc:picChg>
        <pc:picChg chg="add del mod">
          <ac:chgData name="Belle Calvera, Maria Isabel" userId="58393eb9-5bfb-4b5b-907c-d02ed5a7eb62" providerId="ADAL" clId="{EFC9C051-D455-45A1-B572-282C9D95B5FE}" dt="2024-03-06T19:44:14.600" v="963" actId="478"/>
          <ac:picMkLst>
            <pc:docMk/>
            <pc:sldMk cId="3013210918" sldId="262"/>
            <ac:picMk id="15" creationId="{C2594B5F-DFB4-CF5C-46BF-135E220E5AE3}"/>
          </ac:picMkLst>
        </pc:picChg>
        <pc:picChg chg="add del mod">
          <ac:chgData name="Belle Calvera, Maria Isabel" userId="58393eb9-5bfb-4b5b-907c-d02ed5a7eb62" providerId="ADAL" clId="{EFC9C051-D455-45A1-B572-282C9D95B5FE}" dt="2024-03-06T19:40:45.477" v="762"/>
          <ac:picMkLst>
            <pc:docMk/>
            <pc:sldMk cId="3013210918" sldId="262"/>
            <ac:picMk id="1025" creationId="{527150AA-F500-6607-844E-C39E1C9CB681}"/>
          </ac:picMkLst>
        </pc:picChg>
        <pc:picChg chg="add del mod">
          <ac:chgData name="Belle Calvera, Maria Isabel" userId="58393eb9-5bfb-4b5b-907c-d02ed5a7eb62" providerId="ADAL" clId="{EFC9C051-D455-45A1-B572-282C9D95B5FE}" dt="2024-03-06T19:40:45.477" v="762"/>
          <ac:picMkLst>
            <pc:docMk/>
            <pc:sldMk cId="3013210918" sldId="262"/>
            <ac:picMk id="1026" creationId="{1377AE28-C343-520D-11C7-B673748BA2DD}"/>
          </ac:picMkLst>
        </pc:picChg>
        <pc:picChg chg="add del mod">
          <ac:chgData name="Belle Calvera, Maria Isabel" userId="58393eb9-5bfb-4b5b-907c-d02ed5a7eb62" providerId="ADAL" clId="{EFC9C051-D455-45A1-B572-282C9D95B5FE}" dt="2024-03-06T19:41:04.991" v="767"/>
          <ac:picMkLst>
            <pc:docMk/>
            <pc:sldMk cId="3013210918" sldId="262"/>
            <ac:picMk id="1030" creationId="{0D0D35EE-B0D1-B0D1-68F0-171115E5F961}"/>
          </ac:picMkLst>
        </pc:picChg>
        <pc:picChg chg="add del mod">
          <ac:chgData name="Belle Calvera, Maria Isabel" userId="58393eb9-5bfb-4b5b-907c-d02ed5a7eb62" providerId="ADAL" clId="{EFC9C051-D455-45A1-B572-282C9D95B5FE}" dt="2024-03-06T19:41:04.991" v="767"/>
          <ac:picMkLst>
            <pc:docMk/>
            <pc:sldMk cId="3013210918" sldId="262"/>
            <ac:picMk id="1031" creationId="{A280BE4E-5F69-3F2F-1524-A2892FED5ADA}"/>
          </ac:picMkLst>
        </pc:picChg>
      </pc:sldChg>
      <pc:sldChg chg="addSp delSp modSp mod">
        <pc:chgData name="Belle Calvera, Maria Isabel" userId="58393eb9-5bfb-4b5b-907c-d02ed5a7eb62" providerId="ADAL" clId="{EFC9C051-D455-45A1-B572-282C9D95B5FE}" dt="2024-03-07T08:50:05.373" v="2506" actId="14100"/>
        <pc:sldMkLst>
          <pc:docMk/>
          <pc:sldMk cId="594348559" sldId="263"/>
        </pc:sldMkLst>
        <pc:spChg chg="mod">
          <ac:chgData name="Belle Calvera, Maria Isabel" userId="58393eb9-5bfb-4b5b-907c-d02ed5a7eb62" providerId="ADAL" clId="{EFC9C051-D455-45A1-B572-282C9D95B5FE}" dt="2024-03-07T08:50:05.373" v="2506" actId="14100"/>
          <ac:spMkLst>
            <pc:docMk/>
            <pc:sldMk cId="594348559" sldId="263"/>
            <ac:spMk id="2" creationId="{7E6D25AC-BE8D-AA39-5AC2-23158D4506A8}"/>
          </ac:spMkLst>
        </pc:spChg>
        <pc:spChg chg="add del mod">
          <ac:chgData name="Belle Calvera, Maria Isabel" userId="58393eb9-5bfb-4b5b-907c-d02ed5a7eb62" providerId="ADAL" clId="{EFC9C051-D455-45A1-B572-282C9D95B5FE}" dt="2024-03-07T06:54:27.304" v="1267" actId="20577"/>
          <ac:spMkLst>
            <pc:docMk/>
            <pc:sldMk cId="594348559" sldId="263"/>
            <ac:spMk id="3" creationId="{2FA9593F-9B26-CE1E-0EA6-429202E08123}"/>
          </ac:spMkLst>
        </pc:spChg>
        <pc:picChg chg="add del mod ord">
          <ac:chgData name="Belle Calvera, Maria Isabel" userId="58393eb9-5bfb-4b5b-907c-d02ed5a7eb62" providerId="ADAL" clId="{EFC9C051-D455-45A1-B572-282C9D95B5FE}" dt="2024-03-07T06:52:56.924" v="1186" actId="22"/>
          <ac:picMkLst>
            <pc:docMk/>
            <pc:sldMk cId="594348559" sldId="263"/>
            <ac:picMk id="5" creationId="{BD4C0903-FEED-A242-9507-4BD84D381DEF}"/>
          </ac:picMkLst>
        </pc:picChg>
        <pc:picChg chg="add mod">
          <ac:chgData name="Belle Calvera, Maria Isabel" userId="58393eb9-5bfb-4b5b-907c-d02ed5a7eb62" providerId="ADAL" clId="{EFC9C051-D455-45A1-B572-282C9D95B5FE}" dt="2024-03-07T06:54:33.974" v="1268" actId="14100"/>
          <ac:picMkLst>
            <pc:docMk/>
            <pc:sldMk cId="594348559" sldId="263"/>
            <ac:picMk id="7" creationId="{5F98633B-D861-BDBB-1527-CBFE8C4EA2A9}"/>
          </ac:picMkLst>
        </pc:picChg>
      </pc:sldChg>
      <pc:sldChg chg="addSp delSp modSp mod">
        <pc:chgData name="Belle Calvera, Maria Isabel" userId="58393eb9-5bfb-4b5b-907c-d02ed5a7eb62" providerId="ADAL" clId="{EFC9C051-D455-45A1-B572-282C9D95B5FE}" dt="2024-03-07T10:26:47.543" v="2777" actId="1076"/>
        <pc:sldMkLst>
          <pc:docMk/>
          <pc:sldMk cId="3903035862" sldId="264"/>
        </pc:sldMkLst>
        <pc:spChg chg="add del mod">
          <ac:chgData name="Belle Calvera, Maria Isabel" userId="58393eb9-5bfb-4b5b-907c-d02ed5a7eb62" providerId="ADAL" clId="{EFC9C051-D455-45A1-B572-282C9D95B5FE}" dt="2024-03-04T17:56:35.573" v="409" actId="20577"/>
          <ac:spMkLst>
            <pc:docMk/>
            <pc:sldMk cId="3903035862" sldId="264"/>
            <ac:spMk id="3" creationId="{8E77B5E4-57E5-EF95-49AF-EA6FE241552F}"/>
          </ac:spMkLst>
        </pc:spChg>
        <pc:picChg chg="add mod">
          <ac:chgData name="Belle Calvera, Maria Isabel" userId="58393eb9-5bfb-4b5b-907c-d02ed5a7eb62" providerId="ADAL" clId="{EFC9C051-D455-45A1-B572-282C9D95B5FE}" dt="2024-03-07T10:26:47.543" v="2777" actId="1076"/>
          <ac:picMkLst>
            <pc:docMk/>
            <pc:sldMk cId="3903035862" sldId="264"/>
            <ac:picMk id="5" creationId="{492D7530-76C8-1C9F-66AE-123D73F00BBF}"/>
          </ac:picMkLst>
        </pc:picChg>
        <pc:picChg chg="add del mod ord">
          <ac:chgData name="Belle Calvera, Maria Isabel" userId="58393eb9-5bfb-4b5b-907c-d02ed5a7eb62" providerId="ADAL" clId="{EFC9C051-D455-45A1-B572-282C9D95B5FE}" dt="2024-03-04T17:56:16.332" v="375" actId="22"/>
          <ac:picMkLst>
            <pc:docMk/>
            <pc:sldMk cId="3903035862" sldId="264"/>
            <ac:picMk id="5" creationId="{6BCE2E26-B2A9-5A01-DB2C-24E45E91DB49}"/>
          </ac:picMkLst>
        </pc:picChg>
        <pc:picChg chg="add del mod">
          <ac:chgData name="Belle Calvera, Maria Isabel" userId="58393eb9-5bfb-4b5b-907c-d02ed5a7eb62" providerId="ADAL" clId="{EFC9C051-D455-45A1-B572-282C9D95B5FE}" dt="2024-03-07T10:26:43.063" v="2775" actId="478"/>
          <ac:picMkLst>
            <pc:docMk/>
            <pc:sldMk cId="3903035862" sldId="264"/>
            <ac:picMk id="7" creationId="{B4BDCD0E-992E-2793-78A1-2538084A87AE}"/>
          </ac:picMkLst>
        </pc:picChg>
      </pc:sldChg>
      <pc:sldChg chg="del">
        <pc:chgData name="Belle Calvera, Maria Isabel" userId="58393eb9-5bfb-4b5b-907c-d02ed5a7eb62" providerId="ADAL" clId="{EFC9C051-D455-45A1-B572-282C9D95B5FE}" dt="2024-03-06T19:50:37.463" v="1182" actId="2696"/>
        <pc:sldMkLst>
          <pc:docMk/>
          <pc:sldMk cId="352722149" sldId="265"/>
        </pc:sldMkLst>
      </pc:sldChg>
      <pc:sldChg chg="addSp delSp modSp mod">
        <pc:chgData name="Belle Calvera, Maria Isabel" userId="58393eb9-5bfb-4b5b-907c-d02ed5a7eb62" providerId="ADAL" clId="{EFC9C051-D455-45A1-B572-282C9D95B5FE}" dt="2024-03-07T08:15:53.446" v="1699" actId="1076"/>
        <pc:sldMkLst>
          <pc:docMk/>
          <pc:sldMk cId="2359678932" sldId="266"/>
        </pc:sldMkLst>
        <pc:spChg chg="mod">
          <ac:chgData name="Belle Calvera, Maria Isabel" userId="58393eb9-5bfb-4b5b-907c-d02ed5a7eb62" providerId="ADAL" clId="{EFC9C051-D455-45A1-B572-282C9D95B5FE}" dt="2024-03-07T08:07:19.585" v="1675" actId="20577"/>
          <ac:spMkLst>
            <pc:docMk/>
            <pc:sldMk cId="2359678932" sldId="266"/>
            <ac:spMk id="2" creationId="{AFBA3FC8-C945-FC30-C1D6-B10C6AC05979}"/>
          </ac:spMkLst>
        </pc:spChg>
        <pc:spChg chg="del mod">
          <ac:chgData name="Belle Calvera, Maria Isabel" userId="58393eb9-5bfb-4b5b-907c-d02ed5a7eb62" providerId="ADAL" clId="{EFC9C051-D455-45A1-B572-282C9D95B5FE}" dt="2024-03-07T08:07:25.153" v="1677" actId="22"/>
          <ac:spMkLst>
            <pc:docMk/>
            <pc:sldMk cId="2359678932" sldId="266"/>
            <ac:spMk id="3" creationId="{7A2C8D33-E14F-0D31-A578-2E90B558BB60}"/>
          </ac:spMkLst>
        </pc:spChg>
        <pc:picChg chg="add mod ord">
          <ac:chgData name="Belle Calvera, Maria Isabel" userId="58393eb9-5bfb-4b5b-907c-d02ed5a7eb62" providerId="ADAL" clId="{EFC9C051-D455-45A1-B572-282C9D95B5FE}" dt="2024-03-07T08:10:09.060" v="1684" actId="14100"/>
          <ac:picMkLst>
            <pc:docMk/>
            <pc:sldMk cId="2359678932" sldId="266"/>
            <ac:picMk id="5" creationId="{BFCF9BDF-C5F1-CC5C-51DE-C10146ECF199}"/>
          </ac:picMkLst>
        </pc:picChg>
        <pc:picChg chg="add mod">
          <ac:chgData name="Belle Calvera, Maria Isabel" userId="58393eb9-5bfb-4b5b-907c-d02ed5a7eb62" providerId="ADAL" clId="{EFC9C051-D455-45A1-B572-282C9D95B5FE}" dt="2024-03-07T08:08:11.595" v="1680" actId="14100"/>
          <ac:picMkLst>
            <pc:docMk/>
            <pc:sldMk cId="2359678932" sldId="266"/>
            <ac:picMk id="7" creationId="{C696002D-22CA-9441-F07C-A5B61F463FA1}"/>
          </ac:picMkLst>
        </pc:picChg>
        <pc:picChg chg="add del mod">
          <ac:chgData name="Belle Calvera, Maria Isabel" userId="58393eb9-5bfb-4b5b-907c-d02ed5a7eb62" providerId="ADAL" clId="{EFC9C051-D455-45A1-B572-282C9D95B5FE}" dt="2024-03-07T08:15:38.460" v="1694" actId="478"/>
          <ac:picMkLst>
            <pc:docMk/>
            <pc:sldMk cId="2359678932" sldId="266"/>
            <ac:picMk id="9" creationId="{1E1C8EF9-E111-FA9A-49B3-4AAADF8432FE}"/>
          </ac:picMkLst>
        </pc:picChg>
        <pc:picChg chg="add mod">
          <ac:chgData name="Belle Calvera, Maria Isabel" userId="58393eb9-5bfb-4b5b-907c-d02ed5a7eb62" providerId="ADAL" clId="{EFC9C051-D455-45A1-B572-282C9D95B5FE}" dt="2024-03-07T08:15:53.446" v="1699" actId="1076"/>
          <ac:picMkLst>
            <pc:docMk/>
            <pc:sldMk cId="2359678932" sldId="266"/>
            <ac:picMk id="11" creationId="{B54C2880-6F57-620E-3D13-168F6CA36804}"/>
          </ac:picMkLst>
        </pc:picChg>
      </pc:sldChg>
      <pc:sldChg chg="addSp delSp modSp mod">
        <pc:chgData name="Belle Calvera, Maria Isabel" userId="58393eb9-5bfb-4b5b-907c-d02ed5a7eb62" providerId="ADAL" clId="{EFC9C051-D455-45A1-B572-282C9D95B5FE}" dt="2024-03-07T08:40:33.313" v="2244" actId="20577"/>
        <pc:sldMkLst>
          <pc:docMk/>
          <pc:sldMk cId="2682657667" sldId="267"/>
        </pc:sldMkLst>
        <pc:spChg chg="mod">
          <ac:chgData name="Belle Calvera, Maria Isabel" userId="58393eb9-5bfb-4b5b-907c-d02ed5a7eb62" providerId="ADAL" clId="{EFC9C051-D455-45A1-B572-282C9D95B5FE}" dt="2024-03-07T08:40:33.313" v="2244" actId="20577"/>
          <ac:spMkLst>
            <pc:docMk/>
            <pc:sldMk cId="2682657667" sldId="267"/>
            <ac:spMk id="2" creationId="{A5DFCF43-7E45-7BB3-18D9-4EC5B802A9F7}"/>
          </ac:spMkLst>
        </pc:spChg>
        <pc:spChg chg="mod">
          <ac:chgData name="Belle Calvera, Maria Isabel" userId="58393eb9-5bfb-4b5b-907c-d02ed5a7eb62" providerId="ADAL" clId="{EFC9C051-D455-45A1-B572-282C9D95B5FE}" dt="2024-03-07T08:40:02.944" v="2241" actId="14100"/>
          <ac:spMkLst>
            <pc:docMk/>
            <pc:sldMk cId="2682657667" sldId="267"/>
            <ac:spMk id="3" creationId="{80D69445-FFE8-1AC8-80B4-F4637CE0C95D}"/>
          </ac:spMkLst>
        </pc:spChg>
        <pc:picChg chg="add mod">
          <ac:chgData name="Belle Calvera, Maria Isabel" userId="58393eb9-5bfb-4b5b-907c-d02ed5a7eb62" providerId="ADAL" clId="{EFC9C051-D455-45A1-B572-282C9D95B5FE}" dt="2024-03-07T08:39:05.473" v="2166" actId="1036"/>
          <ac:picMkLst>
            <pc:docMk/>
            <pc:sldMk cId="2682657667" sldId="267"/>
            <ac:picMk id="5" creationId="{C3239730-DB6C-AFBC-1103-2DB36A115A57}"/>
          </ac:picMkLst>
        </pc:picChg>
        <pc:picChg chg="add mod">
          <ac:chgData name="Belle Calvera, Maria Isabel" userId="58393eb9-5bfb-4b5b-907c-d02ed5a7eb62" providerId="ADAL" clId="{EFC9C051-D455-45A1-B572-282C9D95B5FE}" dt="2024-03-07T08:39:05.473" v="2166" actId="1036"/>
          <ac:picMkLst>
            <pc:docMk/>
            <pc:sldMk cId="2682657667" sldId="267"/>
            <ac:picMk id="7" creationId="{15F38929-FA94-B340-B96C-6DD96EDF23D0}"/>
          </ac:picMkLst>
        </pc:picChg>
        <pc:picChg chg="add mod">
          <ac:chgData name="Belle Calvera, Maria Isabel" userId="58393eb9-5bfb-4b5b-907c-d02ed5a7eb62" providerId="ADAL" clId="{EFC9C051-D455-45A1-B572-282C9D95B5FE}" dt="2024-03-07T08:39:05.473" v="2166" actId="1036"/>
          <ac:picMkLst>
            <pc:docMk/>
            <pc:sldMk cId="2682657667" sldId="267"/>
            <ac:picMk id="9" creationId="{15EEA687-E07B-EE41-A710-CCDE09FD300B}"/>
          </ac:picMkLst>
        </pc:picChg>
        <pc:picChg chg="add mod">
          <ac:chgData name="Belle Calvera, Maria Isabel" userId="58393eb9-5bfb-4b5b-907c-d02ed5a7eb62" providerId="ADAL" clId="{EFC9C051-D455-45A1-B572-282C9D95B5FE}" dt="2024-03-07T08:39:05.473" v="2166" actId="1036"/>
          <ac:picMkLst>
            <pc:docMk/>
            <pc:sldMk cId="2682657667" sldId="267"/>
            <ac:picMk id="11" creationId="{47030EE2-5C36-51F5-9570-D1F901A0DCB4}"/>
          </ac:picMkLst>
        </pc:picChg>
        <pc:picChg chg="add del mod">
          <ac:chgData name="Belle Calvera, Maria Isabel" userId="58393eb9-5bfb-4b5b-907c-d02ed5a7eb62" providerId="ADAL" clId="{EFC9C051-D455-45A1-B572-282C9D95B5FE}" dt="2024-03-07T08:37:38.144" v="2132" actId="478"/>
          <ac:picMkLst>
            <pc:docMk/>
            <pc:sldMk cId="2682657667" sldId="267"/>
            <ac:picMk id="13" creationId="{E300442F-DA4C-82E2-D67F-008CD2654E02}"/>
          </ac:picMkLst>
        </pc:picChg>
        <pc:picChg chg="add del mod">
          <ac:chgData name="Belle Calvera, Maria Isabel" userId="58393eb9-5bfb-4b5b-907c-d02ed5a7eb62" providerId="ADAL" clId="{EFC9C051-D455-45A1-B572-282C9D95B5FE}" dt="2024-03-07T08:37:39.056" v="2133" actId="478"/>
          <ac:picMkLst>
            <pc:docMk/>
            <pc:sldMk cId="2682657667" sldId="267"/>
            <ac:picMk id="15" creationId="{09DFBE97-10B7-C645-C922-AD0C8139D72E}"/>
          </ac:picMkLst>
        </pc:picChg>
        <pc:picChg chg="add del mod">
          <ac:chgData name="Belle Calvera, Maria Isabel" userId="58393eb9-5bfb-4b5b-907c-d02ed5a7eb62" providerId="ADAL" clId="{EFC9C051-D455-45A1-B572-282C9D95B5FE}" dt="2024-03-07T08:37:39.832" v="2134" actId="478"/>
          <ac:picMkLst>
            <pc:docMk/>
            <pc:sldMk cId="2682657667" sldId="267"/>
            <ac:picMk id="17" creationId="{E673F1FD-1FC1-1497-7438-5F24665D54A7}"/>
          </ac:picMkLst>
        </pc:picChg>
        <pc:picChg chg="add del mod">
          <ac:chgData name="Belle Calvera, Maria Isabel" userId="58393eb9-5bfb-4b5b-907c-d02ed5a7eb62" providerId="ADAL" clId="{EFC9C051-D455-45A1-B572-282C9D95B5FE}" dt="2024-03-07T08:37:40.553" v="2135" actId="478"/>
          <ac:picMkLst>
            <pc:docMk/>
            <pc:sldMk cId="2682657667" sldId="267"/>
            <ac:picMk id="19" creationId="{5E9B5329-47C9-ADD7-C4FC-700F6BA1C632}"/>
          </ac:picMkLst>
        </pc:picChg>
        <pc:picChg chg="add del mod">
          <ac:chgData name="Belle Calvera, Maria Isabel" userId="58393eb9-5bfb-4b5b-907c-d02ed5a7eb62" providerId="ADAL" clId="{EFC9C051-D455-45A1-B572-282C9D95B5FE}" dt="2024-03-07T08:37:41.236" v="2136" actId="478"/>
          <ac:picMkLst>
            <pc:docMk/>
            <pc:sldMk cId="2682657667" sldId="267"/>
            <ac:picMk id="21" creationId="{6E37B985-DCC5-A697-F2FD-26CFE0E22E1F}"/>
          </ac:picMkLst>
        </pc:picChg>
        <pc:picChg chg="add del mod">
          <ac:chgData name="Belle Calvera, Maria Isabel" userId="58393eb9-5bfb-4b5b-907c-d02ed5a7eb62" providerId="ADAL" clId="{EFC9C051-D455-45A1-B572-282C9D95B5FE}" dt="2024-03-07T08:37:41.858" v="2137" actId="478"/>
          <ac:picMkLst>
            <pc:docMk/>
            <pc:sldMk cId="2682657667" sldId="267"/>
            <ac:picMk id="23" creationId="{D3042EEE-3BBB-100F-CDF7-4AB0B79757F3}"/>
          </ac:picMkLst>
        </pc:picChg>
        <pc:picChg chg="add del mod">
          <ac:chgData name="Belle Calvera, Maria Isabel" userId="58393eb9-5bfb-4b5b-907c-d02ed5a7eb62" providerId="ADAL" clId="{EFC9C051-D455-45A1-B572-282C9D95B5FE}" dt="2024-03-07T08:37:42.546" v="2138" actId="478"/>
          <ac:picMkLst>
            <pc:docMk/>
            <pc:sldMk cId="2682657667" sldId="267"/>
            <ac:picMk id="25" creationId="{77F08B17-9D0C-DEDA-A969-567C381585E5}"/>
          </ac:picMkLst>
        </pc:picChg>
        <pc:picChg chg="add del mod">
          <ac:chgData name="Belle Calvera, Maria Isabel" userId="58393eb9-5bfb-4b5b-907c-d02ed5a7eb62" providerId="ADAL" clId="{EFC9C051-D455-45A1-B572-282C9D95B5FE}" dt="2024-03-07T08:39:26.120" v="2229" actId="478"/>
          <ac:picMkLst>
            <pc:docMk/>
            <pc:sldMk cId="2682657667" sldId="267"/>
            <ac:picMk id="27" creationId="{F81824C6-7529-2F1F-9765-0D02E47B36CB}"/>
          </ac:picMkLst>
        </pc:picChg>
        <pc:picChg chg="add mod">
          <ac:chgData name="Belle Calvera, Maria Isabel" userId="58393eb9-5bfb-4b5b-907c-d02ed5a7eb62" providerId="ADAL" clId="{EFC9C051-D455-45A1-B572-282C9D95B5FE}" dt="2024-03-07T08:39:11.598" v="2195" actId="1036"/>
          <ac:picMkLst>
            <pc:docMk/>
            <pc:sldMk cId="2682657667" sldId="267"/>
            <ac:picMk id="29" creationId="{A2B840A0-41A0-E744-AE62-CB587EE7E0D1}"/>
          </ac:picMkLst>
        </pc:picChg>
        <pc:picChg chg="add del mod">
          <ac:chgData name="Belle Calvera, Maria Isabel" userId="58393eb9-5bfb-4b5b-907c-d02ed5a7eb62" providerId="ADAL" clId="{EFC9C051-D455-45A1-B572-282C9D95B5FE}" dt="2024-03-07T08:39:33.817" v="2231" actId="478"/>
          <ac:picMkLst>
            <pc:docMk/>
            <pc:sldMk cId="2682657667" sldId="267"/>
            <ac:picMk id="31" creationId="{937B0799-3C28-4515-9A4B-D15D65EC9689}"/>
          </ac:picMkLst>
        </pc:picChg>
        <pc:picChg chg="add mod">
          <ac:chgData name="Belle Calvera, Maria Isabel" userId="58393eb9-5bfb-4b5b-907c-d02ed5a7eb62" providerId="ADAL" clId="{EFC9C051-D455-45A1-B572-282C9D95B5FE}" dt="2024-03-07T08:39:41.560" v="2238" actId="1038"/>
          <ac:picMkLst>
            <pc:docMk/>
            <pc:sldMk cId="2682657667" sldId="267"/>
            <ac:picMk id="33" creationId="{E0B67D81-6DC2-6FD5-6477-20B5260085E6}"/>
          </ac:picMkLst>
        </pc:picChg>
        <pc:picChg chg="add mod">
          <ac:chgData name="Belle Calvera, Maria Isabel" userId="58393eb9-5bfb-4b5b-907c-d02ed5a7eb62" providerId="ADAL" clId="{EFC9C051-D455-45A1-B572-282C9D95B5FE}" dt="2024-03-07T08:39:37.779" v="2232" actId="1076"/>
          <ac:picMkLst>
            <pc:docMk/>
            <pc:sldMk cId="2682657667" sldId="267"/>
            <ac:picMk id="34" creationId="{C4E9D63B-2E9C-FD12-3BF2-72101DCDB34F}"/>
          </ac:picMkLst>
        </pc:picChg>
        <pc:picChg chg="add mod">
          <ac:chgData name="Belle Calvera, Maria Isabel" userId="58393eb9-5bfb-4b5b-907c-d02ed5a7eb62" providerId="ADAL" clId="{EFC9C051-D455-45A1-B572-282C9D95B5FE}" dt="2024-03-07T08:39:20.824" v="2228" actId="1035"/>
          <ac:picMkLst>
            <pc:docMk/>
            <pc:sldMk cId="2682657667" sldId="267"/>
            <ac:picMk id="35" creationId="{D1A31364-EF37-5805-F4E5-C4F99ED1297B}"/>
          </ac:picMkLst>
        </pc:picChg>
      </pc:sldChg>
      <pc:sldChg chg="addSp delSp modSp add mod">
        <pc:chgData name="Belle Calvera, Maria Isabel" userId="58393eb9-5bfb-4b5b-907c-d02ed5a7eb62" providerId="ADAL" clId="{EFC9C051-D455-45A1-B572-282C9D95B5FE}" dt="2024-03-07T08:48:52.007" v="2483"/>
        <pc:sldMkLst>
          <pc:docMk/>
          <pc:sldMk cId="4109853523" sldId="268"/>
        </pc:sldMkLst>
        <pc:spChg chg="mod">
          <ac:chgData name="Belle Calvera, Maria Isabel" userId="58393eb9-5bfb-4b5b-907c-d02ed5a7eb62" providerId="ADAL" clId="{EFC9C051-D455-45A1-B572-282C9D95B5FE}" dt="2024-03-07T08:48:52.007" v="2483"/>
          <ac:spMkLst>
            <pc:docMk/>
            <pc:sldMk cId="4109853523" sldId="268"/>
            <ac:spMk id="2" creationId="{C1EE73AC-3320-3360-14BD-63E7B837308E}"/>
          </ac:spMkLst>
        </pc:spChg>
        <pc:spChg chg="mod">
          <ac:chgData name="Belle Calvera, Maria Isabel" userId="58393eb9-5bfb-4b5b-907c-d02ed5a7eb62" providerId="ADAL" clId="{EFC9C051-D455-45A1-B572-282C9D95B5FE}" dt="2024-03-06T19:43:05.641" v="825" actId="20577"/>
          <ac:spMkLst>
            <pc:docMk/>
            <pc:sldMk cId="4109853523" sldId="268"/>
            <ac:spMk id="3" creationId="{01C7C238-7193-98D4-664A-5109D24712F1}"/>
          </ac:spMkLst>
        </pc:spChg>
        <pc:spChg chg="add mod">
          <ac:chgData name="Belle Calvera, Maria Isabel" userId="58393eb9-5bfb-4b5b-907c-d02ed5a7eb62" providerId="ADAL" clId="{EFC9C051-D455-45A1-B572-282C9D95B5FE}" dt="2024-03-06T19:43:49.610" v="961" actId="14100"/>
          <ac:spMkLst>
            <pc:docMk/>
            <pc:sldMk cId="4109853523" sldId="268"/>
            <ac:spMk id="4" creationId="{8ECC65EE-484A-F7BD-7E4A-16F41C95D639}"/>
          </ac:spMkLst>
        </pc:spChg>
        <pc:spChg chg="add mod">
          <ac:chgData name="Belle Calvera, Maria Isabel" userId="58393eb9-5bfb-4b5b-907c-d02ed5a7eb62" providerId="ADAL" clId="{EFC9C051-D455-45A1-B572-282C9D95B5FE}" dt="2024-03-06T19:43:49.610" v="961" actId="14100"/>
          <ac:spMkLst>
            <pc:docMk/>
            <pc:sldMk cId="4109853523" sldId="268"/>
            <ac:spMk id="6" creationId="{C00689AC-6130-DC31-21F7-0E9A9B33B3FE}"/>
          </ac:spMkLst>
        </pc:spChg>
        <pc:spChg chg="add mod">
          <ac:chgData name="Belle Calvera, Maria Isabel" userId="58393eb9-5bfb-4b5b-907c-d02ed5a7eb62" providerId="ADAL" clId="{EFC9C051-D455-45A1-B572-282C9D95B5FE}" dt="2024-03-06T19:43:49.610" v="961" actId="14100"/>
          <ac:spMkLst>
            <pc:docMk/>
            <pc:sldMk cId="4109853523" sldId="268"/>
            <ac:spMk id="9" creationId="{06455F7A-68C6-1345-5160-4ABB9B544561}"/>
          </ac:spMkLst>
        </pc:spChg>
        <pc:picChg chg="del">
          <ac:chgData name="Belle Calvera, Maria Isabel" userId="58393eb9-5bfb-4b5b-907c-d02ed5a7eb62" providerId="ADAL" clId="{EFC9C051-D455-45A1-B572-282C9D95B5FE}" dt="2024-03-06T19:43:12.159" v="826" actId="478"/>
          <ac:picMkLst>
            <pc:docMk/>
            <pc:sldMk cId="4109853523" sldId="268"/>
            <ac:picMk id="5" creationId="{B9935B10-D929-F6D6-9CB1-48A99468EF6D}"/>
          </ac:picMkLst>
        </pc:picChg>
        <pc:picChg chg="del">
          <ac:chgData name="Belle Calvera, Maria Isabel" userId="58393eb9-5bfb-4b5b-907c-d02ed5a7eb62" providerId="ADAL" clId="{EFC9C051-D455-45A1-B572-282C9D95B5FE}" dt="2024-03-06T19:43:14.336" v="827" actId="478"/>
          <ac:picMkLst>
            <pc:docMk/>
            <pc:sldMk cId="4109853523" sldId="268"/>
            <ac:picMk id="7" creationId="{6485E204-FD43-D311-C9C9-430B1836F252}"/>
          </ac:picMkLst>
        </pc:picChg>
        <pc:picChg chg="mod">
          <ac:chgData name="Belle Calvera, Maria Isabel" userId="58393eb9-5bfb-4b5b-907c-d02ed5a7eb62" providerId="ADAL" clId="{EFC9C051-D455-45A1-B572-282C9D95B5FE}" dt="2024-03-06T19:43:26.151" v="881" actId="1035"/>
          <ac:picMkLst>
            <pc:docMk/>
            <pc:sldMk cId="4109853523" sldId="268"/>
            <ac:picMk id="8" creationId="{799399AE-41CA-1CE7-846D-52C94F96FB88}"/>
          </ac:picMkLst>
        </pc:picChg>
        <pc:picChg chg="mod">
          <ac:chgData name="Belle Calvera, Maria Isabel" userId="58393eb9-5bfb-4b5b-907c-d02ed5a7eb62" providerId="ADAL" clId="{EFC9C051-D455-45A1-B572-282C9D95B5FE}" dt="2024-03-06T19:43:26.151" v="881" actId="1035"/>
          <ac:picMkLst>
            <pc:docMk/>
            <pc:sldMk cId="4109853523" sldId="268"/>
            <ac:picMk id="15" creationId="{C2594B5F-DFB4-CF5C-46BF-135E220E5AE3}"/>
          </ac:picMkLst>
        </pc:picChg>
        <pc:picChg chg="add mod">
          <ac:chgData name="Belle Calvera, Maria Isabel" userId="58393eb9-5bfb-4b5b-907c-d02ed5a7eb62" providerId="ADAL" clId="{EFC9C051-D455-45A1-B572-282C9D95B5FE}" dt="2024-03-06T19:43:49.610" v="961" actId="14100"/>
          <ac:picMkLst>
            <pc:docMk/>
            <pc:sldMk cId="4109853523" sldId="268"/>
            <ac:picMk id="2049" creationId="{9609114B-0983-4323-181B-D367DAA2BB08}"/>
          </ac:picMkLst>
        </pc:picChg>
        <pc:picChg chg="add mod">
          <ac:chgData name="Belle Calvera, Maria Isabel" userId="58393eb9-5bfb-4b5b-907c-d02ed5a7eb62" providerId="ADAL" clId="{EFC9C051-D455-45A1-B572-282C9D95B5FE}" dt="2024-03-06T19:43:49.610" v="961" actId="14100"/>
          <ac:picMkLst>
            <pc:docMk/>
            <pc:sldMk cId="4109853523" sldId="268"/>
            <ac:picMk id="2050" creationId="{BFA67158-CA4D-F89B-4C5F-7ECC2232CEF1}"/>
          </ac:picMkLst>
        </pc:picChg>
      </pc:sldChg>
      <pc:sldChg chg="addSp delSp modSp add mod">
        <pc:chgData name="Belle Calvera, Maria Isabel" userId="58393eb9-5bfb-4b5b-907c-d02ed5a7eb62" providerId="ADAL" clId="{EFC9C051-D455-45A1-B572-282C9D95B5FE}" dt="2024-03-07T08:48:58.751" v="2486"/>
        <pc:sldMkLst>
          <pc:docMk/>
          <pc:sldMk cId="4112554405" sldId="269"/>
        </pc:sldMkLst>
        <pc:spChg chg="mod">
          <ac:chgData name="Belle Calvera, Maria Isabel" userId="58393eb9-5bfb-4b5b-907c-d02ed5a7eb62" providerId="ADAL" clId="{EFC9C051-D455-45A1-B572-282C9D95B5FE}" dt="2024-03-07T08:48:58.751" v="2486"/>
          <ac:spMkLst>
            <pc:docMk/>
            <pc:sldMk cId="4112554405" sldId="269"/>
            <ac:spMk id="2" creationId="{C1EE73AC-3320-3360-14BD-63E7B837308E}"/>
          </ac:spMkLst>
        </pc:spChg>
        <pc:spChg chg="mod">
          <ac:chgData name="Belle Calvera, Maria Isabel" userId="58393eb9-5bfb-4b5b-907c-d02ed5a7eb62" providerId="ADAL" clId="{EFC9C051-D455-45A1-B572-282C9D95B5FE}" dt="2024-03-06T19:46:16.123" v="1060" actId="20577"/>
          <ac:spMkLst>
            <pc:docMk/>
            <pc:sldMk cId="4112554405" sldId="269"/>
            <ac:spMk id="3" creationId="{01C7C238-7193-98D4-664A-5109D24712F1}"/>
          </ac:spMkLst>
        </pc:spChg>
        <pc:picChg chg="add mod">
          <ac:chgData name="Belle Calvera, Maria Isabel" userId="58393eb9-5bfb-4b5b-907c-d02ed5a7eb62" providerId="ADAL" clId="{EFC9C051-D455-45A1-B572-282C9D95B5FE}" dt="2024-03-06T19:45:31.345" v="1049" actId="1035"/>
          <ac:picMkLst>
            <pc:docMk/>
            <pc:sldMk cId="4112554405" sldId="269"/>
            <ac:picMk id="5" creationId="{3C14A63F-6145-5806-14A6-94BA959621C8}"/>
          </ac:picMkLst>
        </pc:picChg>
        <pc:picChg chg="add mod">
          <ac:chgData name="Belle Calvera, Maria Isabel" userId="58393eb9-5bfb-4b5b-907c-d02ed5a7eb62" providerId="ADAL" clId="{EFC9C051-D455-45A1-B572-282C9D95B5FE}" dt="2024-03-06T19:46:06.740" v="1056" actId="1076"/>
          <ac:picMkLst>
            <pc:docMk/>
            <pc:sldMk cId="4112554405" sldId="269"/>
            <ac:picMk id="7" creationId="{63F65901-9D50-D7A2-7E78-9ACE1624DD23}"/>
          </ac:picMkLst>
        </pc:picChg>
        <pc:picChg chg="del">
          <ac:chgData name="Belle Calvera, Maria Isabel" userId="58393eb9-5bfb-4b5b-907c-d02ed5a7eb62" providerId="ADAL" clId="{EFC9C051-D455-45A1-B572-282C9D95B5FE}" dt="2024-03-06T19:45:34.047" v="1050" actId="478"/>
          <ac:picMkLst>
            <pc:docMk/>
            <pc:sldMk cId="4112554405" sldId="269"/>
            <ac:picMk id="8" creationId="{799399AE-41CA-1CE7-846D-52C94F96FB88}"/>
          </ac:picMkLst>
        </pc:picChg>
        <pc:picChg chg="del">
          <ac:chgData name="Belle Calvera, Maria Isabel" userId="58393eb9-5bfb-4b5b-907c-d02ed5a7eb62" providerId="ADAL" clId="{EFC9C051-D455-45A1-B572-282C9D95B5FE}" dt="2024-03-06T19:45:19.488" v="971" actId="478"/>
          <ac:picMkLst>
            <pc:docMk/>
            <pc:sldMk cId="4112554405" sldId="269"/>
            <ac:picMk id="15" creationId="{C2594B5F-DFB4-CF5C-46BF-135E220E5AE3}"/>
          </ac:picMkLst>
        </pc:picChg>
        <pc:picChg chg="del">
          <ac:chgData name="Belle Calvera, Maria Isabel" userId="58393eb9-5bfb-4b5b-907c-d02ed5a7eb62" providerId="ADAL" clId="{EFC9C051-D455-45A1-B572-282C9D95B5FE}" dt="2024-03-06T19:46:10.271" v="1058" actId="478"/>
          <ac:picMkLst>
            <pc:docMk/>
            <pc:sldMk cId="4112554405" sldId="269"/>
            <ac:picMk id="2049" creationId="{9609114B-0983-4323-181B-D367DAA2BB08}"/>
          </ac:picMkLst>
        </pc:picChg>
        <pc:picChg chg="del">
          <ac:chgData name="Belle Calvera, Maria Isabel" userId="58393eb9-5bfb-4b5b-907c-d02ed5a7eb62" providerId="ADAL" clId="{EFC9C051-D455-45A1-B572-282C9D95B5FE}" dt="2024-03-06T19:46:08.326" v="1057" actId="478"/>
          <ac:picMkLst>
            <pc:docMk/>
            <pc:sldMk cId="4112554405" sldId="269"/>
            <ac:picMk id="2050" creationId="{BFA67158-CA4D-F89B-4C5F-7ECC2232CEF1}"/>
          </ac:picMkLst>
        </pc:picChg>
      </pc:sldChg>
      <pc:sldChg chg="addSp delSp modSp add mod">
        <pc:chgData name="Belle Calvera, Maria Isabel" userId="58393eb9-5bfb-4b5b-907c-d02ed5a7eb62" providerId="ADAL" clId="{EFC9C051-D455-45A1-B572-282C9D95B5FE}" dt="2024-03-07T08:49:10.402" v="2492" actId="20577"/>
        <pc:sldMkLst>
          <pc:docMk/>
          <pc:sldMk cId="1637443080" sldId="270"/>
        </pc:sldMkLst>
        <pc:spChg chg="mod">
          <ac:chgData name="Belle Calvera, Maria Isabel" userId="58393eb9-5bfb-4b5b-907c-d02ed5a7eb62" providerId="ADAL" clId="{EFC9C051-D455-45A1-B572-282C9D95B5FE}" dt="2024-03-07T08:49:10.402" v="2492" actId="20577"/>
          <ac:spMkLst>
            <pc:docMk/>
            <pc:sldMk cId="1637443080" sldId="270"/>
            <ac:spMk id="2" creationId="{C1EE73AC-3320-3360-14BD-63E7B837308E}"/>
          </ac:spMkLst>
        </pc:spChg>
        <pc:spChg chg="mod">
          <ac:chgData name="Belle Calvera, Maria Isabel" userId="58393eb9-5bfb-4b5b-907c-d02ed5a7eb62" providerId="ADAL" clId="{EFC9C051-D455-45A1-B572-282C9D95B5FE}" dt="2024-03-06T19:48:44.683" v="1171" actId="20577"/>
          <ac:spMkLst>
            <pc:docMk/>
            <pc:sldMk cId="1637443080" sldId="270"/>
            <ac:spMk id="3" creationId="{01C7C238-7193-98D4-664A-5109D24712F1}"/>
          </ac:spMkLst>
        </pc:spChg>
        <pc:picChg chg="del">
          <ac:chgData name="Belle Calvera, Maria Isabel" userId="58393eb9-5bfb-4b5b-907c-d02ed5a7eb62" providerId="ADAL" clId="{EFC9C051-D455-45A1-B572-282C9D95B5FE}" dt="2024-03-06T19:47:32.577" v="1071" actId="478"/>
          <ac:picMkLst>
            <pc:docMk/>
            <pc:sldMk cId="1637443080" sldId="270"/>
            <ac:picMk id="5" creationId="{3C14A63F-6145-5806-14A6-94BA959621C8}"/>
          </ac:picMkLst>
        </pc:picChg>
        <pc:picChg chg="del">
          <ac:chgData name="Belle Calvera, Maria Isabel" userId="58393eb9-5bfb-4b5b-907c-d02ed5a7eb62" providerId="ADAL" clId="{EFC9C051-D455-45A1-B572-282C9D95B5FE}" dt="2024-03-06T19:47:05.369" v="1068" actId="478"/>
          <ac:picMkLst>
            <pc:docMk/>
            <pc:sldMk cId="1637443080" sldId="270"/>
            <ac:picMk id="7" creationId="{63F65901-9D50-D7A2-7E78-9ACE1624DD23}"/>
          </ac:picMkLst>
        </pc:picChg>
        <pc:picChg chg="add del mod">
          <ac:chgData name="Belle Calvera, Maria Isabel" userId="58393eb9-5bfb-4b5b-907c-d02ed5a7eb62" providerId="ADAL" clId="{EFC9C051-D455-45A1-B572-282C9D95B5FE}" dt="2024-03-06T19:49:06.825" v="1175" actId="478"/>
          <ac:picMkLst>
            <pc:docMk/>
            <pc:sldMk cId="1637443080" sldId="270"/>
            <ac:picMk id="8" creationId="{034F8B42-E3A4-C14B-396B-C92942149240}"/>
          </ac:picMkLst>
        </pc:picChg>
        <pc:picChg chg="add del mod">
          <ac:chgData name="Belle Calvera, Maria Isabel" userId="58393eb9-5bfb-4b5b-907c-d02ed5a7eb62" providerId="ADAL" clId="{EFC9C051-D455-45A1-B572-282C9D95B5FE}" dt="2024-03-06T19:48:52.576" v="1172" actId="478"/>
          <ac:picMkLst>
            <pc:docMk/>
            <pc:sldMk cId="1637443080" sldId="270"/>
            <ac:picMk id="10" creationId="{695F1436-1A52-902B-791F-B6A86331BBD2}"/>
          </ac:picMkLst>
        </pc:picChg>
        <pc:picChg chg="add mod">
          <ac:chgData name="Belle Calvera, Maria Isabel" userId="58393eb9-5bfb-4b5b-907c-d02ed5a7eb62" providerId="ADAL" clId="{EFC9C051-D455-45A1-B572-282C9D95B5FE}" dt="2024-03-06T19:48:57.133" v="1174" actId="1076"/>
          <ac:picMkLst>
            <pc:docMk/>
            <pc:sldMk cId="1637443080" sldId="270"/>
            <ac:picMk id="11" creationId="{622C45EB-F3DB-44FC-9DC8-66950C8B8457}"/>
          </ac:picMkLst>
        </pc:picChg>
        <pc:picChg chg="add mod">
          <ac:chgData name="Belle Calvera, Maria Isabel" userId="58393eb9-5bfb-4b5b-907c-d02ed5a7eb62" providerId="ADAL" clId="{EFC9C051-D455-45A1-B572-282C9D95B5FE}" dt="2024-03-06T19:49:11.540" v="1177" actId="1076"/>
          <ac:picMkLst>
            <pc:docMk/>
            <pc:sldMk cId="1637443080" sldId="270"/>
            <ac:picMk id="12" creationId="{74A22E1C-7158-43EC-DF97-EAD0BEA7AF7F}"/>
          </ac:picMkLst>
        </pc:picChg>
        <pc:picChg chg="add mod">
          <ac:chgData name="Belle Calvera, Maria Isabel" userId="58393eb9-5bfb-4b5b-907c-d02ed5a7eb62" providerId="ADAL" clId="{EFC9C051-D455-45A1-B572-282C9D95B5FE}" dt="2024-03-06T19:49:41.231" v="1181" actId="14100"/>
          <ac:picMkLst>
            <pc:docMk/>
            <pc:sldMk cId="1637443080" sldId="270"/>
            <ac:picMk id="14" creationId="{6C600AC9-9C7E-B3C7-1A5F-9131A4DF64FC}"/>
          </ac:picMkLst>
        </pc:picChg>
      </pc:sldChg>
      <pc:sldChg chg="modSp add mod">
        <pc:chgData name="Belle Calvera, Maria Isabel" userId="58393eb9-5bfb-4b5b-907c-d02ed5a7eb62" providerId="ADAL" clId="{EFC9C051-D455-45A1-B572-282C9D95B5FE}" dt="2024-03-07T08:49:21.030" v="2495"/>
        <pc:sldMkLst>
          <pc:docMk/>
          <pc:sldMk cId="2099622471" sldId="271"/>
        </pc:sldMkLst>
        <pc:spChg chg="mod">
          <ac:chgData name="Belle Calvera, Maria Isabel" userId="58393eb9-5bfb-4b5b-907c-d02ed5a7eb62" providerId="ADAL" clId="{EFC9C051-D455-45A1-B572-282C9D95B5FE}" dt="2024-03-07T08:49:21.030" v="2495"/>
          <ac:spMkLst>
            <pc:docMk/>
            <pc:sldMk cId="2099622471" sldId="271"/>
            <ac:spMk id="2" creationId="{C1EE73AC-3320-3360-14BD-63E7B837308E}"/>
          </ac:spMkLst>
        </pc:spChg>
      </pc:sldChg>
      <pc:sldChg chg="addSp delSp modSp add mod">
        <pc:chgData name="Belle Calvera, Maria Isabel" userId="58393eb9-5bfb-4b5b-907c-d02ed5a7eb62" providerId="ADAL" clId="{EFC9C051-D455-45A1-B572-282C9D95B5FE}" dt="2024-03-07T10:19:33.922" v="2773" actId="1076"/>
        <pc:sldMkLst>
          <pc:docMk/>
          <pc:sldMk cId="1764797784" sldId="272"/>
        </pc:sldMkLst>
        <pc:spChg chg="mod">
          <ac:chgData name="Belle Calvera, Maria Isabel" userId="58393eb9-5bfb-4b5b-907c-d02ed5a7eb62" providerId="ADAL" clId="{EFC9C051-D455-45A1-B572-282C9D95B5FE}" dt="2024-03-07T08:50:40.757" v="2512" actId="14100"/>
          <ac:spMkLst>
            <pc:docMk/>
            <pc:sldMk cId="1764797784" sldId="272"/>
            <ac:spMk id="2" creationId="{7E6D25AC-BE8D-AA39-5AC2-23158D4506A8}"/>
          </ac:spMkLst>
        </pc:spChg>
        <pc:spChg chg="mod">
          <ac:chgData name="Belle Calvera, Maria Isabel" userId="58393eb9-5bfb-4b5b-907c-d02ed5a7eb62" providerId="ADAL" clId="{EFC9C051-D455-45A1-B572-282C9D95B5FE}" dt="2024-03-07T08:46:11.906" v="2409" actId="14100"/>
          <ac:spMkLst>
            <pc:docMk/>
            <pc:sldMk cId="1764797784" sldId="272"/>
            <ac:spMk id="3" creationId="{2FA9593F-9B26-CE1E-0EA6-429202E08123}"/>
          </ac:spMkLst>
        </pc:spChg>
        <pc:picChg chg="add del mod">
          <ac:chgData name="Belle Calvera, Maria Isabel" userId="58393eb9-5bfb-4b5b-907c-d02ed5a7eb62" providerId="ADAL" clId="{EFC9C051-D455-45A1-B572-282C9D95B5FE}" dt="2024-03-07T07:33:17.224" v="1307" actId="478"/>
          <ac:picMkLst>
            <pc:docMk/>
            <pc:sldMk cId="1764797784" sldId="272"/>
            <ac:picMk id="5" creationId="{82EAFF90-4335-553D-EEE4-E0073989B52E}"/>
          </ac:picMkLst>
        </pc:picChg>
        <pc:picChg chg="del">
          <ac:chgData name="Belle Calvera, Maria Isabel" userId="58393eb9-5bfb-4b5b-907c-d02ed5a7eb62" providerId="ADAL" clId="{EFC9C051-D455-45A1-B572-282C9D95B5FE}" dt="2024-03-07T07:05:43.554" v="1303" actId="478"/>
          <ac:picMkLst>
            <pc:docMk/>
            <pc:sldMk cId="1764797784" sldId="272"/>
            <ac:picMk id="7" creationId="{5F98633B-D861-BDBB-1527-CBFE8C4EA2A9}"/>
          </ac:picMkLst>
        </pc:picChg>
        <pc:picChg chg="add mod">
          <ac:chgData name="Belle Calvera, Maria Isabel" userId="58393eb9-5bfb-4b5b-907c-d02ed5a7eb62" providerId="ADAL" clId="{EFC9C051-D455-45A1-B572-282C9D95B5FE}" dt="2024-03-07T10:19:22.401" v="2769" actId="1076"/>
          <ac:picMkLst>
            <pc:docMk/>
            <pc:sldMk cId="1764797784" sldId="272"/>
            <ac:picMk id="8" creationId="{A3F6CB70-F8E1-FA05-421E-1AC3998B7FA0}"/>
          </ac:picMkLst>
        </pc:picChg>
        <pc:picChg chg="add mod">
          <ac:chgData name="Belle Calvera, Maria Isabel" userId="58393eb9-5bfb-4b5b-907c-d02ed5a7eb62" providerId="ADAL" clId="{EFC9C051-D455-45A1-B572-282C9D95B5FE}" dt="2024-03-07T10:19:33.922" v="2773" actId="1076"/>
          <ac:picMkLst>
            <pc:docMk/>
            <pc:sldMk cId="1764797784" sldId="272"/>
            <ac:picMk id="10" creationId="{050EA988-E305-5397-9FD2-1E8BD7EFCEF3}"/>
          </ac:picMkLst>
        </pc:picChg>
      </pc:sldChg>
      <pc:sldChg chg="addSp delSp modSp add mod">
        <pc:chgData name="Belle Calvera, Maria Isabel" userId="58393eb9-5bfb-4b5b-907c-d02ed5a7eb62" providerId="ADAL" clId="{EFC9C051-D455-45A1-B572-282C9D95B5FE}" dt="2024-03-07T08:51:06.984" v="2518" actId="14100"/>
        <pc:sldMkLst>
          <pc:docMk/>
          <pc:sldMk cId="1840833748" sldId="273"/>
        </pc:sldMkLst>
        <pc:spChg chg="mod">
          <ac:chgData name="Belle Calvera, Maria Isabel" userId="58393eb9-5bfb-4b5b-907c-d02ed5a7eb62" providerId="ADAL" clId="{EFC9C051-D455-45A1-B572-282C9D95B5FE}" dt="2024-03-07T08:51:06.984" v="2518" actId="14100"/>
          <ac:spMkLst>
            <pc:docMk/>
            <pc:sldMk cId="1840833748" sldId="273"/>
            <ac:spMk id="2" creationId="{7E6D25AC-BE8D-AA39-5AC2-23158D4506A8}"/>
          </ac:spMkLst>
        </pc:spChg>
        <pc:spChg chg="mod">
          <ac:chgData name="Belle Calvera, Maria Isabel" userId="58393eb9-5bfb-4b5b-907c-d02ed5a7eb62" providerId="ADAL" clId="{EFC9C051-D455-45A1-B572-282C9D95B5FE}" dt="2024-03-07T07:51:39.191" v="1561" actId="14100"/>
          <ac:spMkLst>
            <pc:docMk/>
            <pc:sldMk cId="1840833748" sldId="273"/>
            <ac:spMk id="3" creationId="{2FA9593F-9B26-CE1E-0EA6-429202E08123}"/>
          </ac:spMkLst>
        </pc:spChg>
        <pc:picChg chg="add del mod">
          <ac:chgData name="Belle Calvera, Maria Isabel" userId="58393eb9-5bfb-4b5b-907c-d02ed5a7eb62" providerId="ADAL" clId="{EFC9C051-D455-45A1-B572-282C9D95B5FE}" dt="2024-03-07T07:48:11.959" v="1406" actId="478"/>
          <ac:picMkLst>
            <pc:docMk/>
            <pc:sldMk cId="1840833748" sldId="273"/>
            <ac:picMk id="5" creationId="{096D760B-B5A5-2864-D63F-E70DD2BAB045}"/>
          </ac:picMkLst>
        </pc:picChg>
        <pc:picChg chg="add del mod">
          <ac:chgData name="Belle Calvera, Maria Isabel" userId="58393eb9-5bfb-4b5b-907c-d02ed5a7eb62" providerId="ADAL" clId="{EFC9C051-D455-45A1-B572-282C9D95B5FE}" dt="2024-03-07T07:50:51.681" v="1531" actId="478"/>
          <ac:picMkLst>
            <pc:docMk/>
            <pc:sldMk cId="1840833748" sldId="273"/>
            <ac:picMk id="6" creationId="{3B4BB4E7-125A-BBD7-2432-4BE071059D24}"/>
          </ac:picMkLst>
        </pc:picChg>
        <pc:picChg chg="del">
          <ac:chgData name="Belle Calvera, Maria Isabel" userId="58393eb9-5bfb-4b5b-907c-d02ed5a7eb62" providerId="ADAL" clId="{EFC9C051-D455-45A1-B572-282C9D95B5FE}" dt="2024-03-07T07:47:04.512" v="1378" actId="478"/>
          <ac:picMkLst>
            <pc:docMk/>
            <pc:sldMk cId="1840833748" sldId="273"/>
            <ac:picMk id="8" creationId="{A3F6CB70-F8E1-FA05-421E-1AC3998B7FA0}"/>
          </ac:picMkLst>
        </pc:picChg>
        <pc:picChg chg="add mod">
          <ac:chgData name="Belle Calvera, Maria Isabel" userId="58393eb9-5bfb-4b5b-907c-d02ed5a7eb62" providerId="ADAL" clId="{EFC9C051-D455-45A1-B572-282C9D95B5FE}" dt="2024-03-07T07:51:49.801" v="1601" actId="1035"/>
          <ac:picMkLst>
            <pc:docMk/>
            <pc:sldMk cId="1840833748" sldId="273"/>
            <ac:picMk id="9" creationId="{D7817D6F-2021-5240-E53A-269DD49021A5}"/>
          </ac:picMkLst>
        </pc:picChg>
      </pc:sldChg>
      <pc:sldChg chg="modSp add mod">
        <pc:chgData name="Belle Calvera, Maria Isabel" userId="58393eb9-5bfb-4b5b-907c-d02ed5a7eb62" providerId="ADAL" clId="{EFC9C051-D455-45A1-B572-282C9D95B5FE}" dt="2024-03-07T08:51:39.111" v="2528" actId="14100"/>
        <pc:sldMkLst>
          <pc:docMk/>
          <pc:sldMk cId="2959085440" sldId="274"/>
        </pc:sldMkLst>
        <pc:spChg chg="mod">
          <ac:chgData name="Belle Calvera, Maria Isabel" userId="58393eb9-5bfb-4b5b-907c-d02ed5a7eb62" providerId="ADAL" clId="{EFC9C051-D455-45A1-B572-282C9D95B5FE}" dt="2024-03-07T08:51:39.111" v="2528" actId="14100"/>
          <ac:spMkLst>
            <pc:docMk/>
            <pc:sldMk cId="2959085440" sldId="274"/>
            <ac:spMk id="2" creationId="{7E6D25AC-BE8D-AA39-5AC2-23158D4506A8}"/>
          </ac:spMkLst>
        </pc:spChg>
        <pc:spChg chg="mod">
          <ac:chgData name="Belle Calvera, Maria Isabel" userId="58393eb9-5bfb-4b5b-907c-d02ed5a7eb62" providerId="ADAL" clId="{EFC9C051-D455-45A1-B572-282C9D95B5FE}" dt="2024-03-07T08:47:14.433" v="2424" actId="14100"/>
          <ac:spMkLst>
            <pc:docMk/>
            <pc:sldMk cId="2959085440" sldId="274"/>
            <ac:spMk id="3" creationId="{2FA9593F-9B26-CE1E-0EA6-429202E08123}"/>
          </ac:spMkLst>
        </pc:spChg>
        <pc:picChg chg="mod">
          <ac:chgData name="Belle Calvera, Maria Isabel" userId="58393eb9-5bfb-4b5b-907c-d02ed5a7eb62" providerId="ADAL" clId="{EFC9C051-D455-45A1-B572-282C9D95B5FE}" dt="2024-03-07T08:47:18.408" v="2438" actId="1035"/>
          <ac:picMkLst>
            <pc:docMk/>
            <pc:sldMk cId="2959085440" sldId="274"/>
            <ac:picMk id="5" creationId="{096D760B-B5A5-2864-D63F-E70DD2BAB045}"/>
          </ac:picMkLst>
        </pc:picChg>
      </pc:sldChg>
      <pc:sldChg chg="modSp add mod">
        <pc:chgData name="Belle Calvera, Maria Isabel" userId="58393eb9-5bfb-4b5b-907c-d02ed5a7eb62" providerId="ADAL" clId="{EFC9C051-D455-45A1-B572-282C9D95B5FE}" dt="2024-03-07T08:51:26.306" v="2523" actId="14100"/>
        <pc:sldMkLst>
          <pc:docMk/>
          <pc:sldMk cId="1549923950" sldId="275"/>
        </pc:sldMkLst>
        <pc:spChg chg="mod">
          <ac:chgData name="Belle Calvera, Maria Isabel" userId="58393eb9-5bfb-4b5b-907c-d02ed5a7eb62" providerId="ADAL" clId="{EFC9C051-D455-45A1-B572-282C9D95B5FE}" dt="2024-03-07T08:51:26.306" v="2523" actId="14100"/>
          <ac:spMkLst>
            <pc:docMk/>
            <pc:sldMk cId="1549923950" sldId="275"/>
            <ac:spMk id="2" creationId="{7E6D25AC-BE8D-AA39-5AC2-23158D4506A8}"/>
          </ac:spMkLst>
        </pc:spChg>
        <pc:spChg chg="mod">
          <ac:chgData name="Belle Calvera, Maria Isabel" userId="58393eb9-5bfb-4b5b-907c-d02ed5a7eb62" providerId="ADAL" clId="{EFC9C051-D455-45A1-B572-282C9D95B5FE}" dt="2024-03-07T08:46:57.968" v="2418" actId="14100"/>
          <ac:spMkLst>
            <pc:docMk/>
            <pc:sldMk cId="1549923950" sldId="275"/>
            <ac:spMk id="3" creationId="{2FA9593F-9B26-CE1E-0EA6-429202E08123}"/>
          </ac:spMkLst>
        </pc:spChg>
        <pc:picChg chg="mod">
          <ac:chgData name="Belle Calvera, Maria Isabel" userId="58393eb9-5bfb-4b5b-907c-d02ed5a7eb62" providerId="ADAL" clId="{EFC9C051-D455-45A1-B572-282C9D95B5FE}" dt="2024-03-07T08:47:02.600" v="2420" actId="14100"/>
          <ac:picMkLst>
            <pc:docMk/>
            <pc:sldMk cId="1549923950" sldId="275"/>
            <ac:picMk id="6" creationId="{3B4BB4E7-125A-BBD7-2432-4BE071059D24}"/>
          </ac:picMkLst>
        </pc:picChg>
      </pc:sldChg>
      <pc:sldChg chg="modSp add del mod">
        <pc:chgData name="Belle Calvera, Maria Isabel" userId="58393eb9-5bfb-4b5b-907c-d02ed5a7eb62" providerId="ADAL" clId="{EFC9C051-D455-45A1-B572-282C9D95B5FE}" dt="2024-03-07T10:24:19.858" v="2774" actId="2696"/>
        <pc:sldMkLst>
          <pc:docMk/>
          <pc:sldMk cId="118481992" sldId="276"/>
        </pc:sldMkLst>
        <pc:spChg chg="mod">
          <ac:chgData name="Belle Calvera, Maria Isabel" userId="58393eb9-5bfb-4b5b-907c-d02ed5a7eb62" providerId="ADAL" clId="{EFC9C051-D455-45A1-B572-282C9D95B5FE}" dt="2024-03-07T09:17:49.393" v="2563" actId="20577"/>
          <ac:spMkLst>
            <pc:docMk/>
            <pc:sldMk cId="118481992" sldId="276"/>
            <ac:spMk id="3" creationId="{7A2C8D33-E14F-0D31-A578-2E90B558BB60}"/>
          </ac:spMkLst>
        </pc:spChg>
      </pc:sldChg>
      <pc:sldChg chg="addSp delSp modSp add mod">
        <pc:chgData name="Belle Calvera, Maria Isabel" userId="58393eb9-5bfb-4b5b-907c-d02ed5a7eb62" providerId="ADAL" clId="{EFC9C051-D455-45A1-B572-282C9D95B5FE}" dt="2024-03-07T08:11:15.280" v="1693" actId="14100"/>
        <pc:sldMkLst>
          <pc:docMk/>
          <pc:sldMk cId="1400935309" sldId="277"/>
        </pc:sldMkLst>
        <pc:spChg chg="add del mod">
          <ac:chgData name="Belle Calvera, Maria Isabel" userId="58393eb9-5bfb-4b5b-907c-d02ed5a7eb62" providerId="ADAL" clId="{EFC9C051-D455-45A1-B572-282C9D95B5FE}" dt="2024-03-07T08:10:25.433" v="1689" actId="22"/>
          <ac:spMkLst>
            <pc:docMk/>
            <pc:sldMk cId="1400935309" sldId="277"/>
            <ac:spMk id="4" creationId="{85664992-2BFC-F8A8-234B-68202CF62D16}"/>
          </ac:spMkLst>
        </pc:spChg>
        <pc:picChg chg="del">
          <ac:chgData name="Belle Calvera, Maria Isabel" userId="58393eb9-5bfb-4b5b-907c-d02ed5a7eb62" providerId="ADAL" clId="{EFC9C051-D455-45A1-B572-282C9D95B5FE}" dt="2024-03-07T08:10:15.626" v="1686" actId="478"/>
          <ac:picMkLst>
            <pc:docMk/>
            <pc:sldMk cId="1400935309" sldId="277"/>
            <ac:picMk id="5" creationId="{BFCF9BDF-C5F1-CC5C-51DE-C10146ECF199}"/>
          </ac:picMkLst>
        </pc:picChg>
        <pc:picChg chg="del">
          <ac:chgData name="Belle Calvera, Maria Isabel" userId="58393eb9-5bfb-4b5b-907c-d02ed5a7eb62" providerId="ADAL" clId="{EFC9C051-D455-45A1-B572-282C9D95B5FE}" dt="2024-03-07T08:10:21.441" v="1687" actId="478"/>
          <ac:picMkLst>
            <pc:docMk/>
            <pc:sldMk cId="1400935309" sldId="277"/>
            <ac:picMk id="7" creationId="{C696002D-22CA-9441-F07C-A5B61F463FA1}"/>
          </ac:picMkLst>
        </pc:picChg>
        <pc:picChg chg="add mod ord">
          <ac:chgData name="Belle Calvera, Maria Isabel" userId="58393eb9-5bfb-4b5b-907c-d02ed5a7eb62" providerId="ADAL" clId="{EFC9C051-D455-45A1-B572-282C9D95B5FE}" dt="2024-03-07T08:11:15.280" v="1693" actId="14100"/>
          <ac:picMkLst>
            <pc:docMk/>
            <pc:sldMk cId="1400935309" sldId="277"/>
            <ac:picMk id="8" creationId="{D1C30F4F-5AEF-7D08-831E-C5019EFC640C}"/>
          </ac:picMkLst>
        </pc:picChg>
        <pc:picChg chg="del">
          <ac:chgData name="Belle Calvera, Maria Isabel" userId="58393eb9-5bfb-4b5b-907c-d02ed5a7eb62" providerId="ADAL" clId="{EFC9C051-D455-45A1-B572-282C9D95B5FE}" dt="2024-03-07T08:10:23.256" v="1688" actId="478"/>
          <ac:picMkLst>
            <pc:docMk/>
            <pc:sldMk cId="1400935309" sldId="277"/>
            <ac:picMk id="9" creationId="{1E1C8EF9-E111-FA9A-49B3-4AAADF8432FE}"/>
          </ac:picMkLst>
        </pc:picChg>
        <pc:picChg chg="add mod">
          <ac:chgData name="Belle Calvera, Maria Isabel" userId="58393eb9-5bfb-4b5b-907c-d02ed5a7eb62" providerId="ADAL" clId="{EFC9C051-D455-45A1-B572-282C9D95B5FE}" dt="2024-03-07T08:11:11.587" v="1692" actId="14100"/>
          <ac:picMkLst>
            <pc:docMk/>
            <pc:sldMk cId="1400935309" sldId="277"/>
            <ac:picMk id="11" creationId="{863426EE-F814-718A-7111-C308377C8DB0}"/>
          </ac:picMkLst>
        </pc:picChg>
      </pc:sldChg>
      <pc:sldChg chg="addSp delSp modSp add mod ord">
        <pc:chgData name="Belle Calvera, Maria Isabel" userId="58393eb9-5bfb-4b5b-907c-d02ed5a7eb62" providerId="ADAL" clId="{EFC9C051-D455-45A1-B572-282C9D95B5FE}" dt="2024-03-07T10:08:46.085" v="2767" actId="1076"/>
        <pc:sldMkLst>
          <pc:docMk/>
          <pc:sldMk cId="2392178812" sldId="278"/>
        </pc:sldMkLst>
        <pc:spChg chg="mod">
          <ac:chgData name="Belle Calvera, Maria Isabel" userId="58393eb9-5bfb-4b5b-907c-d02ed5a7eb62" providerId="ADAL" clId="{EFC9C051-D455-45A1-B572-282C9D95B5FE}" dt="2024-03-07T09:18:04.388" v="2568" actId="20577"/>
          <ac:spMkLst>
            <pc:docMk/>
            <pc:sldMk cId="2392178812" sldId="278"/>
            <ac:spMk id="2" creationId="{7E6D25AC-BE8D-AA39-5AC2-23158D4506A8}"/>
          </ac:spMkLst>
        </pc:spChg>
        <pc:spChg chg="mod">
          <ac:chgData name="Belle Calvera, Maria Isabel" userId="58393eb9-5bfb-4b5b-907c-d02ed5a7eb62" providerId="ADAL" clId="{EFC9C051-D455-45A1-B572-282C9D95B5FE}" dt="2024-03-07T10:08:13.384" v="2759" actId="20577"/>
          <ac:spMkLst>
            <pc:docMk/>
            <pc:sldMk cId="2392178812" sldId="278"/>
            <ac:spMk id="3" creationId="{2FA9593F-9B26-CE1E-0EA6-429202E08123}"/>
          </ac:spMkLst>
        </pc:spChg>
        <pc:picChg chg="add mod">
          <ac:chgData name="Belle Calvera, Maria Isabel" userId="58393eb9-5bfb-4b5b-907c-d02ed5a7eb62" providerId="ADAL" clId="{EFC9C051-D455-45A1-B572-282C9D95B5FE}" dt="2024-03-07T10:08:37.982" v="2764" actId="14100"/>
          <ac:picMkLst>
            <pc:docMk/>
            <pc:sldMk cId="2392178812" sldId="278"/>
            <ac:picMk id="5" creationId="{B4F497E8-C34E-0511-3731-6ED2F00944E6}"/>
          </ac:picMkLst>
        </pc:picChg>
        <pc:picChg chg="del mod">
          <ac:chgData name="Belle Calvera, Maria Isabel" userId="58393eb9-5bfb-4b5b-907c-d02ed5a7eb62" providerId="ADAL" clId="{EFC9C051-D455-45A1-B572-282C9D95B5FE}" dt="2024-03-07T09:34:07.775" v="2694" actId="478"/>
          <ac:picMkLst>
            <pc:docMk/>
            <pc:sldMk cId="2392178812" sldId="278"/>
            <ac:picMk id="6" creationId="{3B4BB4E7-125A-BBD7-2432-4BE071059D24}"/>
          </ac:picMkLst>
        </pc:picChg>
        <pc:picChg chg="add mod">
          <ac:chgData name="Belle Calvera, Maria Isabel" userId="58393eb9-5bfb-4b5b-907c-d02ed5a7eb62" providerId="ADAL" clId="{EFC9C051-D455-45A1-B572-282C9D95B5FE}" dt="2024-03-07T10:08:46.085" v="2767" actId="1076"/>
          <ac:picMkLst>
            <pc:docMk/>
            <pc:sldMk cId="2392178812" sldId="278"/>
            <ac:picMk id="8" creationId="{4CD91239-03B8-34D1-9602-ED366F0550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001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302C6-703F-6BC6-B043-668EFC326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DB0A1C-B806-A021-F49D-2CAA5AEFC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B2D20-2A03-AA53-0103-89064BA7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B30DBA-DE6C-4102-AA7D-42D560081898}" type="datetimeFigureOut">
              <a:rPr lang="en-GB" smtClean="0"/>
              <a:pPr/>
              <a:t>06/03/2024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54F1DB-9379-A1BA-E283-E62DDB00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E2725-9B76-6F1D-7E89-181D68C9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EC7AEE-E28E-42FE-BAD6-FB6F06D107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310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F6AE-1E13-4689-07E9-3D1453D0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C4131C-BCB1-B98B-BFFE-52356E209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680FC-4671-0C49-F3E0-ADCFA4CB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0DBA-DE6C-4102-AA7D-42D560081898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44F86-FFDF-722B-E5FB-45A5AD1A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605E6F-D65F-30FE-5E61-188F36FD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7AEE-E28E-42FE-BAD6-FB6F06D10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20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529D52-9DF2-F83D-B0AD-52BC732B8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46D09E-F609-6BE1-7ABB-6C52FE6E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03FDD2-4546-963B-16F6-E7FFBF07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0DBA-DE6C-4102-AA7D-42D560081898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1F29E-6181-A5EB-7B83-98C6C9B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F2C2E-C495-CB17-4560-907064F8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7AEE-E28E-42FE-BAD6-FB6F06D10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5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F6A62-4DDB-EA0A-60A1-6DC349D4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85FFA-681E-D47F-D810-965D09376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BB1C8F-A6DF-A5FB-2117-03B9E16A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0DBA-DE6C-4102-AA7D-42D560081898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6A92B-A871-423C-B713-3B7D542A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A027FC-F150-0D20-811F-27E9F90A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7AEE-E28E-42FE-BAD6-FB6F06D10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9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B65C8-72BA-8106-9BC9-56F2CA65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346E9-D890-39C7-55DA-220D80868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8E2B1-9D74-BA94-235A-A19DC7F2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0DBA-DE6C-4102-AA7D-42D560081898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11F5AD-CAC0-7EDA-7664-0C58C280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A92D34-51BE-D209-D0B9-5161AAC6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7AEE-E28E-42FE-BAD6-FB6F06D10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63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ADE85-C1E2-0017-0AD6-9D2AB7B7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D2009-DEF6-E5C3-2A99-AA287502A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BB246A-0D8E-C507-E68D-0CE1ECB74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A392E7-8E31-98D2-6DDC-E38AEC51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0DBA-DE6C-4102-AA7D-42D560081898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A060D0-5B81-80CB-E54B-991ABDB5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DA2B75-73E7-4028-E7E7-F5A592FE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7AEE-E28E-42FE-BAD6-FB6F06D10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8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B44EF-DA5E-FCE3-B94C-3B39E84B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4A4B92-982F-A130-5A44-44318692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53A98C-1E3B-2A21-EFAD-D76E176E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F8D0F0-E583-9061-3DD6-378657620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42CE33-F0B4-7552-7CDB-5D350778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8FAA93-D8AE-5282-054B-755CC8C9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0DBA-DE6C-4102-AA7D-42D560081898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F7EE58-1B70-B563-012E-E21DEBE2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7A9A1C-8746-7C5A-B004-CE3EA4A5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7AEE-E28E-42FE-BAD6-FB6F06D10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42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2716F-C945-A8A6-37A4-81AF1AA9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8E08E2-13B3-EC20-E361-9FD6A38A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0DBA-DE6C-4102-AA7D-42D560081898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1A1A8F-6E58-8148-8003-AFD65423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EC0E7D-60F2-57A6-C50D-D2717F65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7AEE-E28E-42FE-BAD6-FB6F06D10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1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5EBC6F-4A77-727C-5D52-020B884F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0DBA-DE6C-4102-AA7D-42D560081898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C92C89-8E8B-5195-035A-091B8B06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66C65B-EF27-99C3-CDA8-6541FB33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7AEE-E28E-42FE-BAD6-FB6F06D10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A0923-7288-1150-C7DF-37CFB8FD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E3F8A-6709-1210-0C4A-9B6F8E2AC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A74D41-D4E3-6E60-4353-A6FBD37D3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FAF80A-2F5E-705F-6C53-08E7874F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0DBA-DE6C-4102-AA7D-42D560081898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37CC0D-8F3E-FBBB-2CCD-AB8F048E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D0384A-0091-2254-A779-67F60588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7AEE-E28E-42FE-BAD6-FB6F06D10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4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38947-17E7-753E-319B-BE02F391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61E4FD-C8DF-FAD2-DC29-8337EE556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A83244-2286-47E2-6EBE-F7C027CA0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73CC85-FC6D-0878-920B-646FDBDA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0DBA-DE6C-4102-AA7D-42D560081898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D4C4D6-84E7-D2F5-754E-5A8ABAB8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360B99-CE2C-DD01-17D2-0B7E4258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7AEE-E28E-42FE-BAD6-FB6F06D10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40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47FDAD4-117E-82AE-2261-3B64AA64D21B}"/>
              </a:ext>
            </a:extLst>
          </p:cNvPr>
          <p:cNvSpPr/>
          <p:nvPr userDrawn="1"/>
        </p:nvSpPr>
        <p:spPr>
          <a:xfrm>
            <a:off x="0" y="0"/>
            <a:ext cx="12192000" cy="1137804"/>
          </a:xfrm>
          <a:prstGeom prst="rect">
            <a:avLst/>
          </a:prstGeom>
          <a:solidFill>
            <a:srgbClr val="001F5F"/>
          </a:solidFill>
          <a:ln>
            <a:solidFill>
              <a:srgbClr val="001F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D01386-DE90-A713-207B-0E767889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1"/>
            <a:ext cx="10515600" cy="480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GB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CBF694-57A3-FF67-8B72-149F998F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8D4E2-CFE4-8DE6-1F2B-C1AD9A979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0DBA-DE6C-4102-AA7D-42D560081898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1CE06-ABEE-A0C5-9100-0F074D8F4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0C50E3-901C-4984-7529-294BCEBFE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7AEE-E28E-42FE-BAD6-FB6F06D1075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DXC Technology: KI Delta Learning">
            <a:extLst>
              <a:ext uri="{FF2B5EF4-FFF2-40B4-BE49-F238E27FC236}">
                <a16:creationId xmlns:a16="http://schemas.microsoft.com/office/drawing/2014/main" id="{527CF5BE-3DB8-FEDC-E323-5B4312C3DB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520" y="-17156"/>
            <a:ext cx="1954480" cy="3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31CFDA1-2301-6184-82AC-A20224B3CA2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155" y="74180"/>
            <a:ext cx="382281" cy="3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2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1E3B5-F7B9-426A-6852-102D6F0CC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Equipo 1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C874E5-23CF-6ED4-FA27-733B5A0B7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&lt;Isabel </a:t>
            </a:r>
            <a:r>
              <a:rPr lang="es-ES" dirty="0" err="1"/>
              <a:t>Bellé</a:t>
            </a:r>
            <a:r>
              <a:rPr lang="es-ES" dirty="0"/>
              <a:t> Calvera&gt;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75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E73AC-3320-3360-14BD-63E7B837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Tests</a:t>
            </a:r>
            <a:r>
              <a:rPr lang="es-ES" dirty="0"/>
              <a:t> – demo – Repositorio (perfil test – BD </a:t>
            </a:r>
            <a:r>
              <a:rPr lang="es-ES" dirty="0" err="1"/>
              <a:t>MySql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7C238-7193-98D4-664A-5109D247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543974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Test </a:t>
            </a:r>
            <a:r>
              <a:rPr lang="en-GB" dirty="0" err="1"/>
              <a:t>negativo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C65EE-484A-F7BD-7E4A-16F41C95D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40" y="4674638"/>
            <a:ext cx="96972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00689AC-6130-DC31-21F7-0E9A9B33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40" y="5379488"/>
            <a:ext cx="96972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6455F7A-68C6-1345-5160-4ABB9B544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40" y="5674763"/>
            <a:ext cx="96972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4A63F-6145-5806-14A6-94BA9596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97" y="2253702"/>
            <a:ext cx="5943600" cy="1884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65901-9D50-D7A2-7E78-9ACE1624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86" y="4196643"/>
            <a:ext cx="44196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5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E73AC-3320-3360-14BD-63E7B837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Tests</a:t>
            </a:r>
            <a:r>
              <a:rPr lang="es-ES" dirty="0"/>
              <a:t> – demo – Servicio (perfil </a:t>
            </a:r>
            <a:r>
              <a:rPr lang="es-ES" dirty="0" err="1"/>
              <a:t>dev</a:t>
            </a:r>
            <a:r>
              <a:rPr lang="es-ES" dirty="0"/>
              <a:t> – BD </a:t>
            </a:r>
            <a:r>
              <a:rPr lang="es-ES" dirty="0" err="1"/>
              <a:t>MySql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7C238-7193-98D4-664A-5109D247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543974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Test </a:t>
            </a:r>
            <a:r>
              <a:rPr lang="en-GB" dirty="0" err="1"/>
              <a:t>positivo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C65EE-484A-F7BD-7E4A-16F41C95D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40" y="4674638"/>
            <a:ext cx="96972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00689AC-6130-DC31-21F7-0E9A9B33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40" y="5379488"/>
            <a:ext cx="96972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6455F7A-68C6-1345-5160-4ABB9B544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40" y="5674763"/>
            <a:ext cx="96972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2C45EB-F3DB-44FC-9DC8-66950C8B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97" y="2263478"/>
            <a:ext cx="5943600" cy="1438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A22E1C-7158-43EC-DF97-EAD0BEA7A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97" y="3964305"/>
            <a:ext cx="4314825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600AC9-9C7E-B3C7-1A5F-9131A4DF6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98" y="4713458"/>
            <a:ext cx="8323642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E73AC-3320-3360-14BD-63E7B837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Tests</a:t>
            </a:r>
            <a:r>
              <a:rPr lang="es-ES" dirty="0"/>
              <a:t> – demo – Servicio (perfil </a:t>
            </a:r>
            <a:r>
              <a:rPr lang="es-ES" dirty="0" err="1"/>
              <a:t>dev</a:t>
            </a:r>
            <a:r>
              <a:rPr lang="es-ES" dirty="0"/>
              <a:t> – BD </a:t>
            </a:r>
            <a:r>
              <a:rPr lang="es-ES" dirty="0" err="1"/>
              <a:t>MySql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7C238-7193-98D4-664A-5109D247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543974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Test </a:t>
            </a:r>
            <a:r>
              <a:rPr lang="en-GB" dirty="0" err="1"/>
              <a:t>negativo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C65EE-484A-F7BD-7E4A-16F41C95D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40" y="4674638"/>
            <a:ext cx="96972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00689AC-6130-DC31-21F7-0E9A9B33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40" y="5379488"/>
            <a:ext cx="96972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6455F7A-68C6-1345-5160-4ABB9B544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40" y="5674763"/>
            <a:ext cx="96972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F8B42-E3A4-C14B-396B-C9294214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97" y="4569480"/>
            <a:ext cx="4362450" cy="542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5F1436-1A52-902B-791F-B6A86331B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56" y="2235940"/>
            <a:ext cx="51244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2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D25AC-BE8D-AA39-5AC2-23158D45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544511"/>
            <a:ext cx="11810261" cy="480435"/>
          </a:xfrm>
        </p:spPr>
        <p:txBody>
          <a:bodyPr>
            <a:normAutofit fontScale="90000"/>
          </a:bodyPr>
          <a:lstStyle/>
          <a:p>
            <a:r>
              <a:rPr lang="es-ES" dirty="0"/>
              <a:t>Demo RESTER – </a:t>
            </a:r>
            <a:r>
              <a:rPr lang="es-ES" dirty="0" err="1"/>
              <a:t>Controller</a:t>
            </a:r>
            <a:r>
              <a:rPr lang="es-ES" dirty="0"/>
              <a:t>/</a:t>
            </a:r>
            <a:r>
              <a:rPr lang="es-ES" dirty="0" err="1"/>
              <a:t>Exception</a:t>
            </a:r>
            <a:r>
              <a:rPr lang="es-ES" dirty="0"/>
              <a:t> (perfil </a:t>
            </a:r>
            <a:r>
              <a:rPr lang="es-ES" dirty="0" err="1"/>
              <a:t>dev</a:t>
            </a:r>
            <a:r>
              <a:rPr lang="es-ES" dirty="0"/>
              <a:t> – BD H2)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9593F-9B26-CE1E-0EA6-429202E0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existen cuentas en BD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8633B-D861-BDBB-1527-CBFE8C4E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9" y="2300769"/>
            <a:ext cx="6518293" cy="31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4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D25AC-BE8D-AA39-5AC2-23158D45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4511"/>
            <a:ext cx="10969101" cy="480435"/>
          </a:xfrm>
        </p:spPr>
        <p:txBody>
          <a:bodyPr>
            <a:normAutofit fontScale="90000"/>
          </a:bodyPr>
          <a:lstStyle/>
          <a:p>
            <a:r>
              <a:rPr lang="es-ES" dirty="0"/>
              <a:t>Demo </a:t>
            </a:r>
            <a:r>
              <a:rPr lang="es-ES" dirty="0" err="1"/>
              <a:t>RESter</a:t>
            </a:r>
            <a:r>
              <a:rPr lang="es-ES" dirty="0"/>
              <a:t> – </a:t>
            </a:r>
            <a:r>
              <a:rPr lang="es-ES" dirty="0" err="1"/>
              <a:t>Controller</a:t>
            </a:r>
            <a:r>
              <a:rPr lang="es-ES" dirty="0"/>
              <a:t> (otros-perfil </a:t>
            </a:r>
            <a:r>
              <a:rPr lang="es-ES" dirty="0" err="1"/>
              <a:t>dev</a:t>
            </a:r>
            <a:r>
              <a:rPr lang="es-ES" dirty="0"/>
              <a:t> – BD H2)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9593F-9B26-CE1E-0EA6-429202E0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/>
          <a:lstStyle/>
          <a:p>
            <a:r>
              <a:rPr lang="es-ES" dirty="0"/>
              <a:t>Lista de cuentas en BD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6CB70-F8E1-FA05-421E-1AC3998B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41126"/>
            <a:ext cx="4728317" cy="4372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0EA988-E305-5397-9FD2-1E8BD7EFC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26" y="1255192"/>
            <a:ext cx="5511806" cy="54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9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D25AC-BE8D-AA39-5AC2-23158D45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4511"/>
            <a:ext cx="11235431" cy="480435"/>
          </a:xfrm>
        </p:spPr>
        <p:txBody>
          <a:bodyPr>
            <a:normAutofit fontScale="90000"/>
          </a:bodyPr>
          <a:lstStyle/>
          <a:p>
            <a:r>
              <a:rPr lang="es-ES" dirty="0"/>
              <a:t>Demo RESTER – </a:t>
            </a:r>
            <a:r>
              <a:rPr lang="es-ES" dirty="0" err="1"/>
              <a:t>Controller</a:t>
            </a:r>
            <a:r>
              <a:rPr lang="es-ES" dirty="0"/>
              <a:t> (POST - perfil </a:t>
            </a:r>
            <a:r>
              <a:rPr lang="es-ES" dirty="0" err="1"/>
              <a:t>dev</a:t>
            </a:r>
            <a:r>
              <a:rPr lang="es-ES" dirty="0"/>
              <a:t> – BD H2)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9593F-9B26-CE1E-0EA6-429202E0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955"/>
            <a:ext cx="10515600" cy="5299788"/>
          </a:xfrm>
        </p:spPr>
        <p:txBody>
          <a:bodyPr/>
          <a:lstStyle/>
          <a:p>
            <a:r>
              <a:rPr lang="es-ES" dirty="0"/>
              <a:t>BD </a:t>
            </a:r>
            <a:r>
              <a:rPr lang="es-ES" dirty="0" err="1"/>
              <a:t>customers</a:t>
            </a:r>
            <a:r>
              <a:rPr lang="es-ES" dirty="0"/>
              <a:t> (antes de crear cuenta, existe </a:t>
            </a:r>
            <a:r>
              <a:rPr lang="es-ES" dirty="0" err="1"/>
              <a:t>customer_id</a:t>
            </a:r>
            <a:r>
              <a:rPr lang="es-ES" dirty="0"/>
              <a:t> 2)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17D6F-2021-5240-E53A-269DD490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612"/>
            <a:ext cx="6648450" cy="105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3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D25AC-BE8D-AA39-5AC2-23158D45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1"/>
            <a:ext cx="11208798" cy="480435"/>
          </a:xfrm>
        </p:spPr>
        <p:txBody>
          <a:bodyPr>
            <a:normAutofit fontScale="90000"/>
          </a:bodyPr>
          <a:lstStyle/>
          <a:p>
            <a:r>
              <a:rPr lang="es-ES" dirty="0"/>
              <a:t>Demo RESTER – </a:t>
            </a:r>
            <a:r>
              <a:rPr lang="es-ES" dirty="0" err="1"/>
              <a:t>Controller</a:t>
            </a:r>
            <a:r>
              <a:rPr lang="es-ES" dirty="0"/>
              <a:t> (POST - perfil </a:t>
            </a:r>
            <a:r>
              <a:rPr lang="es-ES" dirty="0" err="1"/>
              <a:t>dev</a:t>
            </a:r>
            <a:r>
              <a:rPr lang="es-ES" dirty="0"/>
              <a:t> – BD H2)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9593F-9B26-CE1E-0EA6-429202E0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5211826"/>
          </a:xfrm>
        </p:spPr>
        <p:txBody>
          <a:bodyPr/>
          <a:lstStyle/>
          <a:p>
            <a:r>
              <a:rPr lang="es-ES" dirty="0"/>
              <a:t>Crear cuenta para </a:t>
            </a:r>
            <a:r>
              <a:rPr lang="es-ES" dirty="0" err="1"/>
              <a:t>customer_id</a:t>
            </a:r>
            <a:r>
              <a:rPr lang="es-ES" dirty="0"/>
              <a:t> 2 (crea cuenta, </a:t>
            </a:r>
            <a:r>
              <a:rPr lang="es-ES" dirty="0" err="1"/>
              <a:t>customer</a:t>
            </a:r>
            <a:r>
              <a:rPr lang="es-ES" dirty="0"/>
              <a:t> sólo ID)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BB4E7-125A-BBD7-2432-4BE07105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447"/>
            <a:ext cx="6636798" cy="44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2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D25AC-BE8D-AA39-5AC2-23158D45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1"/>
            <a:ext cx="11040122" cy="480435"/>
          </a:xfrm>
        </p:spPr>
        <p:txBody>
          <a:bodyPr>
            <a:normAutofit fontScale="90000"/>
          </a:bodyPr>
          <a:lstStyle/>
          <a:p>
            <a:r>
              <a:rPr lang="es-ES" dirty="0"/>
              <a:t>Demo RESTER – </a:t>
            </a:r>
            <a:r>
              <a:rPr lang="es-ES" dirty="0" err="1"/>
              <a:t>Controller</a:t>
            </a:r>
            <a:r>
              <a:rPr lang="es-ES" dirty="0"/>
              <a:t> (POST- perfil </a:t>
            </a:r>
            <a:r>
              <a:rPr lang="es-ES" dirty="0" err="1"/>
              <a:t>dev</a:t>
            </a:r>
            <a:r>
              <a:rPr lang="es-ES" dirty="0"/>
              <a:t> – BD H2)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9593F-9B26-CE1E-0EA6-429202E0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/>
          <a:p>
            <a:r>
              <a:rPr lang="es-ES" dirty="0"/>
              <a:t>Crear cuenta para </a:t>
            </a:r>
            <a:r>
              <a:rPr lang="es-ES" dirty="0" err="1"/>
              <a:t>customer_id</a:t>
            </a:r>
            <a:r>
              <a:rPr lang="es-ES" dirty="0"/>
              <a:t> 2 (BD </a:t>
            </a:r>
            <a:r>
              <a:rPr lang="es-ES" dirty="0" err="1"/>
              <a:t>accounts</a:t>
            </a:r>
            <a:r>
              <a:rPr lang="es-ES" dirty="0"/>
              <a:t> posterior)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D760B-B5A5-2864-D63F-E70DD2BA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60" y="2367434"/>
            <a:ext cx="7524750" cy="20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85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A3FC8-C945-FC30-C1D6-B10C6AC0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Documentación - </a:t>
            </a:r>
            <a:r>
              <a:rPr lang="es-ES" dirty="0" err="1"/>
              <a:t>Swagger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F9BDF-C5F1-CC5C-51DE-C10146ECF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20" y="1433739"/>
            <a:ext cx="346319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96002D-22CA-9441-F07C-A5B61F463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203" y="1268962"/>
            <a:ext cx="3719593" cy="5589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4C2880-6F57-620E-3D13-168F6CA36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772" y="1268961"/>
            <a:ext cx="4043371" cy="55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7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A3FC8-C945-FC30-C1D6-B10C6AC0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Documentación - </a:t>
            </a:r>
            <a:r>
              <a:rPr lang="es-ES" dirty="0" err="1"/>
              <a:t>Swagger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C30F4F-5AEF-7D08-831E-C5019EFC6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2980"/>
            <a:ext cx="2272127" cy="50013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3426EE-F814-718A-7111-C308377C8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1212980"/>
            <a:ext cx="3886200" cy="51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3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9D4B6-8309-2002-DB03-FEBF0974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Arquitectura base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323FB-660B-0F48-5AE5-7EFEBA86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Initilitzr</a:t>
            </a:r>
            <a:r>
              <a:rPr lang="en-GB" dirty="0"/>
              <a:t>: </a:t>
            </a:r>
            <a:r>
              <a:rPr lang="en-GB" dirty="0" err="1"/>
              <a:t>Creado</a:t>
            </a:r>
            <a:r>
              <a:rPr lang="en-GB" dirty="0"/>
              <a:t> Proyecto </a:t>
            </a:r>
            <a:r>
              <a:rPr lang="en-GB" dirty="0" err="1"/>
              <a:t>BananaMint</a:t>
            </a:r>
            <a:r>
              <a:rPr lang="en-GB" dirty="0"/>
              <a:t> con </a:t>
            </a:r>
            <a:r>
              <a:rPr lang="en-GB" dirty="0" err="1"/>
              <a:t>siguientes</a:t>
            </a:r>
            <a:r>
              <a:rPr lang="en-GB" dirty="0"/>
              <a:t> </a:t>
            </a:r>
            <a:r>
              <a:rPr lang="en-GB" dirty="0" err="1"/>
              <a:t>características</a:t>
            </a:r>
            <a:endParaRPr lang="en-GB" dirty="0"/>
          </a:p>
          <a:p>
            <a:pPr lvl="1"/>
            <a:r>
              <a:rPr lang="en-GB" dirty="0"/>
              <a:t>Project Maven</a:t>
            </a:r>
          </a:p>
          <a:p>
            <a:pPr lvl="1"/>
            <a:r>
              <a:rPr lang="en-GB" dirty="0"/>
              <a:t>Language Java</a:t>
            </a:r>
          </a:p>
          <a:p>
            <a:pPr lvl="1"/>
            <a:r>
              <a:rPr lang="en-GB" dirty="0" err="1"/>
              <a:t>Versión</a:t>
            </a:r>
            <a:r>
              <a:rPr lang="en-GB" dirty="0"/>
              <a:t> Spring Boot 2.7.4</a:t>
            </a:r>
          </a:p>
          <a:p>
            <a:pPr lvl="1"/>
            <a:r>
              <a:rPr lang="en-GB" dirty="0"/>
              <a:t>Packaging Jar</a:t>
            </a:r>
          </a:p>
          <a:p>
            <a:pPr lvl="1"/>
            <a:r>
              <a:rPr lang="en-GB" dirty="0" err="1"/>
              <a:t>Versión</a:t>
            </a:r>
            <a:r>
              <a:rPr lang="en-GB" dirty="0"/>
              <a:t> Java 11</a:t>
            </a:r>
          </a:p>
          <a:p>
            <a:r>
              <a:rPr lang="en-GB" dirty="0"/>
              <a:t>BBDD:</a:t>
            </a:r>
          </a:p>
          <a:p>
            <a:pPr lvl="1"/>
            <a:r>
              <a:rPr lang="en-GB" dirty="0"/>
              <a:t>H2 DB (</a:t>
            </a:r>
            <a:r>
              <a:rPr lang="en-GB" dirty="0" err="1"/>
              <a:t>perfil</a:t>
            </a:r>
            <a:r>
              <a:rPr lang="en-GB" dirty="0"/>
              <a:t> dev), </a:t>
            </a:r>
            <a:r>
              <a:rPr lang="en-GB" dirty="0" err="1"/>
              <a:t>Mysql</a:t>
            </a:r>
            <a:r>
              <a:rPr lang="en-GB" dirty="0"/>
              <a:t> (</a:t>
            </a:r>
            <a:r>
              <a:rPr lang="en-GB" dirty="0" err="1"/>
              <a:t>perfiles</a:t>
            </a:r>
            <a:r>
              <a:rPr lang="en-GB" dirty="0"/>
              <a:t> prod y test)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40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D25AC-BE8D-AA39-5AC2-23158D45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1"/>
            <a:ext cx="11208798" cy="480435"/>
          </a:xfrm>
        </p:spPr>
        <p:txBody>
          <a:bodyPr>
            <a:normAutofit fontScale="90000"/>
          </a:bodyPr>
          <a:lstStyle/>
          <a:p>
            <a:r>
              <a:rPr lang="es-ES" dirty="0"/>
              <a:t>Demo RESTER – Perfil </a:t>
            </a:r>
            <a:r>
              <a:rPr lang="es-ES" dirty="0" err="1"/>
              <a:t>prod</a:t>
            </a:r>
            <a:r>
              <a:rPr lang="es-ES" dirty="0"/>
              <a:t> – BD </a:t>
            </a:r>
            <a:r>
              <a:rPr lang="es-ES" dirty="0" err="1"/>
              <a:t>MySql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9593F-9B26-CE1E-0EA6-429202E0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384917"/>
            <a:ext cx="11811000" cy="5211826"/>
          </a:xfrm>
        </p:spPr>
        <p:txBody>
          <a:bodyPr/>
          <a:lstStyle/>
          <a:p>
            <a:r>
              <a:rPr lang="es-ES" dirty="0"/>
              <a:t>Perfil </a:t>
            </a:r>
            <a:r>
              <a:rPr lang="es-ES" dirty="0" err="1"/>
              <a:t>prod</a:t>
            </a:r>
            <a:r>
              <a:rPr lang="es-ES" dirty="0"/>
              <a:t> que usa </a:t>
            </a:r>
            <a:r>
              <a:rPr lang="es-ES" dirty="0" err="1"/>
              <a:t>MySql</a:t>
            </a:r>
            <a:r>
              <a:rPr lang="es-ES" dirty="0"/>
              <a:t> y comunica en protocolo seguro en puerto 8843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Código </a:t>
            </a:r>
            <a:r>
              <a:rPr lang="en-GB" dirty="0" err="1"/>
              <a:t>yaml</a:t>
            </a:r>
            <a:endParaRPr lang="en-GB" dirty="0"/>
          </a:p>
          <a:p>
            <a:r>
              <a:rPr lang="en-GB" dirty="0" err="1"/>
              <a:t>Próximos</a:t>
            </a:r>
            <a:r>
              <a:rPr lang="en-GB" dirty="0"/>
              <a:t> pasos: </a:t>
            </a:r>
            <a:r>
              <a:rPr lang="en-GB" dirty="0" err="1"/>
              <a:t>pte</a:t>
            </a:r>
            <a:r>
              <a:rPr lang="en-GB" dirty="0"/>
              <a:t> </a:t>
            </a:r>
            <a:r>
              <a:rPr lang="en-GB" dirty="0" err="1"/>
              <a:t>probar</a:t>
            </a:r>
            <a:r>
              <a:rPr lang="en-GB" dirty="0"/>
              <a:t> 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497E8-C34E-0511-3731-6ED2F009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991529"/>
            <a:ext cx="6255139" cy="2188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D91239-03B8-34D1-9602-ED366F05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43" y="1974009"/>
            <a:ext cx="4819650" cy="488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78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B8EA7-728A-31FC-7629-5E6D12FE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Próximos pasos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7B5E4-57E5-EF95-49AF-EA6FE241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 “Amarillo” </a:t>
            </a:r>
            <a:r>
              <a:rPr lang="en-GB" dirty="0" err="1"/>
              <a:t>próximos</a:t>
            </a:r>
            <a:r>
              <a:rPr lang="en-GB" dirty="0"/>
              <a:t> pasos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D7530-76C8-1C9F-66AE-123D73F00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77" y="2352577"/>
            <a:ext cx="7439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3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0D99C-A5B1-7011-577B-78E733F8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Historias de usuario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EEE59C-769A-25F4-4EFB-45BDE6F93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usuario válido, quiero poder abrir una o varias cuentas para poder gestionar mis finanzas.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77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AB77B-4742-8D59-2103-A98812B8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Implementación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6D6C5-1ED4-EA17-E2BB-4BF283FA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Entidades</a:t>
            </a:r>
          </a:p>
          <a:p>
            <a:r>
              <a:rPr lang="es-ES" dirty="0"/>
              <a:t>Repositorio</a:t>
            </a:r>
          </a:p>
          <a:p>
            <a:r>
              <a:rPr lang="es-ES" dirty="0"/>
              <a:t>Servicio</a:t>
            </a:r>
          </a:p>
          <a:p>
            <a:r>
              <a:rPr lang="es-ES" dirty="0" err="1"/>
              <a:t>Controller</a:t>
            </a:r>
            <a:r>
              <a:rPr lang="es-ES" dirty="0"/>
              <a:t>/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handler</a:t>
            </a:r>
            <a:r>
              <a:rPr lang="es-ES" dirty="0"/>
              <a:t>/validación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62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FCF43-7E45-7BB3-18D9-4EC5B802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Mi implementación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69445-FFE8-1AC8-80B4-F4637CE0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5" y="1315616"/>
            <a:ext cx="11933852" cy="5346441"/>
          </a:xfrm>
        </p:spPr>
        <p:txBody>
          <a:bodyPr/>
          <a:lstStyle/>
          <a:p>
            <a:r>
              <a:rPr lang="en-GB" dirty="0" err="1"/>
              <a:t>Estructura</a:t>
            </a:r>
            <a:r>
              <a:rPr lang="en-GB" dirty="0"/>
              <a:t> Proyecto (solo </a:t>
            </a:r>
            <a:r>
              <a:rPr lang="en-GB" dirty="0" err="1"/>
              <a:t>componentes</a:t>
            </a:r>
            <a:r>
              <a:rPr lang="en-GB" dirty="0"/>
              <a:t> </a:t>
            </a:r>
            <a:r>
              <a:rPr lang="en-GB" dirty="0" err="1"/>
              <a:t>usados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mi </a:t>
            </a:r>
            <a:r>
              <a:rPr lang="en-GB" dirty="0" err="1"/>
              <a:t>historia</a:t>
            </a:r>
            <a:r>
              <a:rPr lang="en-GB" dirty="0"/>
              <a:t> de </a:t>
            </a:r>
            <a:r>
              <a:rPr lang="en-GB" dirty="0" err="1"/>
              <a:t>usuario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39730-DB6C-AFBC-1103-2DB36A11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5" y="2123725"/>
            <a:ext cx="3884644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38929-FA94-B340-B96C-6DD96EDF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4" y="3355719"/>
            <a:ext cx="3884644" cy="485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EEA687-E07B-EE41-A710-CCDE09FD3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59" y="3940696"/>
            <a:ext cx="3464862" cy="225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030EE2-5C36-51F5-9570-D1F901A0D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84" y="6217665"/>
            <a:ext cx="3836337" cy="276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B840A0-41A0-E744-AE62-CB587EE7E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136" y="2147791"/>
            <a:ext cx="3314700" cy="33051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0B67D81-6DC2-6FD5-6477-20B526008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8852" y="5360267"/>
            <a:ext cx="3595382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4E9D63B-2E9C-FD12-3BF2-72101DCDB3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5334" y="2139085"/>
            <a:ext cx="3595382" cy="25798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1A31364-EF37-5805-F4E5-C4F99ED129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5334" y="4883207"/>
            <a:ext cx="3595382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5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B920D-8062-2A30-6CD2-C5E4F2F4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Repositorio GIT - ramas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7F263-54DB-40BF-FACD-F226D32E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5517472"/>
          </a:xfrm>
        </p:spPr>
        <p:txBody>
          <a:bodyPr>
            <a:normAutofit/>
          </a:bodyPr>
          <a:lstStyle/>
          <a:p>
            <a:r>
              <a:rPr lang="en-GB" sz="2400" dirty="0"/>
              <a:t>https://github.com/mespeletadxc/BananaMint/tree/feature/addAccount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B613B-9E15-7C12-08D2-64BB34D4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34" y="2400300"/>
            <a:ext cx="71151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2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2337C-EA8A-C1FB-E62F-363E3D1F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de la API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28AF28-8E15-07CA-B696-1D1C5F66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Accounts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POST: crear cuenta para un </a:t>
            </a:r>
            <a:r>
              <a:rPr lang="es-ES" dirty="0" err="1"/>
              <a:t>customer_id</a:t>
            </a:r>
            <a:r>
              <a:rPr lang="es-ES" dirty="0"/>
              <a:t> determinado en la </a:t>
            </a:r>
            <a:r>
              <a:rPr lang="es-ES" dirty="0" err="1"/>
              <a:t>Request</a:t>
            </a:r>
            <a:r>
              <a:rPr lang="es-ES" dirty="0"/>
              <a:t> (requerido en historia de usuario)</a:t>
            </a:r>
          </a:p>
          <a:p>
            <a:pPr lvl="1"/>
            <a:r>
              <a:rPr lang="es-ES" dirty="0"/>
              <a:t>GET: obtener lista de cuentas (usado para probar otras casuísticas)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E2867-E42A-2FEC-5F34-9C0BD838C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6876"/>
            <a:ext cx="4452257" cy="290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1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E73AC-3320-3360-14BD-63E7B837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Tests</a:t>
            </a:r>
            <a:r>
              <a:rPr lang="es-ES" dirty="0"/>
              <a:t> – demo – Repositorio (perfil test – BD </a:t>
            </a:r>
            <a:r>
              <a:rPr lang="es-ES" dirty="0" err="1"/>
              <a:t>MySql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7C238-7193-98D4-664A-5109D247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5439747"/>
          </a:xfrm>
        </p:spPr>
        <p:txBody>
          <a:bodyPr/>
          <a:lstStyle/>
          <a:p>
            <a:r>
              <a:rPr lang="en-GB" dirty="0"/>
              <a:t>Test (</a:t>
            </a:r>
            <a:r>
              <a:rPr lang="en-GB" dirty="0" err="1"/>
              <a:t>relación</a:t>
            </a:r>
            <a:r>
              <a:rPr lang="en-GB" dirty="0"/>
              <a:t> </a:t>
            </a:r>
            <a:r>
              <a:rPr lang="en-GB" dirty="0" err="1"/>
              <a:t>bidireccional</a:t>
            </a:r>
            <a:r>
              <a:rPr lang="en-GB" dirty="0"/>
              <a:t> Account-Customer)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Nota: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simplicidad</a:t>
            </a:r>
            <a:r>
              <a:rPr lang="en-GB" dirty="0"/>
              <a:t>, </a:t>
            </a:r>
            <a:r>
              <a:rPr lang="en-GB" dirty="0" err="1"/>
              <a:t>eliminé</a:t>
            </a:r>
            <a:r>
              <a:rPr lang="en-GB" dirty="0"/>
              <a:t> </a:t>
            </a:r>
            <a:r>
              <a:rPr lang="en-GB" dirty="0" err="1"/>
              <a:t>relación</a:t>
            </a:r>
            <a:r>
              <a:rPr lang="en-GB" dirty="0"/>
              <a:t> </a:t>
            </a:r>
            <a:r>
              <a:rPr lang="en-GB" dirty="0" err="1"/>
              <a:t>bidireccional</a:t>
            </a:r>
            <a:r>
              <a:rPr lang="en-GB" dirty="0"/>
              <a:t> y cascade, de </a:t>
            </a:r>
            <a:r>
              <a:rPr lang="en-GB" dirty="0" err="1"/>
              <a:t>tal</a:t>
            </a:r>
            <a:r>
              <a:rPr lang="en-GB" dirty="0"/>
              <a:t> forma que solo </a:t>
            </a:r>
            <a:r>
              <a:rPr lang="en-GB" dirty="0" err="1"/>
              <a:t>persistí</a:t>
            </a:r>
            <a:r>
              <a:rPr lang="en-GB" dirty="0"/>
              <a:t> Account, que era mi </a:t>
            </a:r>
            <a:r>
              <a:rPr lang="en-GB" dirty="0" err="1"/>
              <a:t>historia</a:t>
            </a:r>
            <a:r>
              <a:rPr lang="en-GB" dirty="0"/>
              <a:t> de </a:t>
            </a:r>
            <a:r>
              <a:rPr lang="en-GB" dirty="0" err="1"/>
              <a:t>usuario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35B10-D929-F6D6-9CB1-48A99468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86" y="1843999"/>
            <a:ext cx="7762875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5E204-FD43-D311-C9C9-430B1836F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86" y="2472649"/>
            <a:ext cx="5962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1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E73AC-3320-3360-14BD-63E7B837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Tests</a:t>
            </a:r>
            <a:r>
              <a:rPr lang="es-ES" dirty="0"/>
              <a:t> – demo – Repositorio (perfil test – BD </a:t>
            </a:r>
            <a:r>
              <a:rPr lang="es-ES" dirty="0" err="1"/>
              <a:t>MySql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7C238-7193-98D4-664A-5109D247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543974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Test </a:t>
            </a:r>
            <a:r>
              <a:rPr lang="en-GB" dirty="0" err="1"/>
              <a:t>positivo</a:t>
            </a:r>
            <a:r>
              <a:rPr lang="en-GB" dirty="0"/>
              <a:t> (</a:t>
            </a:r>
            <a:r>
              <a:rPr lang="en-GB" dirty="0" err="1"/>
              <a:t>relación</a:t>
            </a:r>
            <a:r>
              <a:rPr lang="en-GB" dirty="0"/>
              <a:t> </a:t>
            </a:r>
            <a:r>
              <a:rPr lang="en-GB" dirty="0" err="1"/>
              <a:t>unidireccional</a:t>
            </a:r>
            <a:r>
              <a:rPr lang="en-GB" dirty="0"/>
              <a:t> Account-Customer)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399AE-41CA-1CE7-846D-52C94F96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86" y="4047535"/>
            <a:ext cx="4343400" cy="552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594B5F-DFB4-CF5C-46BF-135E220E5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86" y="2313669"/>
            <a:ext cx="5943600" cy="1741805"/>
          </a:xfrm>
          <a:prstGeom prst="rect">
            <a:avLst/>
          </a:prstGeom>
        </p:spPr>
      </p:pic>
      <p:pic>
        <p:nvPicPr>
          <p:cNvPr id="2050" name="Picture 61">
            <a:extLst>
              <a:ext uri="{FF2B5EF4-FFF2-40B4-BE49-F238E27FC236}">
                <a16:creationId xmlns:a16="http://schemas.microsoft.com/office/drawing/2014/main" id="{BFA67158-CA4D-F89B-4C5F-7ECC2232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86" y="5131838"/>
            <a:ext cx="4727414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62">
            <a:extLst>
              <a:ext uri="{FF2B5EF4-FFF2-40B4-BE49-F238E27FC236}">
                <a16:creationId xmlns:a16="http://schemas.microsoft.com/office/drawing/2014/main" id="{9609114B-0983-4323-181B-D367DAA2B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86" y="5379488"/>
            <a:ext cx="4727414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CC65EE-484A-F7BD-7E4A-16F41C95D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40" y="4674638"/>
            <a:ext cx="96972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00689AC-6130-DC31-21F7-0E9A9B33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40" y="5379488"/>
            <a:ext cx="96972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6455F7A-68C6-1345-5160-4ABB9B544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40" y="5674763"/>
            <a:ext cx="96972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3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408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Equipo 1</vt:lpstr>
      <vt:lpstr>Arquitectura base</vt:lpstr>
      <vt:lpstr>Historias de usuario</vt:lpstr>
      <vt:lpstr>Implementación</vt:lpstr>
      <vt:lpstr>Mi implementación</vt:lpstr>
      <vt:lpstr>Repositorio GIT - ramas</vt:lpstr>
      <vt:lpstr>Diseño de la API</vt:lpstr>
      <vt:lpstr>Tests – demo – Repositorio (perfil test – BD MySql)</vt:lpstr>
      <vt:lpstr>Tests – demo – Repositorio (perfil test – BD MySql)</vt:lpstr>
      <vt:lpstr>Tests – demo – Repositorio (perfil test – BD MySql)</vt:lpstr>
      <vt:lpstr>Tests – demo – Servicio (perfil dev – BD MySql)</vt:lpstr>
      <vt:lpstr>Tests – demo – Servicio (perfil dev – BD MySql)</vt:lpstr>
      <vt:lpstr>Demo RESTER – Controller/Exception (perfil dev – BD H2)</vt:lpstr>
      <vt:lpstr>Demo RESter – Controller (otros-perfil dev – BD H2)</vt:lpstr>
      <vt:lpstr>Demo RESTER – Controller (POST - perfil dev – BD H2)</vt:lpstr>
      <vt:lpstr>Demo RESTER – Controller (POST - perfil dev – BD H2)</vt:lpstr>
      <vt:lpstr>Demo RESTER – Controller (POST- perfil dev – BD H2)</vt:lpstr>
      <vt:lpstr>Documentación - Swagger</vt:lpstr>
      <vt:lpstr>Documentación - Swagger</vt:lpstr>
      <vt:lpstr>Demo RESTER – Perfil prod – BD MySql)</vt:lpstr>
      <vt:lpstr>Próximos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X</dc:title>
  <dc:creator>ricardo</dc:creator>
  <cp:lastModifiedBy>Belle Calvera, Maria Isabel</cp:lastModifiedBy>
  <cp:revision>7</cp:revision>
  <dcterms:created xsi:type="dcterms:W3CDTF">2024-02-27T16:47:20Z</dcterms:created>
  <dcterms:modified xsi:type="dcterms:W3CDTF">2024-03-07T10:26:51Z</dcterms:modified>
</cp:coreProperties>
</file>