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4" autoAdjust="0"/>
    <p:restoredTop sz="94660"/>
  </p:normalViewPr>
  <p:slideViewPr>
    <p:cSldViewPr snapToGrid="0">
      <p:cViewPr>
        <p:scale>
          <a:sx n="200" d="100"/>
          <a:sy n="200" d="100"/>
        </p:scale>
        <p:origin x="-10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6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0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4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8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0B9D5-A5BC-448F-9CDC-F3F0A828C392}" type="datetimeFigureOut">
              <a:rPr lang="en-US" smtClean="0"/>
              <a:t>7/18/2016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71D75-AE51-4E8F-AD6C-2413DE4818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 de texto 2"/>
          <p:cNvSpPr txBox="1"/>
          <p:nvPr/>
        </p:nvSpPr>
        <p:spPr>
          <a:xfrm>
            <a:off x="4727575" y="3244850"/>
            <a:ext cx="628650" cy="36195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s-CR" sz="8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Imagen de entrada</a:t>
            </a:r>
            <a:endParaRPr lang="en-US" sz="100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Cuadro de texto 4"/>
          <p:cNvSpPr txBox="1"/>
          <p:nvPr/>
        </p:nvSpPr>
        <p:spPr>
          <a:xfrm>
            <a:off x="5743575" y="3251200"/>
            <a:ext cx="565150" cy="3429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s-CR" sz="8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Módulo Init</a:t>
            </a:r>
            <a:endParaRPr lang="en-US" sz="10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V="1">
            <a:off x="5362575" y="3422650"/>
            <a:ext cx="3746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6321425" y="3413760"/>
            <a:ext cx="37465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 de texto 7"/>
          <p:cNvSpPr txBox="1"/>
          <p:nvPr/>
        </p:nvSpPr>
        <p:spPr>
          <a:xfrm>
            <a:off x="6702425" y="3244850"/>
            <a:ext cx="762000" cy="368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s-CR" sz="80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Módulo de manipulación</a:t>
            </a:r>
            <a:endParaRPr lang="en-US" sz="100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629052" y="736223"/>
            <a:ext cx="825776" cy="39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000" dirty="0">
                <a:latin typeface="Cambria" panose="02040503050406030204" pitchFamily="18" charset="0"/>
                <a:cs typeface="Arial" panose="020B0604020202020204" pitchFamily="34" charset="0"/>
              </a:rPr>
              <a:t>Módulo de Init()</a:t>
            </a:r>
            <a:endParaRPr lang="en-US" sz="1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" name="Conector recto de flecha 12"/>
          <p:cNvCxnSpPr>
            <a:endCxn id="25" idx="1"/>
          </p:cNvCxnSpPr>
          <p:nvPr/>
        </p:nvCxnSpPr>
        <p:spPr>
          <a:xfrm>
            <a:off x="2380479" y="939145"/>
            <a:ext cx="3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redondeado 13"/>
          <p:cNvSpPr/>
          <p:nvPr/>
        </p:nvSpPr>
        <p:spPr>
          <a:xfrm>
            <a:off x="3734077" y="740053"/>
            <a:ext cx="993498" cy="39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000" dirty="0">
                <a:latin typeface="Cambria" panose="02040503050406030204" pitchFamily="18" charset="0"/>
                <a:cs typeface="Arial" panose="020B0604020202020204" pitchFamily="34" charset="0"/>
              </a:rPr>
              <a:t>Módulo de Manipulación</a:t>
            </a:r>
            <a:endParaRPr lang="en-US" sz="1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1511023" y="1449665"/>
            <a:ext cx="825776" cy="39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000" dirty="0">
                <a:latin typeface="Cambria" panose="02040503050406030204" pitchFamily="18" charset="0"/>
                <a:cs typeface="Arial" panose="020B0604020202020204" pitchFamily="34" charset="0"/>
              </a:rPr>
              <a:t>Módulo de Ejecución</a:t>
            </a:r>
            <a:endParaRPr lang="en-US" sz="1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622550" y="1449665"/>
            <a:ext cx="825776" cy="39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000" dirty="0">
                <a:latin typeface="Cambria" panose="02040503050406030204" pitchFamily="18" charset="0"/>
                <a:cs typeface="Arial" panose="020B0604020202020204" pitchFamily="34" charset="0"/>
              </a:rPr>
              <a:t>Imagen de Salida</a:t>
            </a:r>
            <a:endParaRPr lang="en-US" sz="1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7" name="Conector recto de flecha 16"/>
          <p:cNvCxnSpPr>
            <a:stCxn id="15" idx="3"/>
            <a:endCxn id="16" idx="1"/>
          </p:cNvCxnSpPr>
          <p:nvPr/>
        </p:nvCxnSpPr>
        <p:spPr>
          <a:xfrm>
            <a:off x="2336799" y="1648758"/>
            <a:ext cx="28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r 20"/>
          <p:cNvCxnSpPr>
            <a:stCxn id="14" idx="3"/>
            <a:endCxn id="15" idx="1"/>
          </p:cNvCxnSpPr>
          <p:nvPr/>
        </p:nvCxnSpPr>
        <p:spPr>
          <a:xfrm flipH="1">
            <a:off x="1511023" y="939146"/>
            <a:ext cx="3216552" cy="709612"/>
          </a:xfrm>
          <a:prstGeom prst="bentConnector5">
            <a:avLst>
              <a:gd name="adj1" fmla="val -5330"/>
              <a:gd name="adj2" fmla="val 50000"/>
              <a:gd name="adj3" fmla="val 10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2681564" y="740052"/>
            <a:ext cx="825776" cy="3981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000" dirty="0">
                <a:latin typeface="Cambria" panose="02040503050406030204" pitchFamily="18" charset="0"/>
                <a:cs typeface="Arial" panose="020B0604020202020204" pitchFamily="34" charset="0"/>
              </a:rPr>
              <a:t>Imagen de entrada</a:t>
            </a:r>
            <a:endParaRPr lang="en-US" sz="10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6" name="Conector recto de flecha 25"/>
          <p:cNvCxnSpPr>
            <a:stCxn id="25" idx="3"/>
            <a:endCxn id="14" idx="1"/>
          </p:cNvCxnSpPr>
          <p:nvPr/>
        </p:nvCxnSpPr>
        <p:spPr>
          <a:xfrm>
            <a:off x="3507340" y="939145"/>
            <a:ext cx="226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35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Espinoza</dc:creator>
  <cp:lastModifiedBy>Marco Espinoza</cp:lastModifiedBy>
  <cp:revision>3</cp:revision>
  <dcterms:created xsi:type="dcterms:W3CDTF">2016-07-19T03:17:58Z</dcterms:created>
  <dcterms:modified xsi:type="dcterms:W3CDTF">2016-07-19T03:44:34Z</dcterms:modified>
</cp:coreProperties>
</file>