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jpeg" ContentType="image/jpeg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9.jpeg" ContentType="image/jpeg"/>
  <Override PartName="/ppt/media/image2.png" ContentType="image/png"/>
  <Override PartName="/ppt/media/image7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"/>
          <p:cNvPicPr/>
          <p:nvPr/>
        </p:nvPicPr>
        <p:blipFill>
          <a:blip r:embed="rId1"/>
          <a:stretch/>
        </p:blipFill>
        <p:spPr>
          <a:xfrm>
            <a:off x="2803320" y="153000"/>
            <a:ext cx="6584400" cy="655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2766600" y="199080"/>
            <a:ext cx="6657840" cy="6657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4" descr=""/>
          <p:cNvPicPr/>
          <p:nvPr/>
        </p:nvPicPr>
        <p:blipFill>
          <a:blip r:embed="rId1"/>
          <a:stretch/>
        </p:blipFill>
        <p:spPr>
          <a:xfrm>
            <a:off x="1320840" y="191880"/>
            <a:ext cx="9736920" cy="647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4" descr=""/>
          <p:cNvPicPr/>
          <p:nvPr/>
        </p:nvPicPr>
        <p:blipFill>
          <a:blip r:embed="rId1"/>
          <a:stretch/>
        </p:blipFill>
        <p:spPr>
          <a:xfrm>
            <a:off x="3330360" y="314640"/>
            <a:ext cx="6227640" cy="62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tretch/>
        </p:blipFill>
        <p:spPr>
          <a:xfrm>
            <a:off x="3556080" y="478440"/>
            <a:ext cx="5900040" cy="590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3009960" y="343080"/>
            <a:ext cx="6171120" cy="617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1456200" y="246960"/>
            <a:ext cx="9616320" cy="636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 descr=""/>
          <p:cNvPicPr/>
          <p:nvPr/>
        </p:nvPicPr>
        <p:blipFill>
          <a:blip r:embed="rId1"/>
          <a:stretch/>
        </p:blipFill>
        <p:spPr>
          <a:xfrm>
            <a:off x="3201840" y="534960"/>
            <a:ext cx="5787360" cy="578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 rot="20538600">
            <a:off x="1076400" y="1203840"/>
            <a:ext cx="4447440" cy="444744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2"/>
          <a:stretch/>
        </p:blipFill>
        <p:spPr>
          <a:xfrm rot="1380600">
            <a:off x="5207400" y="1804320"/>
            <a:ext cx="6204240" cy="3245400"/>
          </a:xfrm>
          <a:prstGeom prst="rect">
            <a:avLst/>
          </a:prstGeom>
          <a:ln>
            <a:noFill/>
          </a:ln>
        </p:spPr>
      </p:pic>
      <p:pic>
        <p:nvPicPr>
          <p:cNvPr id="82" name="Picture 7" descr=""/>
          <p:cNvPicPr/>
          <p:nvPr/>
        </p:nvPicPr>
        <p:blipFill>
          <a:blip r:embed="rId3"/>
          <a:srcRect l="0" t="35054" r="0" b="37033"/>
          <a:stretch/>
        </p:blipFill>
        <p:spPr>
          <a:xfrm>
            <a:off x="9490680" y="5919120"/>
            <a:ext cx="2194200" cy="6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2021-01-18T18:42:18Z</dcterms:created>
  <dc:creator>Espinoza, Marco</dc:creator>
  <dc:description/>
  <dc:language>en-US</dc:language>
  <cp:lastModifiedBy/>
  <dcterms:modified xsi:type="dcterms:W3CDTF">2021-01-22T21:54:16Z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0x010100D53657DB3CA89C42BAF60DC4AEE10EDE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