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"/>
          <p:cNvPicPr/>
          <p:nvPr/>
        </p:nvPicPr>
        <p:blipFill>
          <a:blip r:embed="rId1"/>
          <a:stretch/>
        </p:blipFill>
        <p:spPr>
          <a:xfrm>
            <a:off x="2803320" y="153000"/>
            <a:ext cx="6584760" cy="65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2766600" y="199080"/>
            <a:ext cx="6658200" cy="66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1320840" y="191880"/>
            <a:ext cx="9737280" cy="647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4" descr=""/>
          <p:cNvPicPr/>
          <p:nvPr/>
        </p:nvPicPr>
        <p:blipFill>
          <a:blip r:embed="rId1"/>
          <a:stretch/>
        </p:blipFill>
        <p:spPr>
          <a:xfrm>
            <a:off x="3330360" y="314640"/>
            <a:ext cx="6228000" cy="62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3556080" y="478440"/>
            <a:ext cx="5900400" cy="59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3009960" y="343080"/>
            <a:ext cx="6171480" cy="61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1456200" y="246960"/>
            <a:ext cx="9616680" cy="63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3201840" y="534960"/>
            <a:ext cx="5787720" cy="578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 rot="20538600">
            <a:off x="1076760" y="1204200"/>
            <a:ext cx="4447800" cy="444780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2"/>
          <a:stretch/>
        </p:blipFill>
        <p:spPr>
          <a:xfrm rot="1380600">
            <a:off x="5207400" y="1804680"/>
            <a:ext cx="6204600" cy="324576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3"/>
          <a:srcRect l="0" t="35054" r="0" b="37033"/>
          <a:stretch/>
        </p:blipFill>
        <p:spPr>
          <a:xfrm>
            <a:off x="9490680" y="5919120"/>
            <a:ext cx="2194560" cy="6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2021-01-18T18:42:18Z</dcterms:created>
  <dc:creator>Espinoza, Marco</dc:creator>
  <dc:description/>
  <dc:language>en-US</dc:language>
  <cp:lastModifiedBy/>
  <dcterms:modified xsi:type="dcterms:W3CDTF">2021-01-21T22:09:26Z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0x010100D53657DB3CA89C42BAF60DC4AEE10EDE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