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C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s-C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1/21/21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6F9C3E-7261-4F34-8997-19B727241AD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C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1/21/21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60838B-9DE5-4990-8F78-2C576B69CA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2803320" y="153000"/>
            <a:ext cx="6585120" cy="65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2766600" y="199080"/>
            <a:ext cx="6658560" cy="66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320840" y="191880"/>
            <a:ext cx="9737640" cy="647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3330360" y="314640"/>
            <a:ext cx="6228360" cy="62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3556080" y="478440"/>
            <a:ext cx="5900760" cy="59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3009960" y="343080"/>
            <a:ext cx="6171840" cy="61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1456200" y="246960"/>
            <a:ext cx="9617040" cy="63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3201840" y="534960"/>
            <a:ext cx="5788080" cy="578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rot="20538600">
            <a:off x="1076760" y="1204560"/>
            <a:ext cx="4448160" cy="4448160"/>
          </a:xfrm>
          <a:prstGeom prst="rect">
            <a:avLst/>
          </a:prstGeom>
          <a:ln>
            <a:noFill/>
          </a:ln>
        </p:spPr>
      </p:pic>
      <p:pic>
        <p:nvPicPr>
          <p:cNvPr id="87" name="Picture 5" descr=""/>
          <p:cNvPicPr/>
          <p:nvPr/>
        </p:nvPicPr>
        <p:blipFill>
          <a:blip r:embed="rId2"/>
          <a:stretch/>
        </p:blipFill>
        <p:spPr>
          <a:xfrm rot="1380600">
            <a:off x="5207400" y="1805040"/>
            <a:ext cx="6204960" cy="324612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3"/>
          <a:srcRect l="0" t="35054" r="0" b="37033"/>
          <a:stretch/>
        </p:blipFill>
        <p:spPr>
          <a:xfrm>
            <a:off x="9490680" y="5919120"/>
            <a:ext cx="2194920" cy="6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2021-01-18T18:42:18Z</dcterms:created>
  <dc:creator>Espinoza, Marco</dc:creator>
  <dc:description/>
  <dc:language>en-US</dc:language>
  <cp:lastModifiedBy/>
  <dcterms:modified xsi:type="dcterms:W3CDTF">2021-01-21T21:06:58Z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0x010100D53657DB3CA89C42BAF60DC4AEE10EDE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