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Constantia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font" Target="fonts/Constantia-bold.fntdata"/><Relationship Id="rId10" Type="http://schemas.openxmlformats.org/officeDocument/2006/relationships/font" Target="fonts/Constantia-regular.fntdata"/><Relationship Id="rId21" Type="http://schemas.openxmlformats.org/officeDocument/2006/relationships/font" Target="fonts/Karla-boldItalic.fntdata"/><Relationship Id="rId13" Type="http://schemas.openxmlformats.org/officeDocument/2006/relationships/font" Target="fonts/Constantia-boldItalic.fntdata"/><Relationship Id="rId12" Type="http://schemas.openxmlformats.org/officeDocument/2006/relationships/font" Target="fonts/Constanti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Bom dia! Nós somos fulano 1, fulano 2, fulano 3 e fulano 4. E vamos apresentar nossa ideia!</a:t>
            </a:r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Acho que todo mundo aqui já fez uma viagem maior que um fim de semana, certo? Ou já ficou tão atolado com a faculdade durante uma semana que mal lembrou de se alimentar? Nessas situações nossas plantas ficam negligenciadas e muitas vezes morrem =/ Para evitar isso nós inventamos …. (muda de slide)</a:t>
            </a: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Acho que todo mundo aqui já fez uma viagem maior que um fim de semana, certo? Ou já ficou tão atolado com a faculdade durante uma semana que mal lembrou de se alimentar? Nessas situações nossas plantas ficam negligenciadas e muitas vezes morrem =/ Para evitar isso nós inventamos …. (muda de slide)</a:t>
            </a:r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mordomo verde! O que ele faz? O mordomo verde rega suas plantas e deixa elas felizes! E como isso vai ocorrer?</a:t>
            </a: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Você seleciona qual planta tem em cada vaso, através de um menu e ele mede a umidade, a  luminosidade e a temperatura do ambiente e pronto! O Arduino fará todos os cálculos! E suas plantas crescerão belas e saudáveis!!!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4539400"/>
            <a:ext cx="3530700" cy="157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5367066"/>
            <a:ext cx="7845900" cy="69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4CE0EA"/>
              </a:buClr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533400" y="3228535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45720" rtl="0" algn="r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lt2"/>
              </a:buClr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lt2"/>
              </a:buClr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2111133"/>
            <a:ext cx="3522300" cy="398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4659066"/>
            <a:ext cx="1906200" cy="1375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12900"/>
            <a:ext cx="5276875" cy="6889261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2410533"/>
            <a:ext cx="3148200" cy="64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3225800"/>
            <a:ext cx="3148200" cy="300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12900"/>
            <a:ext cx="3076750" cy="6889261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12900"/>
            <a:ext cx="3076750" cy="6889261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5489166"/>
            <a:ext cx="1609800" cy="64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2149432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32258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2410533"/>
            <a:ext cx="5324100" cy="64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3225800"/>
            <a:ext cx="5324100" cy="300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2512133"/>
            <a:ext cx="4801500" cy="54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3323233"/>
            <a:ext cx="2671800" cy="324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3323233"/>
            <a:ext cx="2671800" cy="324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2512133"/>
            <a:ext cx="4801500" cy="54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3353833"/>
            <a:ext cx="1988700" cy="32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2931574" y="3353833"/>
            <a:ext cx="1988699" cy="32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022149" y="3353833"/>
            <a:ext cx="1988699" cy="32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3916"/>
            <a:ext cx="8229314" cy="6886020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2512133"/>
            <a:ext cx="4801500" cy="54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512133"/>
            <a:ext cx="5185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3327400"/>
            <a:ext cx="51852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3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9" Type="http://schemas.openxmlformats.org/officeDocument/2006/relationships/image" Target="../media/image12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Relationship Id="rId7" Type="http://schemas.openxmlformats.org/officeDocument/2006/relationships/image" Target="../media/image0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8761D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48312" y="4600100"/>
            <a:ext cx="35307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18275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4CE0EA"/>
              </a:buClr>
              <a:buSzPct val="25000"/>
              <a:buFont typeface="Calibri"/>
              <a:buNone/>
            </a:pPr>
            <a:r>
              <a:rPr lang="pt-BR" sz="5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Mordomo Verde</a:t>
            </a:r>
          </a:p>
        </p:txBody>
      </p:sp>
      <p:sp>
        <p:nvSpPr>
          <p:cNvPr id="78" name="Shape 78"/>
          <p:cNvSpPr txBox="1"/>
          <p:nvPr>
            <p:ph idx="4294967295" type="subTitle"/>
          </p:nvPr>
        </p:nvSpPr>
        <p:spPr>
          <a:xfrm>
            <a:off x="5807550" y="4511750"/>
            <a:ext cx="2691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18275" tIns="45700">
            <a:noAutofit/>
          </a:bodyPr>
          <a:lstStyle/>
          <a:p>
            <a:pPr indent="0" lvl="0" marL="0" marR="4572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i="0" lang="pt-BR" sz="2405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Bruno Granato</a:t>
            </a:r>
          </a:p>
          <a:p>
            <a:pPr indent="0" lvl="0" marL="0" marR="45720" rtl="0" algn="r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i="0" lang="pt-BR" sz="2405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Nicholas Quagliani</a:t>
            </a:r>
          </a:p>
          <a:p>
            <a:pPr indent="0" lvl="0" marL="0" marR="45720" rtl="0" algn="r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i="0" lang="pt-BR" sz="2405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Renata Baptista</a:t>
            </a:r>
          </a:p>
          <a:p>
            <a:pPr indent="0" lvl="0" marL="0" marR="45720" rtl="0" algn="r">
              <a:lnSpc>
                <a:spcPct val="90000"/>
              </a:lnSpc>
              <a:spcBef>
                <a:spcPts val="481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i="0" lang="pt-BR" sz="2405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Vinicius Mesquita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00" y="2461812"/>
            <a:ext cx="2049925" cy="20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8761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30400" y="448833"/>
            <a:ext cx="4801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pt-BR" sz="50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</p:txBody>
      </p:sp>
      <p:pic>
        <p:nvPicPr>
          <p:cNvPr descr="healthy-and-unhealthy-plants.jpg" id="85" name="Shape 85"/>
          <p:cNvPicPr preferRelativeResize="0"/>
          <p:nvPr/>
        </p:nvPicPr>
        <p:blipFill rotWithShape="1">
          <a:blip r:embed="rId3">
            <a:alphaModFix/>
          </a:blip>
          <a:srcRect b="0" l="0" r="47920" t="0"/>
          <a:stretch/>
        </p:blipFill>
        <p:spPr>
          <a:xfrm>
            <a:off x="780321" y="4069925"/>
            <a:ext cx="2232300" cy="24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80330" y="1412772"/>
            <a:ext cx="34563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Saindo de casa...</a:t>
            </a:r>
          </a:p>
        </p:txBody>
      </p:sp>
      <p:pic>
        <p:nvPicPr>
          <p:cNvPr descr="leaving home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24" y="2058974"/>
            <a:ext cx="1872750" cy="18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8761D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30400" y="448833"/>
            <a:ext cx="4801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pt-BR" sz="50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</p:txBody>
      </p:sp>
      <p:pic>
        <p:nvPicPr>
          <p:cNvPr descr="healthy-and-unhealthy-plants.jpg" id="93" name="Shape 93"/>
          <p:cNvPicPr preferRelativeResize="0"/>
          <p:nvPr/>
        </p:nvPicPr>
        <p:blipFill rotWithShape="1">
          <a:blip r:embed="rId3">
            <a:alphaModFix/>
          </a:blip>
          <a:srcRect b="0" l="0" r="47919" t="0"/>
          <a:stretch/>
        </p:blipFill>
        <p:spPr>
          <a:xfrm>
            <a:off x="780321" y="4069925"/>
            <a:ext cx="2232300" cy="24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lthy-and-unhealthy-plants.jpg" id="94" name="Shape 94"/>
          <p:cNvPicPr preferRelativeResize="0"/>
          <p:nvPr/>
        </p:nvPicPr>
        <p:blipFill rotWithShape="1">
          <a:blip r:embed="rId3">
            <a:alphaModFix/>
          </a:blip>
          <a:srcRect b="0" l="53759" r="0" t="0"/>
          <a:stretch/>
        </p:blipFill>
        <p:spPr>
          <a:xfrm>
            <a:off x="4897792" y="994817"/>
            <a:ext cx="1982100" cy="24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780330" y="1412772"/>
            <a:ext cx="34563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Saindo de casa...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836558" y="5636135"/>
            <a:ext cx="4104599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Voltando para casa...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475" y="3763375"/>
            <a:ext cx="1872750" cy="187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ving home.png"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324" y="2058974"/>
            <a:ext cx="1872750" cy="18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8761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12400" y="302333"/>
            <a:ext cx="4801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lang="pt-BR" sz="5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Mordomo Verde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00625" y="1189437"/>
            <a:ext cx="5316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Cuida das suas plantas!</a:t>
            </a:r>
          </a:p>
        </p:txBody>
      </p:sp>
      <p:pic>
        <p:nvPicPr>
          <p:cNvPr descr="d49b609468bc936581fd2ef1d9c1c9b2_smiley20face20flower-happy-flower-clipart_165-165.jpe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457" y="3394957"/>
            <a:ext cx="1728300" cy="17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12686" l="11320" r="39525" t="0"/>
          <a:stretch/>
        </p:blipFill>
        <p:spPr>
          <a:xfrm rot="-2700000">
            <a:off x="4812464" y="2037663"/>
            <a:ext cx="405950" cy="7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12686" l="11320" r="39525" t="0"/>
          <a:stretch/>
        </p:blipFill>
        <p:spPr>
          <a:xfrm rot="2466346">
            <a:off x="2657163" y="1985639"/>
            <a:ext cx="405950" cy="7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536" y="3285775"/>
            <a:ext cx="1936908" cy="19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8761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95175" y="582558"/>
            <a:ext cx="4801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lang="pt-BR" sz="4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" y="10039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62" y="47348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5362" y="2670413"/>
            <a:ext cx="1973774" cy="150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3300" y="4127562"/>
            <a:ext cx="1567425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7">
            <a:alphaModFix/>
          </a:blip>
          <a:srcRect b="12686" l="11320" r="39525" t="0"/>
          <a:stretch/>
        </p:blipFill>
        <p:spPr>
          <a:xfrm rot="-2960160">
            <a:off x="5062775" y="3533388"/>
            <a:ext cx="405950" cy="7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7">
            <a:alphaModFix/>
          </a:blip>
          <a:srcRect b="12686" l="11320" r="39525" t="0"/>
          <a:stretch/>
        </p:blipFill>
        <p:spPr>
          <a:xfrm rot="-8300579">
            <a:off x="2306714" y="4171313"/>
            <a:ext cx="405949" cy="7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7">
            <a:alphaModFix/>
          </a:blip>
          <a:srcRect b="12686" l="11320" r="39525" t="0"/>
          <a:stretch/>
        </p:blipFill>
        <p:spPr>
          <a:xfrm rot="-2700000">
            <a:off x="2306714" y="1975513"/>
            <a:ext cx="405950" cy="7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475" y="2733862"/>
            <a:ext cx="1296324" cy="129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7">
            <a:alphaModFix/>
          </a:blip>
          <a:srcRect b="12686" l="11320" r="39525" t="0"/>
          <a:stretch/>
        </p:blipFill>
        <p:spPr>
          <a:xfrm rot="-5400000">
            <a:off x="2306713" y="3021488"/>
            <a:ext cx="405950" cy="7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33300" y="1937587"/>
            <a:ext cx="1567425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7">
            <a:alphaModFix/>
          </a:blip>
          <a:srcRect b="12686" l="11320" r="39525" t="0"/>
          <a:stretch/>
        </p:blipFill>
        <p:spPr>
          <a:xfrm rot="-6936704">
            <a:off x="5126226" y="2360777"/>
            <a:ext cx="405949" cy="7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