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54" r:id="rId5"/>
  </p:sldMasterIdLst>
  <p:notesMasterIdLst>
    <p:notesMasterId r:id="rId30"/>
  </p:notesMasterIdLst>
  <p:sldIdLst>
    <p:sldId id="280" r:id="rId6"/>
    <p:sldId id="258" r:id="rId7"/>
    <p:sldId id="4250" r:id="rId8"/>
    <p:sldId id="4251" r:id="rId9"/>
    <p:sldId id="4252" r:id="rId10"/>
    <p:sldId id="4253" r:id="rId11"/>
    <p:sldId id="4254" r:id="rId12"/>
    <p:sldId id="4255" r:id="rId13"/>
    <p:sldId id="4256" r:id="rId14"/>
    <p:sldId id="4260" r:id="rId15"/>
    <p:sldId id="4257" r:id="rId16"/>
    <p:sldId id="4258" r:id="rId17"/>
    <p:sldId id="4259" r:id="rId18"/>
    <p:sldId id="4261" r:id="rId19"/>
    <p:sldId id="4262" r:id="rId20"/>
    <p:sldId id="4263" r:id="rId21"/>
    <p:sldId id="4264" r:id="rId22"/>
    <p:sldId id="4265" r:id="rId23"/>
    <p:sldId id="4266" r:id="rId24"/>
    <p:sldId id="4267" r:id="rId25"/>
    <p:sldId id="4268" r:id="rId26"/>
    <p:sldId id="4270" r:id="rId27"/>
    <p:sldId id="4247" r:id="rId28"/>
    <p:sldId id="289" r:id="rId2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05F"/>
    <a:srgbClr val="C3E603"/>
    <a:srgbClr val="464B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83590" autoAdjust="0"/>
  </p:normalViewPr>
  <p:slideViewPr>
    <p:cSldViewPr snapToGrid="0">
      <p:cViewPr varScale="1">
        <p:scale>
          <a:sx n="152" d="100"/>
          <a:sy n="152" d="100"/>
        </p:scale>
        <p:origin x="5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nit</a:t>
            </a:r>
            <a:endParaRPr dirty="0"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175990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4437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980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4.emf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7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279551" y="4635137"/>
            <a:ext cx="273652" cy="26425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116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116" y="1260872"/>
            <a:ext cx="3868615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116" y="1878806"/>
            <a:ext cx="3868615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665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665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69486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825028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379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115" y="342900"/>
            <a:ext cx="2948354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666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115" y="1543050"/>
            <a:ext cx="2948354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63067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115" y="342900"/>
            <a:ext cx="2948354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666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115" y="1543050"/>
            <a:ext cx="2948354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92832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81295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4408" y="273844"/>
            <a:ext cx="1970943" cy="4358879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775080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956025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628651" y="273844"/>
            <a:ext cx="7886700" cy="43588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0693506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 userDrawn="1">
            <p:custDataLst>
              <p:tags r:id="rId1"/>
            </p:custDataLst>
          </p:nvPr>
        </p:nvCxnSpPr>
        <p:spPr>
          <a:xfrm>
            <a:off x="2" y="710804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/>
          <p:cNvCxnSpPr/>
          <p:nvPr userDrawn="1">
            <p:custDataLst>
              <p:tags r:id="rId2"/>
            </p:custDataLst>
          </p:nvPr>
        </p:nvCxnSpPr>
        <p:spPr>
          <a:xfrm>
            <a:off x="2" y="4886325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 userDrawn="1">
            <p:custDataLst>
              <p:tags r:id="rId3"/>
            </p:custDataLst>
          </p:nvPr>
        </p:nvCxnSpPr>
        <p:spPr>
          <a:xfrm>
            <a:off x="8663277" y="4932760"/>
            <a:ext cx="0" cy="1547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230104" y="4893471"/>
            <a:ext cx="6382772" cy="250031"/>
          </a:xfrm>
          <a:prstGeom prst="rect">
            <a:avLst/>
          </a:prstGeom>
        </p:spPr>
        <p:txBody>
          <a:bodyPr/>
          <a:lstStyle>
            <a:lvl1pPr>
              <a:defRPr sz="641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endParaRPr lang="ru-RU">
              <a:solidFill>
                <a:srgbClr val="7F7F7F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4"/>
            </p:custDataLst>
          </p:nvPr>
        </p:nvSpPr>
        <p:spPr>
          <a:xfrm>
            <a:off x="8752680" y="4929387"/>
            <a:ext cx="381061" cy="148433"/>
          </a:xfrm>
          <a:prstGeom prst="rect">
            <a:avLst/>
          </a:prstGeom>
        </p:spPr>
        <p:txBody>
          <a:bodyPr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kumimoji="0" lang="ru-RU" sz="784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0EB49D50-B000-42FB-8954-EF7F9E27FCF7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04689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394" y="1394"/>
          <a:ext cx="1392" cy="1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4" y="1394"/>
                        <a:ext cx="1392" cy="13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Прямая соединительная линия 9"/>
          <p:cNvCxnSpPr>
            <a:cxnSpLocks noChangeShapeType="1"/>
          </p:cNvCxnSpPr>
          <p:nvPr/>
        </p:nvCxnSpPr>
        <p:spPr bwMode="gray">
          <a:xfrm>
            <a:off x="8663543" y="4933307"/>
            <a:ext cx="0" cy="154514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</p:spPr>
      </p:cxnSp>
      <p:sp>
        <p:nvSpPr>
          <p:cNvPr id="5" name="Прямоугольник 11"/>
          <p:cNvSpPr>
            <a:spLocks noChangeArrowheads="1"/>
          </p:cNvSpPr>
          <p:nvPr/>
        </p:nvSpPr>
        <p:spPr bwMode="gray">
          <a:xfrm>
            <a:off x="-11140" y="0"/>
            <a:ext cx="282704" cy="51518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ru-RU" sz="1283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grpSp>
        <p:nvGrpSpPr>
          <p:cNvPr id="6" name="Группа 15"/>
          <p:cNvGrpSpPr>
            <a:grpSpLocks/>
          </p:cNvGrpSpPr>
          <p:nvPr/>
        </p:nvGrpSpPr>
        <p:grpSpPr bwMode="auto">
          <a:xfrm>
            <a:off x="94700" y="1475536"/>
            <a:ext cx="318913" cy="2262027"/>
            <a:chOff x="108163" y="1894168"/>
            <a:chExt cx="362769" cy="2156229"/>
          </a:xfrm>
        </p:grpSpPr>
        <p:sp>
          <p:nvSpPr>
            <p:cNvPr id="7" name="Скругленный прямоугольник 12"/>
            <p:cNvSpPr>
              <a:spLocks noChangeArrowheads="1"/>
            </p:cNvSpPr>
            <p:nvPr userDrawn="1">
              <p:custDataLst>
                <p:tags r:id="rId3"/>
              </p:custDataLst>
            </p:nvPr>
          </p:nvSpPr>
          <p:spPr bwMode="gray">
            <a:xfrm>
              <a:off x="108163" y="1949899"/>
              <a:ext cx="362769" cy="1998326"/>
            </a:xfrm>
            <a:prstGeom prst="roundRect">
              <a:avLst>
                <a:gd name="adj" fmla="val 29000"/>
              </a:avLst>
            </a:prstGeom>
            <a:solidFill>
              <a:schemeClr val="bg1"/>
            </a:soli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ru-RU" sz="1283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8" name="TextBox 13"/>
            <p:cNvSpPr txBox="1">
              <a:spLocks noChangeArrowheads="1"/>
            </p:cNvSpPr>
            <p:nvPr userDrawn="1">
              <p:custDataLst>
                <p:tags r:id="rId4"/>
              </p:custDataLst>
            </p:nvPr>
          </p:nvSpPr>
          <p:spPr bwMode="gray">
            <a:xfrm rot="16200000">
              <a:off x="-815497" y="2851133"/>
              <a:ext cx="2156229" cy="2422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ru-RU" sz="784" dirty="0">
                  <a:solidFill>
                    <a:srgbClr val="7F7F7F"/>
                  </a:solidFill>
                  <a:latin typeface="Verdana" panose="020B0604030504040204" pitchFamily="34" charset="0"/>
                </a:rPr>
                <a:t>© Beeline</a:t>
              </a:r>
              <a:r>
                <a:rPr lang="ru-RU" altLang="ru-RU" sz="784" dirty="0">
                  <a:solidFill>
                    <a:srgbClr val="7F7F7F"/>
                  </a:solidFill>
                  <a:latin typeface="Verdana" panose="020B0604030504040204" pitchFamily="34" charset="0"/>
                </a:rPr>
                <a:t>,</a:t>
              </a:r>
              <a:r>
                <a:rPr lang="en-US" altLang="ru-RU" sz="784" dirty="0">
                  <a:solidFill>
                    <a:srgbClr val="7F7F7F"/>
                  </a:solidFill>
                  <a:latin typeface="Verdana" panose="020B0604030504040204" pitchFamily="34" charset="0"/>
                </a:rPr>
                <a:t> BU Russia 201</a:t>
              </a:r>
              <a:r>
                <a:rPr lang="ru-RU" altLang="ru-RU" sz="784">
                  <a:solidFill>
                    <a:srgbClr val="7F7F7F"/>
                  </a:solidFill>
                  <a:latin typeface="Verdana" panose="020B0604030504040204" pitchFamily="34" charset="0"/>
                </a:rPr>
                <a:t>5</a:t>
              </a:r>
              <a:endParaRPr lang="ru-RU" altLang="ru-RU" sz="713" dirty="0">
                <a:solidFill>
                  <a:srgbClr val="7F7F7F"/>
                </a:solidFill>
                <a:latin typeface="Verdana" panose="020B0604030504040204" pitchFamily="34" charset="0"/>
              </a:endParaRPr>
            </a:p>
          </p:txBody>
        </p:sp>
      </p:grpSp>
      <p:cxnSp>
        <p:nvCxnSpPr>
          <p:cNvPr id="9" name="Прямая соединительная линия 15"/>
          <p:cNvCxnSpPr>
            <a:cxnSpLocks noChangeShapeType="1"/>
          </p:cNvCxnSpPr>
          <p:nvPr/>
        </p:nvCxnSpPr>
        <p:spPr bwMode="gray">
          <a:xfrm>
            <a:off x="476280" y="711321"/>
            <a:ext cx="8667721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6279" y="405078"/>
            <a:ext cx="8453256" cy="270051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350943" y="4892937"/>
            <a:ext cx="8248541" cy="250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7F7F7F"/>
              </a:solidFill>
            </a:endParaRPr>
          </a:p>
        </p:txBody>
      </p:sp>
      <p:sp>
        <p:nvSpPr>
          <p:cNvPr id="11" name="Номер слайда 3"/>
          <p:cNvSpPr>
            <a:spLocks noGrp="1"/>
          </p:cNvSpPr>
          <p:nvPr>
            <p:ph type="sldNum" sz="quarter" idx="11"/>
          </p:nvPr>
        </p:nvSpPr>
        <p:spPr>
          <a:xfrm>
            <a:off x="8754064" y="4941658"/>
            <a:ext cx="389936" cy="13502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38BF2-6F76-46F4-85C6-70C028AA4F0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4145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"/>
          <p:cNvSpPr/>
          <p:nvPr/>
        </p:nvSpPr>
        <p:spPr>
          <a:xfrm>
            <a:off x="-2" y="-1"/>
            <a:ext cx="9144004" cy="5143502"/>
          </a:xfrm>
          <a:prstGeom prst="rect">
            <a:avLst/>
          </a:prstGeom>
          <a:solidFill>
            <a:srgbClr val="C3E60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0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6" y="1497012"/>
            <a:ext cx="5916615" cy="1808166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279548" y="4635137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"/>
          <p:cNvSpPr>
            <a:spLocks noGrp="1"/>
          </p:cNvSpPr>
          <p:nvPr>
            <p:ph type="sldNum" sz="quarter" idx="2"/>
          </p:nvPr>
        </p:nvSpPr>
        <p:spPr>
          <a:xfrm>
            <a:off x="8757465" y="4779595"/>
            <a:ext cx="369631" cy="367451"/>
          </a:xfrm>
          <a:prstGeom prst="rect">
            <a:avLst/>
          </a:prstGeom>
        </p:spPr>
        <p:txBody>
          <a:bodyPr lIns="121909" tIns="121909" rIns="121909" bIns="121909"/>
          <a:lstStyle>
            <a:lvl1pPr algn="l">
              <a:defRPr sz="788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2147476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Текстовый баз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05978"/>
            <a:ext cx="8001056" cy="1079888"/>
          </a:xfrm>
          <a:prstGeom prst="rect">
            <a:avLst/>
          </a:prstGeom>
        </p:spPr>
        <p:txBody>
          <a:bodyPr anchor="ctr"/>
          <a:lstStyle>
            <a:lvl1pPr algn="l">
              <a:defRPr sz="2700" b="1">
                <a:solidFill>
                  <a:srgbClr val="D60057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5786" y="1320418"/>
            <a:ext cx="7715304" cy="3394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88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269060" indent="-269060">
              <a:buClr>
                <a:srgbClr val="D60057"/>
              </a:buClr>
              <a:buFont typeface="Wingdings" panose="05000000000000000000" pitchFamily="2" charset="2"/>
              <a:buChar char="è"/>
              <a:defRPr sz="1688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469070" indent="-200010">
              <a:buClr>
                <a:srgbClr val="D60057"/>
              </a:buClr>
              <a:defRPr sz="1688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738134" indent="-214298" defTabSz="739325">
              <a:buClr>
                <a:srgbClr val="D60057"/>
              </a:buClr>
              <a:buFont typeface="Arial" pitchFamily="34" charset="0"/>
              <a:buChar char="–"/>
              <a:defRPr sz="1688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007194" indent="-214298">
              <a:buClr>
                <a:srgbClr val="D60057"/>
              </a:buClr>
              <a:buFont typeface="Arial" pitchFamily="34" charset="0"/>
              <a:buChar char="–"/>
              <a:defRPr sz="1688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11" name="Рисунок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2488" y="4876800"/>
            <a:ext cx="9525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3786188" y="4805362"/>
            <a:ext cx="3181350" cy="357188"/>
          </a:xfrm>
          <a:prstGeom prst="rect">
            <a:avLst/>
          </a:prstGeom>
        </p:spPr>
        <p:txBody>
          <a:bodyPr vert="horz" wrap="square" lIns="91432" tIns="45719" rIns="91432" bIns="45719" numCol="1" anchor="ctr" anchorCtr="0" compatLnSpc="1">
            <a:prstTxWarp prst="textNoShape">
              <a:avLst/>
            </a:prstTxWarp>
          </a:bodyPr>
          <a:lstStyle>
            <a:lvl1pPr eaLnBrk="1" hangingPunct="1">
              <a:spcBef>
                <a:spcPts val="450"/>
              </a:spcBef>
              <a:defRPr sz="600"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1"/>
          </p:nvPr>
        </p:nvSpPr>
        <p:spPr>
          <a:xfrm>
            <a:off x="8243889" y="4908293"/>
            <a:ext cx="828675" cy="184664"/>
          </a:xfrm>
          <a:prstGeom prst="rect">
            <a:avLst/>
          </a:prstGeom>
        </p:spPr>
        <p:txBody>
          <a:bodyPr vert="horz" wrap="square" lIns="91432" tIns="45719" rIns="91432" bIns="4571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B6501BC-7576-4DB9-86FF-49B0ABD88B5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2136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437" y="1489074"/>
            <a:ext cx="5916615" cy="1808167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279548" y="4635137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"/>
          <p:cNvSpPr/>
          <p:nvPr/>
        </p:nvSpPr>
        <p:spPr>
          <a:xfrm>
            <a:off x="-2" y="-1"/>
            <a:ext cx="9144004" cy="5143502"/>
          </a:xfrm>
          <a:prstGeom prst="rect">
            <a:avLst/>
          </a:prstGeom>
          <a:solidFill>
            <a:srgbClr val="C3E60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7" name="image.png" descr="imag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7884" y="879474"/>
            <a:ext cx="4325942" cy="13208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" name="Группа"/>
          <p:cNvGrpSpPr/>
          <p:nvPr/>
        </p:nvGrpSpPr>
        <p:grpSpPr>
          <a:xfrm>
            <a:off x="900111" y="4017961"/>
            <a:ext cx="2867032" cy="442051"/>
            <a:chOff x="0" y="0"/>
            <a:chExt cx="2867030" cy="442050"/>
          </a:xfrm>
        </p:grpSpPr>
        <p:sp>
          <p:nvSpPr>
            <p:cNvPr id="38" name="1735 N 1st Street, Suite 102…"/>
            <p:cNvSpPr txBox="1"/>
            <p:nvPr/>
          </p:nvSpPr>
          <p:spPr>
            <a:xfrm>
              <a:off x="176211" y="-1"/>
              <a:ext cx="2690820" cy="4420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1200" b="1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1735 N 1st Street, Suite 102 </a:t>
              </a:r>
            </a:p>
            <a:p>
              <a:pPr>
                <a:defRPr sz="1200" b="1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San Jose, CA 95112</a:t>
              </a:r>
            </a:p>
          </p:txBody>
        </p:sp>
        <p:sp>
          <p:nvSpPr>
            <p:cNvPr id="39" name="Линия"/>
            <p:cNvSpPr/>
            <p:nvPr/>
          </p:nvSpPr>
          <p:spPr>
            <a:xfrm>
              <a:off x="-1" y="371477"/>
              <a:ext cx="214316" cy="4"/>
            </a:xfrm>
            <a:prstGeom prst="line">
              <a:avLst/>
            </a:prstGeom>
            <a:noFill/>
            <a:ln w="3175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3" name="Группа"/>
          <p:cNvGrpSpPr/>
          <p:nvPr/>
        </p:nvGrpSpPr>
        <p:grpSpPr>
          <a:xfrm>
            <a:off x="3646481" y="4190998"/>
            <a:ext cx="2509845" cy="264251"/>
            <a:chOff x="-1" y="0"/>
            <a:chExt cx="2509844" cy="264250"/>
          </a:xfrm>
        </p:grpSpPr>
        <p:sp>
          <p:nvSpPr>
            <p:cNvPr id="41" name="phone:   (650) 943-2415"/>
            <p:cNvSpPr txBox="1"/>
            <p:nvPr/>
          </p:nvSpPr>
          <p:spPr>
            <a:xfrm>
              <a:off x="203199" y="-1"/>
              <a:ext cx="2306644" cy="264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spcBef>
                  <a:spcPts val="700"/>
                </a:spcBef>
                <a:defRPr sz="1200" b="1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phone:   (650) 943-2415</a:t>
              </a:r>
            </a:p>
          </p:txBody>
        </p:sp>
        <p:sp>
          <p:nvSpPr>
            <p:cNvPr id="42" name="Линия"/>
            <p:cNvSpPr/>
            <p:nvPr/>
          </p:nvSpPr>
          <p:spPr>
            <a:xfrm>
              <a:off x="-2" y="198439"/>
              <a:ext cx="214317" cy="5"/>
            </a:xfrm>
            <a:prstGeom prst="line">
              <a:avLst/>
            </a:prstGeom>
            <a:noFill/>
            <a:ln w="3175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6" name="Группа"/>
          <p:cNvGrpSpPr/>
          <p:nvPr/>
        </p:nvGrpSpPr>
        <p:grpSpPr>
          <a:xfrm>
            <a:off x="6259506" y="4014781"/>
            <a:ext cx="2489211" cy="513266"/>
            <a:chOff x="0" y="-1"/>
            <a:chExt cx="2489210" cy="513264"/>
          </a:xfrm>
        </p:grpSpPr>
        <p:sp>
          <p:nvSpPr>
            <p:cNvPr id="44" name="info@bellintegrator.com www.bellintegrator.com"/>
            <p:cNvSpPr txBox="1"/>
            <p:nvPr/>
          </p:nvSpPr>
          <p:spPr>
            <a:xfrm>
              <a:off x="180975" y="-2"/>
              <a:ext cx="2308235" cy="513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spcBef>
                  <a:spcPts val="700"/>
                </a:spcBef>
                <a:defRPr sz="1200" b="1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info@bellintegrator.com</a:t>
              </a:r>
              <a:r>
                <a:rPr b="0">
                  <a:latin typeface="ヒラギノ角ゴ Pro W6"/>
                  <a:ea typeface="ヒラギノ角ゴ Pro W6"/>
                  <a:cs typeface="ヒラギノ角ゴ Pro W6"/>
                  <a:sym typeface="ヒラギノ角ゴ Pro W6"/>
                </a:rPr>
                <a:t> </a:t>
              </a:r>
              <a:r>
                <a:t>www.bellintegrator.com</a:t>
              </a:r>
            </a:p>
          </p:txBody>
        </p:sp>
        <p:sp>
          <p:nvSpPr>
            <p:cNvPr id="45" name="Линия"/>
            <p:cNvSpPr/>
            <p:nvPr/>
          </p:nvSpPr>
          <p:spPr>
            <a:xfrm>
              <a:off x="-1" y="374652"/>
              <a:ext cx="214316" cy="5"/>
            </a:xfrm>
            <a:prstGeom prst="line">
              <a:avLst/>
            </a:prstGeom>
            <a:noFill/>
            <a:ln w="3175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9" name="Группа"/>
          <p:cNvGrpSpPr/>
          <p:nvPr/>
        </p:nvGrpSpPr>
        <p:grpSpPr>
          <a:xfrm>
            <a:off x="4583108" y="3135399"/>
            <a:ext cx="276235" cy="784142"/>
            <a:chOff x="-1" y="-18"/>
            <a:chExt cx="276234" cy="784141"/>
          </a:xfrm>
        </p:grpSpPr>
        <p:sp>
          <p:nvSpPr>
            <p:cNvPr id="47" name="Фигура"/>
            <p:cNvSpPr/>
            <p:nvPr/>
          </p:nvSpPr>
          <p:spPr>
            <a:xfrm>
              <a:off x="-2" y="-19"/>
              <a:ext cx="276236" cy="784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9" extrusionOk="0">
                  <a:moveTo>
                    <a:pt x="0" y="7115"/>
                  </a:moveTo>
                  <a:cubicBezTo>
                    <a:pt x="0" y="5354"/>
                    <a:pt x="400" y="1830"/>
                    <a:pt x="400" y="835"/>
                  </a:cubicBezTo>
                  <a:cubicBezTo>
                    <a:pt x="400" y="-161"/>
                    <a:pt x="5800" y="-391"/>
                    <a:pt x="5800" y="835"/>
                  </a:cubicBezTo>
                  <a:cubicBezTo>
                    <a:pt x="5800" y="2060"/>
                    <a:pt x="5800" y="4128"/>
                    <a:pt x="5800" y="4128"/>
                  </a:cubicBezTo>
                  <a:cubicBezTo>
                    <a:pt x="5800" y="4128"/>
                    <a:pt x="12800" y="4128"/>
                    <a:pt x="16000" y="4128"/>
                  </a:cubicBezTo>
                  <a:cubicBezTo>
                    <a:pt x="19200" y="4128"/>
                    <a:pt x="21600" y="4894"/>
                    <a:pt x="21600" y="6503"/>
                  </a:cubicBezTo>
                  <a:cubicBezTo>
                    <a:pt x="21600" y="8111"/>
                    <a:pt x="21600" y="17379"/>
                    <a:pt x="21600" y="19218"/>
                  </a:cubicBezTo>
                  <a:cubicBezTo>
                    <a:pt x="21600" y="21132"/>
                    <a:pt x="19200" y="21209"/>
                    <a:pt x="16600" y="21209"/>
                  </a:cubicBezTo>
                  <a:cubicBezTo>
                    <a:pt x="14200" y="21209"/>
                    <a:pt x="8400" y="21209"/>
                    <a:pt x="5400" y="21209"/>
                  </a:cubicBezTo>
                  <a:cubicBezTo>
                    <a:pt x="2600" y="21209"/>
                    <a:pt x="0" y="20213"/>
                    <a:pt x="0" y="18605"/>
                  </a:cubicBezTo>
                  <a:cubicBezTo>
                    <a:pt x="0" y="17073"/>
                    <a:pt x="0" y="7115"/>
                    <a:pt x="0" y="7115"/>
                  </a:cubicBezTo>
                  <a:close/>
                </a:path>
              </a:pathLst>
            </a:custGeom>
            <a:solidFill>
              <a:srgbClr val="EB005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8" name="Квадрат"/>
            <p:cNvSpPr/>
            <p:nvPr/>
          </p:nvSpPr>
          <p:spPr>
            <a:xfrm>
              <a:off x="58737" y="233253"/>
              <a:ext cx="158756" cy="157167"/>
            </a:xfrm>
            <a:prstGeom prst="rect">
              <a:avLst/>
            </a:prstGeom>
            <a:solidFill>
              <a:srgbClr val="C3E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54" name="Группа"/>
          <p:cNvGrpSpPr/>
          <p:nvPr/>
        </p:nvGrpSpPr>
        <p:grpSpPr>
          <a:xfrm>
            <a:off x="1858644" y="3192044"/>
            <a:ext cx="366913" cy="790997"/>
            <a:chOff x="0" y="-1"/>
            <a:chExt cx="366912" cy="790995"/>
          </a:xfrm>
        </p:grpSpPr>
        <p:sp>
          <p:nvSpPr>
            <p:cNvPr id="50" name="Фигура"/>
            <p:cNvSpPr/>
            <p:nvPr/>
          </p:nvSpPr>
          <p:spPr>
            <a:xfrm>
              <a:off x="29660" y="157565"/>
              <a:ext cx="330598" cy="63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6" h="21302" extrusionOk="0">
                  <a:moveTo>
                    <a:pt x="127" y="2652"/>
                  </a:moveTo>
                  <a:cubicBezTo>
                    <a:pt x="807" y="654"/>
                    <a:pt x="3868" y="-298"/>
                    <a:pt x="9141" y="83"/>
                  </a:cubicBezTo>
                  <a:cubicBezTo>
                    <a:pt x="14243" y="463"/>
                    <a:pt x="19175" y="1415"/>
                    <a:pt x="19856" y="2842"/>
                  </a:cubicBezTo>
                  <a:cubicBezTo>
                    <a:pt x="20366" y="4365"/>
                    <a:pt x="19175" y="5697"/>
                    <a:pt x="17815" y="7790"/>
                  </a:cubicBezTo>
                  <a:cubicBezTo>
                    <a:pt x="16284" y="9883"/>
                    <a:pt x="16454" y="13309"/>
                    <a:pt x="16284" y="15973"/>
                  </a:cubicBezTo>
                  <a:cubicBezTo>
                    <a:pt x="16114" y="17972"/>
                    <a:pt x="15604" y="21302"/>
                    <a:pt x="11012" y="21302"/>
                  </a:cubicBezTo>
                  <a:cubicBezTo>
                    <a:pt x="4549" y="21302"/>
                    <a:pt x="4038" y="17686"/>
                    <a:pt x="4209" y="15307"/>
                  </a:cubicBezTo>
                  <a:cubicBezTo>
                    <a:pt x="4379" y="11216"/>
                    <a:pt x="8801" y="11121"/>
                    <a:pt x="8801" y="9408"/>
                  </a:cubicBezTo>
                  <a:cubicBezTo>
                    <a:pt x="8801" y="5602"/>
                    <a:pt x="-1234" y="7314"/>
                    <a:pt x="127" y="2652"/>
                  </a:cubicBezTo>
                  <a:close/>
                </a:path>
              </a:pathLst>
            </a:custGeom>
            <a:solidFill>
              <a:srgbClr val="EB005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1" name="Фигура"/>
            <p:cNvSpPr/>
            <p:nvPr/>
          </p:nvSpPr>
          <p:spPr>
            <a:xfrm>
              <a:off x="-1" y="-2"/>
              <a:ext cx="87359" cy="135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81" h="17792" extrusionOk="0">
                  <a:moveTo>
                    <a:pt x="4361" y="1618"/>
                  </a:moveTo>
                  <a:cubicBezTo>
                    <a:pt x="9761" y="-989"/>
                    <a:pt x="16781" y="-989"/>
                    <a:pt x="16781" y="5714"/>
                  </a:cubicBezTo>
                  <a:cubicBezTo>
                    <a:pt x="16781" y="12045"/>
                    <a:pt x="16781" y="20611"/>
                    <a:pt x="9761" y="16887"/>
                  </a:cubicBezTo>
                  <a:cubicBezTo>
                    <a:pt x="2201" y="13535"/>
                    <a:pt x="-4819" y="5714"/>
                    <a:pt x="4361" y="1618"/>
                  </a:cubicBezTo>
                  <a:close/>
                </a:path>
              </a:pathLst>
            </a:custGeom>
            <a:solidFill>
              <a:srgbClr val="EB005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2" name="Фигура"/>
            <p:cNvSpPr/>
            <p:nvPr/>
          </p:nvSpPr>
          <p:spPr>
            <a:xfrm>
              <a:off x="119806" y="15342"/>
              <a:ext cx="81390" cy="10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155" h="17872" extrusionOk="0">
                  <a:moveTo>
                    <a:pt x="2962" y="15036"/>
                  </a:moveTo>
                  <a:cubicBezTo>
                    <a:pt x="2962" y="15036"/>
                    <a:pt x="-4940" y="-460"/>
                    <a:pt x="5070" y="10"/>
                  </a:cubicBezTo>
                  <a:cubicBezTo>
                    <a:pt x="15080" y="949"/>
                    <a:pt x="16660" y="3297"/>
                    <a:pt x="14026" y="9870"/>
                  </a:cubicBezTo>
                  <a:cubicBezTo>
                    <a:pt x="11392" y="16444"/>
                    <a:pt x="5070" y="21140"/>
                    <a:pt x="2962" y="15036"/>
                  </a:cubicBezTo>
                  <a:close/>
                </a:path>
              </a:pathLst>
            </a:custGeom>
            <a:solidFill>
              <a:srgbClr val="EB005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3" name="Фигура"/>
            <p:cNvSpPr/>
            <p:nvPr/>
          </p:nvSpPr>
          <p:spPr>
            <a:xfrm>
              <a:off x="206486" y="42728"/>
              <a:ext cx="160426" cy="148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2" h="20269" extrusionOk="0">
                  <a:moveTo>
                    <a:pt x="315" y="10143"/>
                  </a:moveTo>
                  <a:cubicBezTo>
                    <a:pt x="315" y="10143"/>
                    <a:pt x="-393" y="5900"/>
                    <a:pt x="315" y="3586"/>
                  </a:cubicBezTo>
                  <a:cubicBezTo>
                    <a:pt x="669" y="1271"/>
                    <a:pt x="2440" y="-1043"/>
                    <a:pt x="4918" y="500"/>
                  </a:cubicBezTo>
                  <a:cubicBezTo>
                    <a:pt x="7397" y="1657"/>
                    <a:pt x="9168" y="2428"/>
                    <a:pt x="8814" y="3971"/>
                  </a:cubicBezTo>
                  <a:cubicBezTo>
                    <a:pt x="8105" y="7057"/>
                    <a:pt x="7397" y="8214"/>
                    <a:pt x="7397" y="8214"/>
                  </a:cubicBezTo>
                  <a:cubicBezTo>
                    <a:pt x="7397" y="8214"/>
                    <a:pt x="8459" y="4743"/>
                    <a:pt x="11292" y="5514"/>
                  </a:cubicBezTo>
                  <a:cubicBezTo>
                    <a:pt x="14125" y="5900"/>
                    <a:pt x="16604" y="8214"/>
                    <a:pt x="15187" y="10528"/>
                  </a:cubicBezTo>
                  <a:cubicBezTo>
                    <a:pt x="14479" y="12457"/>
                    <a:pt x="14125" y="12843"/>
                    <a:pt x="14125" y="12843"/>
                  </a:cubicBezTo>
                  <a:cubicBezTo>
                    <a:pt x="14125" y="12843"/>
                    <a:pt x="15896" y="11686"/>
                    <a:pt x="18374" y="12457"/>
                  </a:cubicBezTo>
                  <a:cubicBezTo>
                    <a:pt x="21207" y="13228"/>
                    <a:pt x="20145" y="15928"/>
                    <a:pt x="19082" y="18243"/>
                  </a:cubicBezTo>
                  <a:cubicBezTo>
                    <a:pt x="18374" y="19786"/>
                    <a:pt x="16958" y="20557"/>
                    <a:pt x="14833" y="20171"/>
                  </a:cubicBezTo>
                  <a:cubicBezTo>
                    <a:pt x="12709" y="19786"/>
                    <a:pt x="13063" y="16700"/>
                    <a:pt x="13063" y="14386"/>
                  </a:cubicBezTo>
                  <a:cubicBezTo>
                    <a:pt x="12355" y="15543"/>
                    <a:pt x="9876" y="16700"/>
                    <a:pt x="8105" y="15543"/>
                  </a:cubicBezTo>
                  <a:cubicBezTo>
                    <a:pt x="6689" y="14771"/>
                    <a:pt x="6335" y="10143"/>
                    <a:pt x="6335" y="9757"/>
                  </a:cubicBezTo>
                  <a:cubicBezTo>
                    <a:pt x="6335" y="9371"/>
                    <a:pt x="1023" y="13228"/>
                    <a:pt x="315" y="10143"/>
                  </a:cubicBezTo>
                  <a:close/>
                </a:path>
              </a:pathLst>
            </a:custGeom>
            <a:solidFill>
              <a:srgbClr val="EB005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57" name="Группа"/>
          <p:cNvGrpSpPr/>
          <p:nvPr/>
        </p:nvGrpSpPr>
        <p:grpSpPr>
          <a:xfrm>
            <a:off x="6891334" y="3560760"/>
            <a:ext cx="665172" cy="358786"/>
            <a:chOff x="49740" y="67736"/>
            <a:chExt cx="665170" cy="358785"/>
          </a:xfrm>
        </p:grpSpPr>
        <p:sp>
          <p:nvSpPr>
            <p:cNvPr id="55" name="Прямоугольник"/>
            <p:cNvSpPr/>
            <p:nvPr/>
          </p:nvSpPr>
          <p:spPr>
            <a:xfrm>
              <a:off x="49740" y="67736"/>
              <a:ext cx="665170" cy="358786"/>
            </a:xfrm>
            <a:prstGeom prst="rect">
              <a:avLst/>
            </a:prstGeom>
            <a:solidFill>
              <a:srgbClr val="EB005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6" name="Треугольник"/>
            <p:cNvSpPr/>
            <p:nvPr/>
          </p:nvSpPr>
          <p:spPr>
            <a:xfrm rot="10800000">
              <a:off x="51328" y="67736"/>
              <a:ext cx="663583" cy="203209"/>
            </a:xfrm>
            <a:prstGeom prst="triangle">
              <a:avLst/>
            </a:prstGeom>
            <a:noFill/>
            <a:ln w="25400" cap="flat">
              <a:solidFill>
                <a:srgbClr val="C3E6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279548" y="4635137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екстовый баз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6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8294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5482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254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4254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1364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1" y="1369219"/>
            <a:ext cx="3873011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2339" y="1369219"/>
            <a:ext cx="3873012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9538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Bellintegrator_Light.png" descr="Logo_Bellintegrator_Light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931" y="4861321"/>
            <a:ext cx="770178" cy="25138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85784" y="205978"/>
            <a:ext cx="8001060" cy="1079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785784" y="1320418"/>
            <a:ext cx="7715309" cy="3394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655232" y="4896433"/>
            <a:ext cx="203021" cy="17742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1pPr>
      <a:lvl2pPr marL="238716" marR="0" indent="-238716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2pPr>
      <a:lvl3pPr marL="1047565" marR="0" indent="-238716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3pPr>
      <a:lvl4pPr marL="1901775" marR="0" indent="-238716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20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4pPr>
      <a:lvl5pPr marL="2755981" marR="0" indent="-238716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20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25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94" r:id="rId15"/>
    <p:sldLayoutId id="2147483677" r:id="rId16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bellintegrator.ru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chromedriver.chromium.org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обложка.jpg" descr="обложка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32834" y="-18590"/>
            <a:ext cx="9176834" cy="5162090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Bell.One Overview"/>
          <p:cNvSpPr txBox="1"/>
          <p:nvPr/>
        </p:nvSpPr>
        <p:spPr>
          <a:xfrm>
            <a:off x="126799" y="1777599"/>
            <a:ext cx="1411916" cy="2862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 anchor="b">
            <a:spAutoFit/>
          </a:bodyPr>
          <a:lstStyle/>
          <a:p>
            <a:pPr>
              <a:spcBef>
                <a:spcPts val="3000"/>
              </a:spcBef>
              <a:defRPr sz="3000" b="1">
                <a:solidFill>
                  <a:srgbClr val="FFFFFF"/>
                </a:solidFill>
                <a:latin typeface="DIN Pro Cond"/>
                <a:ea typeface="DIN Pro Cond"/>
                <a:cs typeface="DIN Pro Cond"/>
                <a:sym typeface="DIN Pro Cond"/>
              </a:defRPr>
            </a:pPr>
            <a:r>
              <a:rPr lang="en-US" sz="1600" dirty="0" smtClean="0">
                <a:latin typeface="Arial"/>
                <a:ea typeface="Arial"/>
                <a:cs typeface="Arial"/>
                <a:sym typeface="Arial"/>
              </a:rPr>
              <a:t>Maven</a:t>
            </a:r>
          </a:p>
          <a:p>
            <a:pPr>
              <a:spcBef>
                <a:spcPts val="3000"/>
              </a:spcBef>
              <a:defRPr sz="3000" b="1">
                <a:solidFill>
                  <a:srgbClr val="FFFFFF"/>
                </a:solidFill>
                <a:latin typeface="DIN Pro Cond"/>
                <a:ea typeface="DIN Pro Cond"/>
                <a:cs typeface="DIN Pro Cond"/>
                <a:sym typeface="DIN Pro Cond"/>
              </a:defRPr>
            </a:pPr>
            <a:r>
              <a:rPr lang="en-US" sz="1600" dirty="0" smtClean="0">
                <a:latin typeface="Arial"/>
                <a:ea typeface="Arial"/>
                <a:cs typeface="Arial"/>
                <a:sym typeface="Arial"/>
              </a:rPr>
              <a:t>JUnit</a:t>
            </a:r>
          </a:p>
          <a:p>
            <a:pPr>
              <a:spcBef>
                <a:spcPts val="3000"/>
              </a:spcBef>
              <a:defRPr sz="3000" b="1">
                <a:solidFill>
                  <a:srgbClr val="FFFFFF"/>
                </a:solidFill>
                <a:latin typeface="DIN Pro Cond"/>
                <a:ea typeface="DIN Pro Cond"/>
                <a:cs typeface="DIN Pro Cond"/>
                <a:sym typeface="DIN Pro Cond"/>
              </a:defRPr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Selenium</a:t>
            </a:r>
          </a:p>
          <a:p>
            <a:pPr>
              <a:spcBef>
                <a:spcPts val="3000"/>
              </a:spcBef>
              <a:defRPr sz="3000" b="1">
                <a:solidFill>
                  <a:srgbClr val="FFFFFF"/>
                </a:solidFill>
                <a:latin typeface="DIN Pro Cond"/>
                <a:ea typeface="DIN Pro Cond"/>
                <a:cs typeface="DIN Pro Cond"/>
                <a:sym typeface="DIN Pro Cond"/>
              </a:defRPr>
            </a:pPr>
            <a:r>
              <a:rPr lang="en-US" sz="1600" dirty="0" smtClean="0">
                <a:latin typeface="Arial"/>
                <a:ea typeface="Arial"/>
                <a:cs typeface="Arial"/>
                <a:sym typeface="Arial"/>
              </a:rPr>
              <a:t>Page Object</a:t>
            </a:r>
          </a:p>
          <a:p>
            <a:pPr>
              <a:spcBef>
                <a:spcPts val="3000"/>
              </a:spcBef>
              <a:defRPr sz="3000" b="1">
                <a:solidFill>
                  <a:srgbClr val="FFFFFF"/>
                </a:solidFill>
                <a:latin typeface="DIN Pro Cond"/>
                <a:ea typeface="DIN Pro Cond"/>
                <a:cs typeface="DIN Pro Cond"/>
                <a:sym typeface="DIN Pro Cond"/>
              </a:defRPr>
            </a:pPr>
            <a:r>
              <a:rPr lang="en-US" sz="1600" dirty="0" smtClean="0">
                <a:latin typeface="Arial"/>
                <a:ea typeface="Arial"/>
                <a:cs typeface="Arial"/>
                <a:sym typeface="Arial"/>
              </a:rPr>
              <a:t>Page Factory</a:t>
            </a:r>
            <a:endParaRPr lang="ru-RU" sz="16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Logo_Bellintegrator_Light.png" descr="Logo_Bellintegrator_Ligh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798" y="116956"/>
            <a:ext cx="1557534" cy="50836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445387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Прямоугольник"/>
          <p:cNvSpPr/>
          <p:nvPr/>
        </p:nvSpPr>
        <p:spPr>
          <a:xfrm>
            <a:off x="0" y="181516"/>
            <a:ext cx="2712972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600" b="1" i="1" dirty="0" smtClean="0"/>
              <a:t>Selenium</a:t>
            </a:r>
            <a:endParaRPr sz="3600" b="1" i="1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441941" y="1559030"/>
            <a:ext cx="82637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1400" dirty="0" smtClean="0">
                <a:latin typeface="Arial" panose="020B0604020202020204" pitchFamily="34" charset="0"/>
              </a:rPr>
              <a:t>Объявим в новом классе объект </a:t>
            </a:r>
            <a:r>
              <a:rPr lang="en-US" altLang="ru-RU" sz="1400" b="1" dirty="0" err="1" smtClean="0">
                <a:latin typeface="Arial" panose="020B0604020202020204" pitchFamily="34" charset="0"/>
              </a:rPr>
              <a:t>chromeDriver</a:t>
            </a:r>
            <a:r>
              <a:rPr lang="en-US" altLang="ru-RU" sz="1400" dirty="0" smtClean="0">
                <a:latin typeface="Arial" panose="020B0604020202020204" pitchFamily="34" charset="0"/>
              </a:rPr>
              <a:t> </a:t>
            </a:r>
            <a:r>
              <a:rPr lang="ru-RU" altLang="ru-RU" sz="1400" dirty="0" smtClean="0">
                <a:latin typeface="Arial" panose="020B0604020202020204" pitchFamily="34" charset="0"/>
              </a:rPr>
              <a:t>типа </a:t>
            </a:r>
            <a:r>
              <a:rPr lang="en-US" altLang="ru-RU" sz="1400" b="1" dirty="0" smtClean="0">
                <a:latin typeface="Arial" panose="020B0604020202020204" pitchFamily="34" charset="0"/>
              </a:rPr>
              <a:t>WebDriver</a:t>
            </a:r>
            <a:r>
              <a:rPr lang="en-US" altLang="ru-RU" sz="1400" dirty="0" smtClean="0">
                <a:latin typeface="Arial" panose="020B0604020202020204" pitchFamily="34" charset="0"/>
              </a:rPr>
              <a:t>.</a:t>
            </a:r>
          </a:p>
          <a:p>
            <a:endParaRPr lang="en-US" altLang="ru-RU" sz="1400" dirty="0">
              <a:latin typeface="Arial" panose="020B0604020202020204" pitchFamily="34" charset="0"/>
            </a:endParaRPr>
          </a:p>
          <a:p>
            <a:r>
              <a:rPr lang="ru-RU" altLang="ru-RU" sz="1400" dirty="0" smtClean="0">
                <a:latin typeface="Arial" panose="020B0604020202020204" pitchFamily="34" charset="0"/>
              </a:rPr>
              <a:t>Добавим в метод </a:t>
            </a:r>
            <a:r>
              <a:rPr lang="ru-RU" altLang="ru-RU" sz="1400" b="1" i="1" dirty="0" err="1" smtClean="0">
                <a:latin typeface="Consolas" panose="020B0609020204030204" pitchFamily="49" charset="0"/>
              </a:rPr>
              <a:t>setupBellTest</a:t>
            </a:r>
            <a:r>
              <a:rPr lang="ru-RU" altLang="ru-RU" sz="1400" b="1" i="1" dirty="0">
                <a:latin typeface="Consolas" panose="020B0609020204030204" pitchFamily="49" charset="0"/>
              </a:rPr>
              <a:t>()</a:t>
            </a:r>
            <a:r>
              <a:rPr lang="ru-RU" altLang="ru-RU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400" dirty="0" smtClean="0">
                <a:latin typeface="Arial" panose="020B0604020202020204" pitchFamily="34" charset="0"/>
              </a:rPr>
              <a:t>такой код:</a:t>
            </a:r>
          </a:p>
          <a:p>
            <a:endParaRPr lang="ru-RU" altLang="ru-RU" sz="1400" dirty="0" smtClean="0">
              <a:latin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 err="1">
                <a:latin typeface="Consolas" panose="020B0609020204030204" pitchFamily="49" charset="0"/>
              </a:rPr>
              <a:t>System.</a:t>
            </a:r>
            <a:r>
              <a:rPr lang="ru-RU" altLang="ru-RU" sz="1000" i="1" dirty="0" err="1">
                <a:latin typeface="Consolas" panose="020B0609020204030204" pitchFamily="49" charset="0"/>
              </a:rPr>
              <a:t>setProperty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"webdriver.chrome.</a:t>
            </a:r>
            <a:r>
              <a:rPr lang="ru-RU" altLang="ru-RU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driver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000" dirty="0">
                <a:latin typeface="Consolas" panose="020B0609020204030204" pitchFamily="49" charset="0"/>
              </a:rPr>
              <a:t>,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"C: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\\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temp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\\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chromedriver.exe"</a:t>
            </a:r>
            <a:r>
              <a:rPr lang="ru-RU" altLang="ru-RU" sz="1000" dirty="0">
                <a:latin typeface="Consolas" panose="020B0609020204030204" pitchFamily="49" charset="0"/>
              </a:rPr>
              <a:t>);</a:t>
            </a: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//указываем путь к нашему драйверу</a:t>
            </a:r>
            <a:b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chromeDriver</a:t>
            </a:r>
            <a:r>
              <a:rPr lang="ru-RU" altLang="ru-RU" sz="1000" dirty="0">
                <a:latin typeface="Consolas" panose="020B0609020204030204" pitchFamily="49" charset="0"/>
              </a:rPr>
              <a:t>=</a:t>
            </a: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new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latin typeface="Consolas" panose="020B0609020204030204" pitchFamily="49" charset="0"/>
              </a:rPr>
              <a:t>ChromeDriver</a:t>
            </a:r>
            <a:r>
              <a:rPr lang="ru-RU" altLang="ru-RU" sz="1000" dirty="0">
                <a:latin typeface="Consolas" panose="020B0609020204030204" pitchFamily="49" charset="0"/>
              </a:rPr>
              <a:t>();</a:t>
            </a: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//инициализируем драйвер</a:t>
            </a:r>
            <a:b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chromeDriver</a:t>
            </a:r>
            <a:r>
              <a:rPr lang="ru-RU" altLang="ru-RU" sz="1000" dirty="0" err="1">
                <a:latin typeface="Consolas" panose="020B0609020204030204" pitchFamily="49" charset="0"/>
              </a:rPr>
              <a:t>.manage</a:t>
            </a:r>
            <a:r>
              <a:rPr lang="ru-RU" altLang="ru-RU" sz="1000" dirty="0">
                <a:latin typeface="Consolas" panose="020B0609020204030204" pitchFamily="49" charset="0"/>
              </a:rPr>
              <a:t>().</a:t>
            </a:r>
            <a:r>
              <a:rPr lang="ru-RU" altLang="ru-RU" sz="1000" dirty="0" err="1">
                <a:latin typeface="Consolas" panose="020B0609020204030204" pitchFamily="49" charset="0"/>
              </a:rPr>
              <a:t>window</a:t>
            </a:r>
            <a:r>
              <a:rPr lang="ru-RU" altLang="ru-RU" sz="1000" dirty="0">
                <a:latin typeface="Consolas" panose="020B0609020204030204" pitchFamily="49" charset="0"/>
              </a:rPr>
              <a:t>().</a:t>
            </a:r>
            <a:r>
              <a:rPr lang="ru-RU" altLang="ru-RU" sz="1000" dirty="0" err="1">
                <a:latin typeface="Consolas" panose="020B0609020204030204" pitchFamily="49" charset="0"/>
              </a:rPr>
              <a:t>maximize</a:t>
            </a:r>
            <a:r>
              <a:rPr lang="ru-RU" altLang="ru-RU" sz="1000" dirty="0">
                <a:latin typeface="Consolas" panose="020B0609020204030204" pitchFamily="49" charset="0"/>
              </a:rPr>
              <a:t>();</a:t>
            </a: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//разворачиваем браузер на полный экран</a:t>
            </a:r>
            <a:b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chromeDriver</a:t>
            </a:r>
            <a:r>
              <a:rPr lang="ru-RU" altLang="ru-RU" sz="1000" dirty="0" err="1">
                <a:latin typeface="Consolas" panose="020B0609020204030204" pitchFamily="49" charset="0"/>
              </a:rPr>
              <a:t>.manage</a:t>
            </a:r>
            <a:r>
              <a:rPr lang="ru-RU" altLang="ru-RU" sz="1000" dirty="0">
                <a:latin typeface="Consolas" panose="020B0609020204030204" pitchFamily="49" charset="0"/>
              </a:rPr>
              <a:t>().</a:t>
            </a:r>
            <a:r>
              <a:rPr lang="ru-RU" altLang="ru-RU" sz="1000" dirty="0" err="1">
                <a:latin typeface="Consolas" panose="020B0609020204030204" pitchFamily="49" charset="0"/>
              </a:rPr>
              <a:t>timeouts</a:t>
            </a:r>
            <a:r>
              <a:rPr lang="ru-RU" altLang="ru-RU" sz="1000" dirty="0">
                <a:latin typeface="Consolas" panose="020B0609020204030204" pitchFamily="49" charset="0"/>
              </a:rPr>
              <a:t>().</a:t>
            </a:r>
            <a:r>
              <a:rPr lang="ru-RU" altLang="ru-RU" sz="1000" dirty="0" err="1">
                <a:latin typeface="Consolas" panose="020B0609020204030204" pitchFamily="49" charset="0"/>
              </a:rPr>
              <a:t>pageLoadTimeout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dirty="0">
                <a:solidFill>
                  <a:srgbClr val="0000FF"/>
                </a:solidFill>
                <a:latin typeface="Consolas" panose="020B0609020204030204" pitchFamily="49" charset="0"/>
              </a:rPr>
              <a:t>40</a:t>
            </a:r>
            <a:r>
              <a:rPr lang="ru-RU" altLang="ru-RU" sz="1000" dirty="0">
                <a:latin typeface="Consolas" panose="020B0609020204030204" pitchFamily="49" charset="0"/>
              </a:rPr>
              <a:t>, </a:t>
            </a:r>
            <a:r>
              <a:rPr lang="ru-RU" altLang="ru-RU" sz="1000" dirty="0" err="1">
                <a:latin typeface="Consolas" panose="020B0609020204030204" pitchFamily="49" charset="0"/>
              </a:rPr>
              <a:t>TimeUnit.</a:t>
            </a:r>
            <a:r>
              <a:rPr lang="ru-RU" altLang="ru-RU" sz="10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SECONDS</a:t>
            </a:r>
            <a:r>
              <a:rPr lang="ru-RU" altLang="ru-RU" sz="1000" dirty="0">
                <a:latin typeface="Consolas" panose="020B0609020204030204" pitchFamily="49" charset="0"/>
              </a:rPr>
              <a:t>);</a:t>
            </a: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//критическое время загрузки страницы</a:t>
            </a:r>
            <a:b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chromeDriver</a:t>
            </a:r>
            <a:r>
              <a:rPr lang="ru-RU" altLang="ru-RU" sz="1000" dirty="0" err="1">
                <a:latin typeface="Consolas" panose="020B0609020204030204" pitchFamily="49" charset="0"/>
              </a:rPr>
              <a:t>.manage</a:t>
            </a:r>
            <a:r>
              <a:rPr lang="ru-RU" altLang="ru-RU" sz="1000" dirty="0">
                <a:latin typeface="Consolas" panose="020B0609020204030204" pitchFamily="49" charset="0"/>
              </a:rPr>
              <a:t>().</a:t>
            </a:r>
            <a:r>
              <a:rPr lang="ru-RU" altLang="ru-RU" sz="1000" dirty="0" err="1">
                <a:latin typeface="Consolas" panose="020B0609020204030204" pitchFamily="49" charset="0"/>
              </a:rPr>
              <a:t>timeouts</a:t>
            </a:r>
            <a:r>
              <a:rPr lang="ru-RU" altLang="ru-RU" sz="1000" dirty="0">
                <a:latin typeface="Consolas" panose="020B0609020204030204" pitchFamily="49" charset="0"/>
              </a:rPr>
              <a:t>().</a:t>
            </a:r>
            <a:r>
              <a:rPr lang="ru-RU" altLang="ru-RU" sz="1000" dirty="0" err="1">
                <a:latin typeface="Consolas" panose="020B0609020204030204" pitchFamily="49" charset="0"/>
              </a:rPr>
              <a:t>setScriptTimeout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dirty="0">
                <a:solidFill>
                  <a:srgbClr val="0000FF"/>
                </a:solidFill>
                <a:latin typeface="Consolas" panose="020B0609020204030204" pitchFamily="49" charset="0"/>
              </a:rPr>
              <a:t>40</a:t>
            </a:r>
            <a:r>
              <a:rPr lang="ru-RU" altLang="ru-RU" sz="1000" dirty="0">
                <a:latin typeface="Consolas" panose="020B0609020204030204" pitchFamily="49" charset="0"/>
              </a:rPr>
              <a:t>, </a:t>
            </a:r>
            <a:r>
              <a:rPr lang="ru-RU" altLang="ru-RU" sz="1000" dirty="0" err="1">
                <a:latin typeface="Consolas" panose="020B0609020204030204" pitchFamily="49" charset="0"/>
              </a:rPr>
              <a:t>TimeUnit.</a:t>
            </a:r>
            <a:r>
              <a:rPr lang="ru-RU" altLang="ru-RU" sz="10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SECONDS</a:t>
            </a:r>
            <a:r>
              <a:rPr lang="ru-RU" altLang="ru-RU" sz="1000" dirty="0">
                <a:latin typeface="Consolas" panose="020B0609020204030204" pitchFamily="49" charset="0"/>
              </a:rPr>
              <a:t>);</a:t>
            </a: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//критическое время выполнения JS-скриптов</a:t>
            </a:r>
            <a:b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chromeDriver</a:t>
            </a:r>
            <a:r>
              <a:rPr lang="ru-RU" altLang="ru-RU" sz="1000" dirty="0" err="1">
                <a:latin typeface="Consolas" panose="020B0609020204030204" pitchFamily="49" charset="0"/>
              </a:rPr>
              <a:t>.manage</a:t>
            </a:r>
            <a:r>
              <a:rPr lang="ru-RU" altLang="ru-RU" sz="1000" dirty="0">
                <a:latin typeface="Consolas" panose="020B0609020204030204" pitchFamily="49" charset="0"/>
              </a:rPr>
              <a:t>().</a:t>
            </a:r>
            <a:r>
              <a:rPr lang="ru-RU" altLang="ru-RU" sz="1000" dirty="0" err="1">
                <a:latin typeface="Consolas" panose="020B0609020204030204" pitchFamily="49" charset="0"/>
              </a:rPr>
              <a:t>timeouts</a:t>
            </a:r>
            <a:r>
              <a:rPr lang="ru-RU" altLang="ru-RU" sz="1000" dirty="0">
                <a:latin typeface="Consolas" panose="020B0609020204030204" pitchFamily="49" charset="0"/>
              </a:rPr>
              <a:t>().</a:t>
            </a:r>
            <a:r>
              <a:rPr lang="ru-RU" altLang="ru-RU" sz="1000" dirty="0" err="1">
                <a:latin typeface="Consolas" panose="020B0609020204030204" pitchFamily="49" charset="0"/>
              </a:rPr>
              <a:t>implicitlyWait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dirty="0">
                <a:solidFill>
                  <a:srgbClr val="0000FF"/>
                </a:solidFill>
                <a:latin typeface="Consolas" panose="020B0609020204030204" pitchFamily="49" charset="0"/>
              </a:rPr>
              <a:t>40</a:t>
            </a:r>
            <a:r>
              <a:rPr lang="ru-RU" altLang="ru-RU" sz="1000" dirty="0">
                <a:latin typeface="Consolas" panose="020B0609020204030204" pitchFamily="49" charset="0"/>
              </a:rPr>
              <a:t>, </a:t>
            </a:r>
            <a:r>
              <a:rPr lang="ru-RU" altLang="ru-RU" sz="1000" dirty="0" err="1">
                <a:latin typeface="Consolas" panose="020B0609020204030204" pitchFamily="49" charset="0"/>
              </a:rPr>
              <a:t>TimeUnit.</a:t>
            </a:r>
            <a:r>
              <a:rPr lang="ru-RU" altLang="ru-RU" sz="10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SECONDS</a:t>
            </a:r>
            <a:r>
              <a:rPr lang="ru-RU" altLang="ru-RU" sz="1000" dirty="0">
                <a:latin typeface="Consolas" panose="020B0609020204030204" pitchFamily="49" charset="0"/>
              </a:rPr>
              <a:t>);</a:t>
            </a: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//критическое время поиска элемента</a:t>
            </a: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altLang="ru-RU" sz="1400" dirty="0" smtClean="0">
              <a:latin typeface="Arial" panose="020B0604020202020204" pitchFamily="34" charset="0"/>
            </a:endParaRPr>
          </a:p>
          <a:p>
            <a:pPr lvl="0"/>
            <a:r>
              <a:rPr lang="ru-RU" altLang="ru-RU" sz="1400" dirty="0">
                <a:latin typeface="Arial" panose="020B0604020202020204" pitchFamily="34" charset="0"/>
              </a:rPr>
              <a:t>Добавим в </a:t>
            </a:r>
            <a:r>
              <a:rPr lang="ru-RU" altLang="ru-RU" sz="1400" dirty="0" smtClean="0">
                <a:latin typeface="Arial" panose="020B0604020202020204" pitchFamily="34" charset="0"/>
              </a:rPr>
              <a:t>метод </a:t>
            </a:r>
            <a:r>
              <a:rPr lang="en-US" altLang="ru-RU" sz="1400" b="1" i="1" dirty="0" smtClean="0">
                <a:latin typeface="Consolas" panose="020B0609020204030204" pitchFamily="49" charset="0"/>
              </a:rPr>
              <a:t>close</a:t>
            </a:r>
            <a:r>
              <a:rPr lang="ru-RU" altLang="ru-RU" sz="1400" b="1" i="1" dirty="0" err="1">
                <a:latin typeface="Consolas" panose="020B0609020204030204" pitchFamily="49" charset="0"/>
              </a:rPr>
              <a:t>BellTest</a:t>
            </a:r>
            <a:r>
              <a:rPr lang="ru-RU" altLang="ru-RU" sz="1400" b="1" i="1" dirty="0">
                <a:latin typeface="Consolas" panose="020B0609020204030204" pitchFamily="49" charset="0"/>
              </a:rPr>
              <a:t>()</a:t>
            </a:r>
            <a:r>
              <a:rPr lang="ru-RU" altLang="ru-RU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400" dirty="0">
                <a:latin typeface="Arial" panose="020B0604020202020204" pitchFamily="34" charset="0"/>
              </a:rPr>
              <a:t>такой код:</a:t>
            </a:r>
          </a:p>
          <a:p>
            <a:pPr lvl="0"/>
            <a:endParaRPr lang="ru-RU" altLang="ru-RU" sz="1400" dirty="0">
              <a:latin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chromeDriver</a:t>
            </a:r>
            <a:r>
              <a:rPr lang="ru-RU" altLang="ru-RU" sz="1000" dirty="0" err="1">
                <a:latin typeface="Consolas" panose="020B0609020204030204" pitchFamily="49" charset="0"/>
              </a:rPr>
              <a:t>.quit</a:t>
            </a:r>
            <a:r>
              <a:rPr lang="ru-RU" altLang="ru-RU" sz="1000" dirty="0">
                <a:latin typeface="Consolas" panose="020B0609020204030204" pitchFamily="49" charset="0"/>
              </a:rPr>
              <a:t>();</a:t>
            </a: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//закрываем </a:t>
            </a:r>
            <a:r>
              <a:rPr lang="ru-RU" altLang="ru-RU" sz="10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драйвер</a:t>
            </a:r>
          </a:p>
        </p:txBody>
      </p:sp>
      <p:pic>
        <p:nvPicPr>
          <p:cNvPr id="7170" name="Picture 2" descr="http://www.learnautomation.co.uk/wp-content/uploads/2018/08/Selenium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641" y="178377"/>
            <a:ext cx="1908359" cy="143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3838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90799" y="1145677"/>
            <a:ext cx="84451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1400" dirty="0">
                <a:latin typeface="Arial" panose="020B0604020202020204" pitchFamily="34" charset="0"/>
              </a:rPr>
              <a:t>Теперь можно написать наш первый настоящий тест. Допустим, мы хотим перейти на сайт нашей компании </a:t>
            </a:r>
            <a:r>
              <a:rPr lang="en-US" altLang="ru-RU" sz="1400" dirty="0">
                <a:latin typeface="Arial" panose="020B0604020202020204" pitchFamily="34" charset="0"/>
              </a:rPr>
              <a:t>Bell Integrator, </a:t>
            </a:r>
            <a:r>
              <a:rPr lang="ru-RU" altLang="ru-RU" sz="1400" dirty="0">
                <a:latin typeface="Arial" panose="020B0604020202020204" pitchFamily="34" charset="0"/>
              </a:rPr>
              <a:t>и проверить действительно ли загрузилась нужная нам страница</a:t>
            </a:r>
            <a:r>
              <a:rPr lang="ru-RU" altLang="ru-RU" sz="1400" dirty="0" smtClean="0">
                <a:latin typeface="Arial" panose="020B0604020202020204" pitchFamily="34" charset="0"/>
              </a:rPr>
              <a:t>. Добавляем в наш класс такой тест:</a:t>
            </a:r>
          </a:p>
          <a:p>
            <a:endParaRPr lang="ru-RU" altLang="ru-RU" sz="1400" i="1" dirty="0">
              <a:solidFill>
                <a:srgbClr val="808080"/>
              </a:solidFill>
              <a:latin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ru-RU" altLang="ru-RU" sz="1000" dirty="0" err="1">
                <a:solidFill>
                  <a:srgbClr val="808000"/>
                </a:solidFill>
                <a:latin typeface="Consolas" panose="020B0609020204030204" pitchFamily="49" charset="0"/>
              </a:rPr>
              <a:t>Test</a:t>
            </a:r>
            <a:r>
              <a:rPr lang="ru-RU" altLang="ru-RU" sz="1000" dirty="0">
                <a:solidFill>
                  <a:srgbClr val="808000"/>
                </a:solidFill>
                <a:latin typeface="Consolas" panose="020B0609020204030204" pitchFamily="49" charset="0"/>
              </a:rPr>
              <a:t/>
            </a:r>
            <a:br>
              <a:rPr lang="ru-RU" altLang="ru-RU" sz="10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latin typeface="Consolas" panose="020B0609020204030204" pitchFamily="49" charset="0"/>
              </a:rPr>
              <a:t>firstTestTitle</a:t>
            </a:r>
            <a:r>
              <a:rPr lang="ru-RU" altLang="ru-RU" sz="1000" dirty="0">
                <a:latin typeface="Consolas" panose="020B0609020204030204" pitchFamily="49" charset="0"/>
              </a:rPr>
              <a:t>(){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>
                <a:latin typeface="Consolas" panose="020B0609020204030204" pitchFamily="49" charset="0"/>
              </a:rPr>
              <a:t>    </a:t>
            </a:r>
            <a:r>
              <a:rPr lang="ru-RU" altLang="ru-RU" sz="1000" dirty="0" err="1">
                <a:latin typeface="Consolas" panose="020B0609020204030204" pitchFamily="49" charset="0"/>
              </a:rPr>
              <a:t>System.</a:t>
            </a:r>
            <a:r>
              <a:rPr lang="ru-RU" altLang="ru-RU" sz="10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ru-RU" altLang="ru-RU" sz="1000" dirty="0" err="1">
                <a:latin typeface="Consolas" panose="020B0609020204030204" pitchFamily="49" charset="0"/>
              </a:rPr>
              <a:t>.println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firstTestTitle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000" dirty="0">
                <a:latin typeface="Consolas" panose="020B0609020204030204" pitchFamily="49" charset="0"/>
              </a:rPr>
              <a:t>);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>
                <a:latin typeface="Consolas" panose="020B0609020204030204" pitchFamily="49" charset="0"/>
              </a:rPr>
              <a:t>    </a:t>
            </a:r>
            <a:r>
              <a:rPr lang="ru-RU" altLang="ru-RU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chromeDriver</a:t>
            </a:r>
            <a:r>
              <a:rPr lang="ru-RU" altLang="ru-RU" sz="1000" dirty="0" err="1">
                <a:latin typeface="Consolas" panose="020B0609020204030204" pitchFamily="49" charset="0"/>
              </a:rPr>
              <a:t>.get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"https://bellintegrator.ru/"</a:t>
            </a:r>
            <a:r>
              <a:rPr lang="ru-RU" altLang="ru-RU" sz="1000" dirty="0">
                <a:latin typeface="Consolas" panose="020B0609020204030204" pitchFamily="49" charset="0"/>
              </a:rPr>
              <a:t>);</a:t>
            </a: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//переходим на сайт </a:t>
            </a:r>
            <a:r>
              <a:rPr lang="ru-RU" altLang="ru-RU" sz="1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Bell</a:t>
            </a: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Integrator</a:t>
            </a: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000" dirty="0" err="1">
                <a:latin typeface="Consolas" panose="020B0609020204030204" pitchFamily="49" charset="0"/>
              </a:rPr>
              <a:t>String</a:t>
            </a:r>
            <a:r>
              <a:rPr lang="ru-RU" altLang="ru-RU" sz="1000" dirty="0"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latin typeface="Consolas" panose="020B0609020204030204" pitchFamily="49" charset="0"/>
              </a:rPr>
              <a:t>title</a:t>
            </a:r>
            <a:r>
              <a:rPr lang="ru-RU" altLang="ru-RU" sz="1000" dirty="0">
                <a:latin typeface="Consolas" panose="020B0609020204030204" pitchFamily="49" charset="0"/>
              </a:rPr>
              <a:t> = </a:t>
            </a:r>
            <a:r>
              <a:rPr lang="ru-RU" altLang="ru-RU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chromeDriver</a:t>
            </a:r>
            <a:r>
              <a:rPr lang="ru-RU" altLang="ru-RU" sz="1000" dirty="0" err="1">
                <a:latin typeface="Consolas" panose="020B0609020204030204" pitchFamily="49" charset="0"/>
              </a:rPr>
              <a:t>.getTitle</a:t>
            </a:r>
            <a:r>
              <a:rPr lang="ru-RU" altLang="ru-RU" sz="1000" dirty="0">
                <a:latin typeface="Consolas" panose="020B0609020204030204" pitchFamily="49" charset="0"/>
              </a:rPr>
              <a:t>(); </a:t>
            </a: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//получаем заголовок страницы</a:t>
            </a:r>
            <a:b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000" dirty="0" err="1">
                <a:latin typeface="Consolas" panose="020B0609020204030204" pitchFamily="49" charset="0"/>
              </a:rPr>
              <a:t>System.</a:t>
            </a:r>
            <a:r>
              <a:rPr lang="ru-RU" altLang="ru-RU" sz="10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ru-RU" altLang="ru-RU" sz="1000" dirty="0" err="1">
                <a:latin typeface="Consolas" panose="020B0609020204030204" pitchFamily="49" charset="0"/>
              </a:rPr>
              <a:t>.println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dirty="0" err="1">
                <a:latin typeface="Consolas" panose="020B0609020204030204" pitchFamily="49" charset="0"/>
              </a:rPr>
              <a:t>title</a:t>
            </a:r>
            <a:r>
              <a:rPr lang="ru-RU" altLang="ru-RU" sz="1000" dirty="0">
                <a:latin typeface="Consolas" panose="020B0609020204030204" pitchFamily="49" charset="0"/>
              </a:rPr>
              <a:t>);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>
                <a:latin typeface="Consolas" panose="020B0609020204030204" pitchFamily="49" charset="0"/>
              </a:rPr>
              <a:t>    </a:t>
            </a:r>
            <a:r>
              <a:rPr lang="ru-RU" altLang="ru-RU" sz="1000" dirty="0" err="1">
                <a:latin typeface="Consolas" panose="020B0609020204030204" pitchFamily="49" charset="0"/>
              </a:rPr>
              <a:t>Assertions.</a:t>
            </a:r>
            <a:r>
              <a:rPr lang="ru-RU" altLang="ru-RU" sz="1000" i="1" dirty="0" err="1">
                <a:latin typeface="Consolas" panose="020B0609020204030204" pitchFamily="49" charset="0"/>
              </a:rPr>
              <a:t>assertTrue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dirty="0" err="1">
                <a:latin typeface="Consolas" panose="020B0609020204030204" pitchFamily="49" charset="0"/>
              </a:rPr>
              <a:t>title.contains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Bell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Integrator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000" dirty="0">
                <a:latin typeface="Consolas" panose="020B0609020204030204" pitchFamily="49" charset="0"/>
              </a:rPr>
              <a:t>));</a:t>
            </a: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//проверяем, совпадает ли заголовок с ожидаемым нами</a:t>
            </a:r>
            <a:b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000" dirty="0" smtClean="0">
                <a:latin typeface="Consolas" panose="020B0609020204030204" pitchFamily="49" charset="0"/>
              </a:rPr>
              <a:t>}</a:t>
            </a: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ru-RU" sz="1000" i="1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ru-RU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тесте мы использовали класс </a:t>
            </a:r>
            <a:r>
              <a:rPr lang="ru-RU" altLang="ru-RU" sz="1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org.junit.jupiter.api.Assertions</a:t>
            </a:r>
            <a:r>
              <a:rPr lang="ru-RU" altLang="ru-RU" sz="1400" dirty="0" smtClean="0">
                <a:latin typeface="Consolas" panose="020B0609020204030204" pitchFamily="49" charset="0"/>
              </a:rPr>
              <a:t>,</a:t>
            </a:r>
            <a:r>
              <a:rPr lang="en-US" altLang="ru-RU" sz="1400" dirty="0" smtClean="0">
                <a:latin typeface="Consolas" panose="020B0609020204030204" pitchFamily="49" charset="0"/>
              </a:rPr>
              <a:t> </a:t>
            </a:r>
            <a:r>
              <a:rPr lang="ru-RU" altLang="ru-RU" sz="1400" dirty="0" smtClean="0">
                <a:latin typeface="Consolas" panose="020B0609020204030204" pitchFamily="49" charset="0"/>
              </a:rPr>
              <a:t>который предоставляет функционал для проверок на соответствие. Например, метод </a:t>
            </a:r>
            <a:r>
              <a:rPr lang="ru-RU" altLang="ru-RU" sz="1400" b="1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assertTrue</a:t>
            </a:r>
            <a:r>
              <a:rPr lang="ru-RU" altLang="ru-RU" sz="1400" i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позволяет продолжить выполнение теста, если аргумент принимает значение </a:t>
            </a:r>
            <a:r>
              <a:rPr lang="ru-RU" altLang="ru-RU" sz="1400" b="1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True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данном случае мы проверяем содержит ли заголовок наш ожидаемый текст, и если это так, то проверка считается успешной и тест "проходит". Иначе тест считается проваленным.</a:t>
            </a:r>
            <a:endParaRPr lang="ru-RU" alt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098" y="1"/>
            <a:ext cx="1766887" cy="652462"/>
          </a:xfrm>
          <a:prstGeom prst="rect">
            <a:avLst/>
          </a:prstGeom>
        </p:spPr>
      </p:pic>
      <p:sp>
        <p:nvSpPr>
          <p:cNvPr id="12" name="Прямоугольник"/>
          <p:cNvSpPr/>
          <p:nvPr/>
        </p:nvSpPr>
        <p:spPr>
          <a:xfrm>
            <a:off x="0" y="181516"/>
            <a:ext cx="1702676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3600" b="1" i="1" dirty="0" smtClean="0"/>
              <a:t>Тест</a:t>
            </a:r>
            <a:endParaRPr sz="3600" b="1" i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540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learnautomation.co.uk/wp-content/uploads/2018/08/Selenium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641" y="0"/>
            <a:ext cx="1908359" cy="143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Прямоугольник"/>
          <p:cNvSpPr/>
          <p:nvPr/>
        </p:nvSpPr>
        <p:spPr>
          <a:xfrm>
            <a:off x="-1" y="181516"/>
            <a:ext cx="2944999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3600" b="1" i="1" dirty="0" smtClean="0"/>
              <a:t>Локаторы</a:t>
            </a:r>
            <a:endParaRPr sz="3600" b="1" i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3242" y="894012"/>
            <a:ext cx="8445121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1400" dirty="0" smtClean="0">
                <a:latin typeface="Arial" panose="020B0604020202020204" pitchFamily="34" charset="0"/>
              </a:rPr>
              <a:t>Задание для второго теста:</a:t>
            </a:r>
          </a:p>
          <a:p>
            <a:pPr marL="342900" indent="-342900">
              <a:buFont typeface="+mj-lt"/>
              <a:buAutoNum type="arabicPeriod"/>
            </a:pPr>
            <a:r>
              <a:rPr lang="ru-RU" altLang="ru-RU" sz="1400" dirty="0">
                <a:latin typeface="Arial" panose="020B0604020202020204" pitchFamily="34" charset="0"/>
              </a:rPr>
              <a:t>П</a:t>
            </a:r>
            <a:r>
              <a:rPr lang="ru-RU" altLang="ru-RU" sz="1400" dirty="0" smtClean="0">
                <a:latin typeface="Arial" panose="020B0604020202020204" pitchFamily="34" charset="0"/>
              </a:rPr>
              <a:t>роизвести поиск на странице </a:t>
            </a:r>
            <a:r>
              <a:rPr lang="ru-RU" altLang="ru-RU" sz="1000" dirty="0" smtClean="0">
                <a:latin typeface="Consolas" panose="020B0609020204030204" pitchFamily="49" charset="0"/>
              </a:rPr>
              <a:t>"</a:t>
            </a:r>
            <a:r>
              <a:rPr lang="ru-RU" altLang="ru-RU" sz="10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https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://</a:t>
            </a:r>
            <a:r>
              <a:rPr lang="ru-RU" altLang="ru-RU" sz="10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bellintegrator.ru/index.php?route=product/search</a:t>
            </a:r>
            <a:r>
              <a:rPr lang="ru-RU" altLang="ru-RU" sz="1000" dirty="0" smtClean="0">
                <a:latin typeface="Consolas" panose="020B0609020204030204" pitchFamily="49" charset="0"/>
              </a:rPr>
              <a:t>" </a:t>
            </a:r>
            <a:r>
              <a:rPr lang="ru-RU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ru-RU" altLang="ru-RU" sz="1000" dirty="0" smtClean="0">
                <a:latin typeface="Consolas" panose="020B0609020204030204" pitchFamily="49" charset="0"/>
              </a:rPr>
              <a:t> </a:t>
            </a:r>
            <a:r>
              <a:rPr lang="ru-RU" altLang="ru-RU" sz="1400" dirty="0" smtClean="0">
                <a:latin typeface="Arial" panose="020B0604020202020204" pitchFamily="34" charset="0"/>
              </a:rPr>
              <a:t>ключевое слово </a:t>
            </a:r>
            <a:r>
              <a:rPr lang="ru-RU" altLang="ru-RU" sz="1400" b="1" dirty="0" smtClean="0">
                <a:latin typeface="Arial" panose="020B0604020202020204" pitchFamily="34" charset="0"/>
              </a:rPr>
              <a:t>"</a:t>
            </a:r>
            <a:r>
              <a:rPr lang="en-US" altLang="ru-RU" sz="1400" b="1" dirty="0" smtClean="0">
                <a:latin typeface="Arial" panose="020B0604020202020204" pitchFamily="34" charset="0"/>
              </a:rPr>
              <a:t>RPA</a:t>
            </a:r>
            <a:r>
              <a:rPr lang="ru-RU" altLang="ru-RU" sz="1400" b="1" dirty="0" smtClean="0">
                <a:latin typeface="Arial" panose="020B0604020202020204" pitchFamily="34" charset="0"/>
              </a:rPr>
              <a:t>"</a:t>
            </a:r>
            <a:r>
              <a:rPr lang="ru-RU" altLang="ru-RU" sz="1400" dirty="0" smtClean="0">
                <a:latin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Вывести количество заголовков найденных тем, в теле которых содержится наше ключевое слово, а также сами заголовки.</a:t>
            </a:r>
          </a:p>
          <a:p>
            <a:pPr marL="342900" indent="-342900">
              <a:buFont typeface="+mj-lt"/>
              <a:buAutoNum type="arabicPeriod"/>
            </a:pPr>
            <a:r>
              <a:rPr lang="ru-RU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Проверить, есть ли среди этих заголовков </a:t>
            </a:r>
            <a:r>
              <a:rPr lang="ru-RU" altLang="ru-RU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"Автоматизация"</a:t>
            </a:r>
            <a:r>
              <a:rPr lang="ru-RU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alt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Создадим новый тест и начнём с того, что найдём на странице элементы: поле и кнопку поиска.</a:t>
            </a:r>
            <a:endParaRPr lang="en-US" altLang="ru-RU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Для поиска элементов в </a:t>
            </a:r>
            <a:r>
              <a:rPr lang="ru-RU" altLang="ru-RU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Selenium</a:t>
            </a: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используются локаторы. Локатор – это строка, уникально идентифицирующая элемент страницы. </a:t>
            </a:r>
            <a:r>
              <a:rPr lang="ru-RU" altLang="ru-RU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WebDriver</a:t>
            </a: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предоставляет несколько способов использования локаторов для поиска элементов:</a:t>
            </a:r>
            <a:endParaRPr lang="ru-RU" altLang="ru-RU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By.id</a:t>
            </a:r>
            <a:r>
              <a:rPr lang="ru-RU" altLang="ru-RU" sz="1200" dirty="0">
                <a:latin typeface="Arial" panose="020B0604020202020204" pitchFamily="34" charset="0"/>
                <a:cs typeface="Arial" panose="020B0604020202020204" pitchFamily="34" charset="0"/>
              </a:rPr>
              <a:t> – в качестве локатора используется атрибут </a:t>
            </a:r>
            <a:r>
              <a:rPr lang="ru-RU" alt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ru-RU" altLang="ru-RU" sz="1200" dirty="0">
                <a:latin typeface="Arial" panose="020B0604020202020204" pitchFamily="34" charset="0"/>
                <a:cs typeface="Arial" panose="020B0604020202020204" pitchFamily="34" charset="0"/>
              </a:rPr>
              <a:t> элемента страницы;</a:t>
            </a:r>
          </a:p>
          <a:p>
            <a:pPr lvl="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By.name</a:t>
            </a:r>
            <a:r>
              <a:rPr lang="ru-RU" altLang="ru-RU" sz="1200" dirty="0">
                <a:latin typeface="Arial" panose="020B0604020202020204" pitchFamily="34" charset="0"/>
                <a:cs typeface="Arial" panose="020B0604020202020204" pitchFamily="34" charset="0"/>
              </a:rPr>
              <a:t> – в качестве локатора используется атрибут </a:t>
            </a:r>
            <a:r>
              <a:rPr lang="ru-RU" alt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altLang="ru-RU" sz="1200" dirty="0">
                <a:latin typeface="Arial" panose="020B0604020202020204" pitchFamily="34" charset="0"/>
                <a:cs typeface="Arial" panose="020B0604020202020204" pitchFamily="34" charset="0"/>
              </a:rPr>
              <a:t> элемента страницы;</a:t>
            </a:r>
          </a:p>
          <a:p>
            <a:pPr lvl="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By.xpath</a:t>
            </a:r>
            <a:r>
              <a:rPr lang="ru-RU" altLang="ru-RU" sz="1200" dirty="0">
                <a:latin typeface="Arial" panose="020B0604020202020204" pitchFamily="34" charset="0"/>
                <a:cs typeface="Arial" panose="020B0604020202020204" pitchFamily="34" charset="0"/>
              </a:rPr>
              <a:t> – используется для поиска элемента по </a:t>
            </a:r>
            <a:r>
              <a:rPr lang="ru-RU" alt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r>
              <a:rPr lang="ru-RU" altLang="ru-RU" sz="1200" dirty="0">
                <a:latin typeface="Arial" panose="020B0604020202020204" pitchFamily="34" charset="0"/>
                <a:cs typeface="Arial" panose="020B0604020202020204" pitchFamily="34" charset="0"/>
              </a:rPr>
              <a:t> выражению;</a:t>
            </a:r>
          </a:p>
          <a:p>
            <a:pPr lvl="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By.tagName</a:t>
            </a:r>
            <a:r>
              <a:rPr lang="ru-RU" altLang="ru-RU" sz="1200" dirty="0">
                <a:latin typeface="Arial" panose="020B0604020202020204" pitchFamily="34" charset="0"/>
                <a:cs typeface="Arial" panose="020B0604020202020204" pitchFamily="34" charset="0"/>
              </a:rPr>
              <a:t> – поиск по имени HTML тега;</a:t>
            </a:r>
          </a:p>
          <a:p>
            <a:pPr lvl="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By.className</a:t>
            </a:r>
            <a:r>
              <a:rPr lang="ru-RU" altLang="ru-RU" sz="1200" dirty="0">
                <a:latin typeface="Arial" panose="020B0604020202020204" pitchFamily="34" charset="0"/>
                <a:cs typeface="Arial" panose="020B0604020202020204" pitchFamily="34" charset="0"/>
              </a:rPr>
              <a:t> – поиск по классу(атрибут </a:t>
            </a:r>
            <a:r>
              <a:rPr lang="ru-RU" alt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ru-RU" altLang="ru-RU" sz="1200" dirty="0">
                <a:latin typeface="Arial" panose="020B0604020202020204" pitchFamily="34" charset="0"/>
                <a:cs typeface="Arial" panose="020B0604020202020204" pitchFamily="34" charset="0"/>
              </a:rPr>
              <a:t>) элемента;</a:t>
            </a:r>
          </a:p>
          <a:p>
            <a:pPr lvl="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By.cssSelector</a:t>
            </a:r>
            <a:r>
              <a:rPr lang="ru-RU" altLang="ru-RU" sz="1200" dirty="0">
                <a:latin typeface="Arial" panose="020B0604020202020204" pitchFamily="34" charset="0"/>
                <a:cs typeface="Arial" panose="020B0604020202020204" pitchFamily="34" charset="0"/>
              </a:rPr>
              <a:t> – данный тип локаторов основан на описаниях таблиц стилей (CSS);</a:t>
            </a:r>
          </a:p>
          <a:p>
            <a:pPr lvl="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By.linkText</a:t>
            </a:r>
            <a:r>
              <a:rPr lang="ru-RU" altLang="ru-RU" sz="1200" dirty="0">
                <a:latin typeface="Arial" panose="020B0604020202020204" pitchFamily="34" charset="0"/>
                <a:cs typeface="Arial" panose="020B0604020202020204" pitchFamily="34" charset="0"/>
              </a:rPr>
              <a:t> – поиск ссылки с указанным текстом. Текст ссылки должен быть точным совпадением;</a:t>
            </a:r>
          </a:p>
          <a:p>
            <a:pPr lvl="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By.partionalLinkText</a:t>
            </a:r>
            <a:r>
              <a:rPr lang="ru-RU" altLang="ru-RU" sz="1200" dirty="0">
                <a:latin typeface="Arial" panose="020B0604020202020204" pitchFamily="34" charset="0"/>
                <a:cs typeface="Arial" panose="020B0604020202020204" pitchFamily="34" charset="0"/>
              </a:rPr>
              <a:t> – поиск ссылки по части с указанным текстом</a:t>
            </a:r>
            <a:r>
              <a:rPr lang="ru-RU" alt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485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www.learnautomation.co.uk/wp-content/uploads/2018/08/Selenium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641" y="0"/>
            <a:ext cx="1908359" cy="143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Прямоугольник"/>
          <p:cNvSpPr/>
          <p:nvPr/>
        </p:nvSpPr>
        <p:spPr>
          <a:xfrm>
            <a:off x="0" y="181516"/>
            <a:ext cx="1923393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600" b="1" i="1" dirty="0" smtClean="0"/>
              <a:t>XPath</a:t>
            </a:r>
            <a:endParaRPr sz="3600" b="1" i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0631" y="1057973"/>
            <a:ext cx="795897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cssSelector</a:t>
            </a:r>
            <a:r>
              <a:rPr lang="ru-RU" alt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altLang="ru-RU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r>
              <a:rPr lang="ru-RU" alt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локаторы похожи, однако имеют ряд отличий:</a:t>
            </a:r>
            <a:r>
              <a:rPr lang="ru-RU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имеет более удобную читаемость, однако, не имеет возможности искать элементы по содержащемуся в них тексту. Кроме этого, </a:t>
            </a:r>
            <a:r>
              <a:rPr lang="en-US" altLang="ru-RU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r>
              <a:rPr lang="ru-RU" altLang="ru-RU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позволяет получить как наследников элемента, так и его родителя, в </a:t>
            </a:r>
            <a:r>
              <a:rPr lang="en-US" altLang="ru-RU" sz="14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ru-RU" altLang="ru-RU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же это невозможно. В общем случае удобнее использовать </a:t>
            </a:r>
            <a:r>
              <a:rPr lang="en-US" altLang="ru-RU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r>
              <a:rPr lang="ru-RU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как более мощный и универсальный метод, мы так и поступим. </a:t>
            </a: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ru-RU" alt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Сначала найдём поле поиска. Для этого создадим объект класса </a:t>
            </a:r>
            <a:r>
              <a:rPr lang="ru-RU" altLang="ru-RU" sz="1400" b="1" dirty="0" err="1" smtClean="0">
                <a:latin typeface="Consolas" panose="020B0609020204030204" pitchFamily="49" charset="0"/>
              </a:rPr>
              <a:t>WebElement</a:t>
            </a:r>
            <a:r>
              <a:rPr lang="ru-RU" alt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и инициализируем его</a:t>
            </a:r>
            <a:r>
              <a:rPr lang="ru-RU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 помощью метода </a:t>
            </a:r>
            <a:r>
              <a:rPr lang="ru-RU" altLang="ru-RU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findElement</a:t>
            </a:r>
            <a:r>
              <a:rPr lang="ru-RU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для объекта нашего драйвера. В качестве аргумента используем локатор  </a:t>
            </a:r>
            <a:r>
              <a:rPr lang="ru-RU" altLang="ru-RU" sz="1400" b="1" i="1" dirty="0" err="1" smtClean="0">
                <a:latin typeface="Consolas" panose="020B0609020204030204" pitchFamily="49" charset="0"/>
              </a:rPr>
              <a:t>By.xpath</a:t>
            </a:r>
            <a:r>
              <a:rPr lang="en-US" altLang="ru-RU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ru-RU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оторому на вход в свою очередь мы должны подать </a:t>
            </a:r>
            <a:r>
              <a:rPr lang="en-US" altLang="ru-RU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r>
              <a:rPr lang="ru-RU" altLang="ru-RU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нашего элемента. </a:t>
            </a:r>
            <a:r>
              <a:rPr lang="ru-RU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браузере на интересующем нас элементе нажмём правой кнопкой мыши и выберем </a:t>
            </a:r>
            <a:r>
              <a:rPr lang="ru-RU" altLang="ru-RU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"Посмотреть код"</a:t>
            </a:r>
            <a:r>
              <a:rPr lang="ru-RU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Справа появится код страницы в котором будет выделена строка </a:t>
            </a:r>
            <a:r>
              <a:rPr lang="ru-RU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элементом. Далее нажимаем </a:t>
            </a:r>
            <a:r>
              <a:rPr lang="ru-RU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правой кнопкой мыши </a:t>
            </a:r>
            <a:r>
              <a:rPr lang="ru-RU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строке и выбираем </a:t>
            </a:r>
            <a:r>
              <a:rPr lang="en-US" altLang="ru-RU" sz="14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— Copy XPath. </a:t>
            </a:r>
            <a:r>
              <a:rPr lang="ru-RU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Получившуюся строку вставляем в качестве аргумента.</a:t>
            </a:r>
          </a:p>
          <a:p>
            <a:pPr eaLnBrk="0" fontAlgn="base">
              <a:spcBef>
                <a:spcPct val="0"/>
              </a:spcBef>
              <a:spcAft>
                <a:spcPct val="0"/>
              </a:spcAft>
            </a:pPr>
            <a:endParaRPr lang="ru-RU" alt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 err="1">
                <a:latin typeface="Consolas" panose="020B0609020204030204" pitchFamily="49" charset="0"/>
              </a:rPr>
              <a:t>WebElement</a:t>
            </a:r>
            <a:r>
              <a:rPr lang="ru-RU" altLang="ru-RU" sz="1000" dirty="0"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latin typeface="Consolas" panose="020B0609020204030204" pitchFamily="49" charset="0"/>
              </a:rPr>
              <a:t>searchField</a:t>
            </a:r>
            <a:r>
              <a:rPr lang="ru-RU" altLang="ru-RU" sz="1000" dirty="0">
                <a:latin typeface="Consolas" panose="020B0609020204030204" pitchFamily="49" charset="0"/>
              </a:rPr>
              <a:t> = </a:t>
            </a:r>
            <a:r>
              <a:rPr lang="ru-RU" altLang="ru-RU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chromeDriver</a:t>
            </a:r>
            <a:r>
              <a:rPr lang="ru-RU" altLang="ru-RU" sz="1000" dirty="0" err="1">
                <a:latin typeface="Consolas" panose="020B0609020204030204" pitchFamily="49" charset="0"/>
              </a:rPr>
              <a:t>.findElement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dirty="0" err="1">
                <a:latin typeface="Consolas" panose="020B0609020204030204" pitchFamily="49" charset="0"/>
              </a:rPr>
              <a:t>By.</a:t>
            </a:r>
            <a:r>
              <a:rPr lang="ru-RU" altLang="ru-RU" sz="1000" i="1" dirty="0" err="1">
                <a:latin typeface="Consolas" panose="020B0609020204030204" pitchFamily="49" charset="0"/>
              </a:rPr>
              <a:t>xpath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"//*[@</a:t>
            </a:r>
            <a:r>
              <a:rPr lang="ru-RU" altLang="ru-RU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id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\"</a:t>
            </a:r>
            <a:r>
              <a:rPr lang="ru-RU" altLang="ru-RU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input-search</a:t>
            </a:r>
            <a:r>
              <a:rPr lang="ru-RU" altLang="ru-RU" sz="1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\"</a:t>
            </a:r>
            <a:r>
              <a:rPr lang="ru-RU" altLang="ru-RU" sz="10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]"</a:t>
            </a:r>
            <a:r>
              <a:rPr lang="ru-RU" altLang="ru-RU" sz="1000" dirty="0" smtClean="0">
                <a:latin typeface="Consolas" panose="020B0609020204030204" pitchFamily="49" charset="0"/>
              </a:rPr>
              <a:t>));</a:t>
            </a: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ru-RU" alt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Аналогично поступаем с кнопкой поиска.</a:t>
            </a:r>
            <a:endParaRPr lang="ru-RU" alt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4322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www.learnautomation.co.uk/wp-content/uploads/2018/08/Selenium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641" y="0"/>
            <a:ext cx="1908359" cy="143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Прямоугольник"/>
          <p:cNvSpPr/>
          <p:nvPr/>
        </p:nvSpPr>
        <p:spPr>
          <a:xfrm>
            <a:off x="-1" y="181516"/>
            <a:ext cx="3449495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altLang="ru-RU" sz="3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WebElement</a:t>
            </a:r>
            <a:endParaRPr sz="3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30850" y="985428"/>
            <a:ext cx="795897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У наших объектов класса </a:t>
            </a:r>
            <a:r>
              <a:rPr lang="ru-RU" altLang="ru-RU" sz="1400" b="1" dirty="0" err="1" smtClean="0">
                <a:latin typeface="Consolas" panose="020B0609020204030204" pitchFamily="49" charset="0"/>
              </a:rPr>
              <a:t>WebElement</a:t>
            </a: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есть методы позволяющие взаимодействовать со страницей. Нам понадобятся два метода:</a:t>
            </a: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ru-RU" alt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i="1" dirty="0" err="1" smtClean="0">
                <a:latin typeface="Consolas" panose="020B0609020204030204" pitchFamily="49" charset="0"/>
              </a:rPr>
              <a:t>click</a:t>
            </a:r>
            <a:r>
              <a:rPr lang="ru-RU" altLang="ru-RU" sz="1400" b="1" i="1" dirty="0" smtClean="0">
                <a:latin typeface="Consolas" panose="020B0609020204030204" pitchFamily="49" charset="0"/>
              </a:rPr>
              <a:t>()</a:t>
            </a:r>
            <a:r>
              <a:rPr lang="ru-RU" altLang="ru-RU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en-US" altLang="ru-RU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кликает по элементу</a:t>
            </a: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400" b="1" i="1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sendKeys</a:t>
            </a:r>
            <a:r>
              <a:rPr lang="en-US" altLang="ru-RU" sz="1400" b="1" i="1" dirty="0" smtClean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ru-RU" sz="1400" i="1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java.lang.CharSequence</a:t>
            </a:r>
            <a:r>
              <a:rPr lang="en-US" altLang="ru-RU" sz="1400" i="1" dirty="0">
                <a:latin typeface="Consolas" panose="020B0609020204030204" pitchFamily="49" charset="0"/>
                <a:cs typeface="Arial" panose="020B0604020202020204" pitchFamily="34" charset="0"/>
              </a:rPr>
              <a:t>... </a:t>
            </a:r>
            <a:r>
              <a:rPr lang="en-US" altLang="ru-RU" sz="1400" i="1" dirty="0" err="1">
                <a:latin typeface="Consolas" panose="020B0609020204030204" pitchFamily="49" charset="0"/>
                <a:cs typeface="Arial" panose="020B0604020202020204" pitchFamily="34" charset="0"/>
              </a:rPr>
              <a:t>keysToSend</a:t>
            </a:r>
            <a:r>
              <a:rPr lang="en-US" altLang="ru-RU" sz="1400" b="1" i="1" dirty="0" smtClean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ru-RU" altLang="ru-RU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en-US" altLang="ru-RU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отправляет последовательность символов в элемент, например, имитируя ввод с клавиатуры.</a:t>
            </a:r>
            <a:endParaRPr lang="ru-RU" alt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ru-RU" sz="14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 err="1">
                <a:latin typeface="Consolas" panose="020B0609020204030204" pitchFamily="49" charset="0"/>
              </a:rPr>
              <a:t>searchField.click</a:t>
            </a:r>
            <a:r>
              <a:rPr lang="ru-RU" altLang="ru-RU" sz="1000" dirty="0">
                <a:latin typeface="Consolas" panose="020B0609020204030204" pitchFamily="49" charset="0"/>
              </a:rPr>
              <a:t>();</a:t>
            </a: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//кликаем по полю поиска</a:t>
            </a:r>
            <a:b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000" dirty="0" err="1">
                <a:latin typeface="Consolas" panose="020B0609020204030204" pitchFamily="49" charset="0"/>
              </a:rPr>
              <a:t>searchField.sendKeys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"RPA"</a:t>
            </a:r>
            <a:r>
              <a:rPr lang="ru-RU" altLang="ru-RU" sz="1000" dirty="0">
                <a:latin typeface="Consolas" panose="020B0609020204030204" pitchFamily="49" charset="0"/>
              </a:rPr>
              <a:t>);</a:t>
            </a: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//ищем наше ключевое слово</a:t>
            </a:r>
            <a:b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000" dirty="0" err="1">
                <a:latin typeface="Consolas" panose="020B0609020204030204" pitchFamily="49" charset="0"/>
              </a:rPr>
              <a:t>searchButton.click</a:t>
            </a:r>
            <a:r>
              <a:rPr lang="ru-RU" altLang="ru-RU" sz="1000" dirty="0">
                <a:latin typeface="Consolas" panose="020B0609020204030204" pitchFamily="49" charset="0"/>
              </a:rPr>
              <a:t>();</a:t>
            </a: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//кликаем по кнопке </a:t>
            </a:r>
            <a:r>
              <a:rPr lang="ru-RU" altLang="ru-RU" sz="10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поиска</a:t>
            </a:r>
            <a:endParaRPr lang="en-US" altLang="ru-RU" sz="1000" i="1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ru-RU" altLang="ru-RU" sz="14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Теперь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нам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нужно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определить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r>
              <a:rPr lang="ru-RU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заголовков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поиска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Выбираем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любой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заголовок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выдачи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нажимаем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"Посмотреть код"</a:t>
            </a:r>
            <a:r>
              <a:rPr lang="ru-RU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Мы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увидим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заголовок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находиться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внутри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тегов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ru-RU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&lt;h4</a:t>
            </a:r>
            <a:r>
              <a:rPr lang="pt-BR" altLang="ru-RU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&gt;...&lt;/</a:t>
            </a:r>
            <a:r>
              <a:rPr lang="pt-BR" altLang="ru-RU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h4</a:t>
            </a:r>
            <a:r>
              <a:rPr lang="pt-BR" altLang="ru-RU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которые в свою очередь вложены в цепочку </a:t>
            </a:r>
            <a:r>
              <a:rPr lang="pt-BR" altLang="ru-RU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&lt;div&gt;...&lt;/div&gt;</a:t>
            </a:r>
            <a:r>
              <a:rPr lang="pt-BR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внешний из которых имеет имя класса "</a:t>
            </a:r>
            <a:r>
              <a:rPr lang="ru-RU" altLang="ru-RU" sz="1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product-layout</a:t>
            </a:r>
            <a:r>
              <a:rPr lang="ru-RU" altLang="ru-RU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product-list</a:t>
            </a:r>
            <a:r>
              <a:rPr lang="ru-RU" altLang="ru-RU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col-xs-12" </a:t>
            </a:r>
            <a:r>
              <a:rPr lang="ru-RU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(именно этот блок описывает конкретный результат поиска).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Составим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этого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класса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eaLnBrk="0" fontAlgn="base">
              <a:spcBef>
                <a:spcPct val="0"/>
              </a:spcBef>
              <a:spcAft>
                <a:spcPct val="0"/>
              </a:spcAft>
            </a:pPr>
            <a:endParaRPr lang="ru-RU" alt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"//*[@</a:t>
            </a:r>
            <a:r>
              <a:rPr lang="ru-RU" altLang="ru-RU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\"</a:t>
            </a:r>
            <a:r>
              <a:rPr lang="ru-RU" altLang="ru-RU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product-layout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product-list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 col-xs-12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\"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]//h4</a:t>
            </a:r>
            <a:r>
              <a:rPr lang="ru-RU" altLang="ru-RU" sz="10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8836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www.learnautomation.co.uk/wp-content/uploads/2018/08/Selenium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641" y="0"/>
            <a:ext cx="1908359" cy="143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Прямоугольник"/>
          <p:cNvSpPr/>
          <p:nvPr/>
        </p:nvSpPr>
        <p:spPr>
          <a:xfrm>
            <a:off x="-1" y="181516"/>
            <a:ext cx="3449495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altLang="ru-RU" sz="3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WebElement</a:t>
            </a:r>
            <a:endParaRPr sz="3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8238" y="1122695"/>
            <a:ext cx="83771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 err="1" smtClean="0">
                <a:latin typeface="Arial" panose="020B0604020202020204" pitchFamily="34" charset="0"/>
              </a:rPr>
              <a:t>Создадим</a:t>
            </a:r>
            <a:r>
              <a:rPr lang="en-US" altLang="ru-RU" sz="1400" dirty="0" smtClean="0">
                <a:latin typeface="Arial" panose="020B0604020202020204" pitchFamily="34" charset="0"/>
              </a:rPr>
              <a:t> </a:t>
            </a:r>
            <a:r>
              <a:rPr lang="en-US" altLang="ru-RU" sz="1400" dirty="0" err="1" smtClean="0">
                <a:latin typeface="Arial" panose="020B0604020202020204" pitchFamily="34" charset="0"/>
              </a:rPr>
              <a:t>список</a:t>
            </a:r>
            <a:r>
              <a:rPr lang="en-US" altLang="ru-RU" sz="1400" dirty="0" smtClean="0">
                <a:latin typeface="Arial" panose="020B0604020202020204" pitchFamily="34" charset="0"/>
              </a:rPr>
              <a:t> </a:t>
            </a:r>
            <a:r>
              <a:rPr lang="en-US" altLang="ru-RU" sz="1400" dirty="0" err="1" smtClean="0">
                <a:latin typeface="Arial" panose="020B0604020202020204" pitchFamily="34" charset="0"/>
              </a:rPr>
              <a:t>из</a:t>
            </a:r>
            <a:r>
              <a:rPr lang="en-US" altLang="ru-RU" sz="1400" dirty="0" smtClean="0">
                <a:latin typeface="Arial" panose="020B0604020202020204" pitchFamily="34" charset="0"/>
              </a:rPr>
              <a:t> </a:t>
            </a:r>
            <a:r>
              <a:rPr lang="en-US" altLang="ru-RU" sz="1400" dirty="0" err="1" smtClean="0">
                <a:latin typeface="Arial" panose="020B0604020202020204" pitchFamily="34" charset="0"/>
              </a:rPr>
              <a:t>найдённых</a:t>
            </a:r>
            <a:r>
              <a:rPr lang="en-US" altLang="ru-RU" sz="1400" dirty="0" smtClean="0">
                <a:latin typeface="Arial" panose="020B0604020202020204" pitchFamily="34" charset="0"/>
              </a:rPr>
              <a:t> </a:t>
            </a:r>
            <a:r>
              <a:rPr lang="en-US" altLang="ru-RU" sz="1400" dirty="0" err="1" smtClean="0">
                <a:latin typeface="Arial" panose="020B0604020202020204" pitchFamily="34" charset="0"/>
              </a:rPr>
              <a:t>элементов</a:t>
            </a:r>
            <a:r>
              <a:rPr lang="en-US" altLang="ru-RU" sz="1400" dirty="0" smtClean="0">
                <a:latin typeface="Arial" panose="020B0604020202020204" pitchFamily="34" charset="0"/>
              </a:rPr>
              <a:t> (</a:t>
            </a:r>
            <a:r>
              <a:rPr lang="en-US" altLang="ru-RU" sz="1400" dirty="0" err="1" smtClean="0">
                <a:latin typeface="Arial" panose="020B0604020202020204" pitchFamily="34" charset="0"/>
              </a:rPr>
              <a:t>заголовков</a:t>
            </a:r>
            <a:r>
              <a:rPr lang="en-US" altLang="ru-RU" sz="1400" dirty="0" smtClean="0">
                <a:latin typeface="Arial" panose="020B0604020202020204" pitchFamily="34" charset="0"/>
              </a:rPr>
              <a:t> </a:t>
            </a:r>
            <a:r>
              <a:rPr lang="en-US" altLang="ru-RU" sz="1400" dirty="0" err="1" smtClean="0">
                <a:latin typeface="Arial" panose="020B0604020202020204" pitchFamily="34" charset="0"/>
              </a:rPr>
              <a:t>результатов</a:t>
            </a:r>
            <a:r>
              <a:rPr lang="en-US" altLang="ru-RU" sz="1400" dirty="0" smtClean="0">
                <a:latin typeface="Arial" panose="020B0604020202020204" pitchFamily="34" charset="0"/>
              </a:rPr>
              <a:t> </a:t>
            </a:r>
            <a:r>
              <a:rPr lang="en-US" altLang="ru-RU" sz="1400" dirty="0" err="1" smtClean="0">
                <a:latin typeface="Arial" panose="020B0604020202020204" pitchFamily="34" charset="0"/>
              </a:rPr>
              <a:t>поиска</a:t>
            </a:r>
            <a:r>
              <a:rPr lang="en-US" altLang="ru-RU" sz="1400" dirty="0" smtClean="0">
                <a:latin typeface="Arial" panose="020B0604020202020204" pitchFamily="34" charset="0"/>
              </a:rPr>
              <a:t>) </a:t>
            </a:r>
            <a:r>
              <a:rPr lang="ru-RU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помощью метода </a:t>
            </a:r>
            <a:r>
              <a:rPr lang="ru-RU" altLang="ru-RU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findElements</a:t>
            </a:r>
            <a:r>
              <a:rPr lang="ru-RU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для объекта нашего </a:t>
            </a:r>
            <a:r>
              <a:rPr lang="ru-RU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драйвера</a:t>
            </a:r>
            <a:r>
              <a:rPr lang="en-US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подсчитаем</a:t>
            </a:r>
            <a:r>
              <a:rPr lang="en-US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размер</a:t>
            </a:r>
            <a:r>
              <a:rPr lang="en-US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этого</a:t>
            </a:r>
            <a:r>
              <a:rPr lang="en-US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списка</a:t>
            </a:r>
            <a:r>
              <a:rPr lang="en-US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alt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выведем</a:t>
            </a:r>
            <a:r>
              <a:rPr lang="en-US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все</a:t>
            </a:r>
            <a:r>
              <a:rPr lang="en-US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заголовки</a:t>
            </a:r>
            <a:r>
              <a:rPr lang="en-US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lang="en-US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экран</a:t>
            </a:r>
            <a:r>
              <a:rPr lang="en-US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 err="1" smtClean="0">
                <a:latin typeface="Consolas" panose="020B0609020204030204" pitchFamily="49" charset="0"/>
              </a:rPr>
              <a:t>List</a:t>
            </a:r>
            <a:r>
              <a:rPr lang="ru-RU" altLang="ru-RU" sz="1000" dirty="0" smtClean="0">
                <a:latin typeface="Consolas" panose="020B0609020204030204" pitchFamily="49" charset="0"/>
              </a:rPr>
              <a:t>&lt;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WebElement</a:t>
            </a:r>
            <a:r>
              <a:rPr lang="ru-RU" altLang="ru-RU" sz="1000" dirty="0">
                <a:latin typeface="Consolas" panose="020B0609020204030204" pitchFamily="49" charset="0"/>
              </a:rPr>
              <a:t>&gt; </a:t>
            </a:r>
            <a:r>
              <a:rPr lang="ru-RU" altLang="ru-RU" sz="1000" dirty="0" err="1">
                <a:latin typeface="Consolas" panose="020B0609020204030204" pitchFamily="49" charset="0"/>
              </a:rPr>
              <a:t>ListOfWebElement</a:t>
            </a:r>
            <a:r>
              <a:rPr lang="ru-RU" altLang="ru-RU" sz="1000" dirty="0">
                <a:latin typeface="Consolas" panose="020B0609020204030204" pitchFamily="49" charset="0"/>
              </a:rPr>
              <a:t> </a:t>
            </a:r>
            <a:r>
              <a:rPr lang="ru-RU" altLang="ru-RU" sz="1000" dirty="0" smtClean="0">
                <a:latin typeface="Consolas" panose="020B0609020204030204" pitchFamily="49" charset="0"/>
              </a:rPr>
              <a:t>=</a:t>
            </a:r>
            <a:endParaRPr lang="en-US" altLang="ru-RU" sz="1000" dirty="0">
              <a:latin typeface="Consolas" panose="020B0609020204030204" pitchFamily="49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000" dirty="0">
                <a:latin typeface="Consolas" panose="020B0609020204030204" pitchFamily="49" charset="0"/>
              </a:rPr>
              <a:t>           </a:t>
            </a:r>
            <a:r>
              <a:rPr lang="en-US" altLang="ru-RU" sz="1000" dirty="0" smtClean="0">
                <a:latin typeface="Consolas" panose="020B0609020204030204" pitchFamily="49" charset="0"/>
              </a:rPr>
              <a:t>      </a:t>
            </a:r>
            <a:r>
              <a:rPr lang="ru-RU" altLang="ru-RU" sz="1000" b="1" dirty="0" err="1" smtClean="0">
                <a:solidFill>
                  <a:srgbClr val="660E7A"/>
                </a:solidFill>
                <a:latin typeface="Consolas" panose="020B0609020204030204" pitchFamily="49" charset="0"/>
              </a:rPr>
              <a:t>chromeDriver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.findElements</a:t>
            </a:r>
            <a:r>
              <a:rPr lang="ru-RU" altLang="ru-RU" sz="1000" dirty="0" smtClean="0">
                <a:latin typeface="Consolas" panose="020B0609020204030204" pitchFamily="49" charset="0"/>
              </a:rPr>
              <a:t>(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By.</a:t>
            </a:r>
            <a:r>
              <a:rPr lang="ru-RU" altLang="ru-RU" sz="1000" i="1" dirty="0" err="1" smtClean="0">
                <a:latin typeface="Consolas" panose="020B0609020204030204" pitchFamily="49" charset="0"/>
              </a:rPr>
              <a:t>xpath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"//*[@</a:t>
            </a:r>
            <a:r>
              <a:rPr lang="ru-RU" altLang="ru-RU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\"</a:t>
            </a:r>
            <a:r>
              <a:rPr lang="ru-RU" altLang="ru-RU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product-layout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product-list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 col-xs-12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\"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]//h4</a:t>
            </a:r>
            <a:r>
              <a:rPr lang="ru-RU" altLang="ru-RU" sz="10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000" dirty="0" smtClean="0">
                <a:latin typeface="Consolas" panose="020B0609020204030204" pitchFamily="49" charset="0"/>
              </a:rPr>
              <a:t>));</a:t>
            </a: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000" dirty="0" err="1" smtClean="0">
                <a:latin typeface="Consolas" panose="020B0609020204030204" pitchFamily="49" charset="0"/>
              </a:rPr>
              <a:t>System.</a:t>
            </a:r>
            <a:r>
              <a:rPr lang="ru-RU" altLang="ru-RU" sz="1000" b="1" i="1" dirty="0" err="1" smtClean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.println</a:t>
            </a:r>
            <a:r>
              <a:rPr lang="ru-RU" altLang="ru-RU" sz="1000" dirty="0" smtClean="0">
                <a:latin typeface="Consolas" panose="020B0609020204030204" pitchFamily="49" charset="0"/>
              </a:rPr>
              <a:t>(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ListOfWebElement.size</a:t>
            </a:r>
            <a:r>
              <a:rPr lang="ru-RU" altLang="ru-RU" sz="1000" dirty="0">
                <a:latin typeface="Consolas" panose="020B0609020204030204" pitchFamily="49" charset="0"/>
              </a:rPr>
              <a:t>());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>
                <a:latin typeface="Consolas" panose="020B0609020204030204" pitchFamily="49" charset="0"/>
              </a:rPr>
              <a:t/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ru-RU" altLang="ru-RU" sz="1000" dirty="0" smtClean="0">
                <a:latin typeface="Consolas" panose="020B0609020204030204" pitchFamily="49" charset="0"/>
              </a:rPr>
              <a:t>(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WebElement</a:t>
            </a:r>
            <a:r>
              <a:rPr lang="ru-RU" altLang="ru-RU" sz="1000" dirty="0" smtClean="0"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latin typeface="Consolas" panose="020B0609020204030204" pitchFamily="49" charset="0"/>
              </a:rPr>
              <a:t>we</a:t>
            </a:r>
            <a:r>
              <a:rPr lang="ru-RU" altLang="ru-RU" sz="1000" dirty="0">
                <a:latin typeface="Consolas" panose="020B0609020204030204" pitchFamily="49" charset="0"/>
              </a:rPr>
              <a:t> : </a:t>
            </a:r>
            <a:r>
              <a:rPr lang="ru-RU" altLang="ru-RU" sz="1000" dirty="0" err="1">
                <a:latin typeface="Consolas" panose="020B0609020204030204" pitchFamily="49" charset="0"/>
              </a:rPr>
              <a:t>ListOfWebElement</a:t>
            </a:r>
            <a:r>
              <a:rPr lang="ru-RU" altLang="ru-RU" sz="1000" dirty="0" smtClean="0">
                <a:latin typeface="Consolas" panose="020B0609020204030204" pitchFamily="49" charset="0"/>
              </a:rPr>
              <a:t>){</a:t>
            </a:r>
            <a:r>
              <a:rPr lang="en-US" altLang="ru-RU" sz="1000" dirty="0" smtClean="0">
                <a:latin typeface="Consolas" panose="020B0609020204030204" pitchFamily="49" charset="0"/>
              </a:rPr>
              <a:t> 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System.</a:t>
            </a:r>
            <a:r>
              <a:rPr lang="ru-RU" altLang="ru-RU" sz="1000" b="1" i="1" dirty="0" err="1" smtClean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.println</a:t>
            </a:r>
            <a:r>
              <a:rPr lang="ru-RU" altLang="ru-RU" sz="1000" dirty="0" smtClean="0">
                <a:latin typeface="Consolas" panose="020B0609020204030204" pitchFamily="49" charset="0"/>
              </a:rPr>
              <a:t>(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we.getText</a:t>
            </a:r>
            <a:r>
              <a:rPr lang="ru-RU" altLang="ru-RU" sz="1000" dirty="0" smtClean="0">
                <a:latin typeface="Consolas" panose="020B0609020204030204" pitchFamily="49" charset="0"/>
              </a:rPr>
              <a:t>());</a:t>
            </a:r>
            <a:r>
              <a:rPr lang="en-US" altLang="ru-RU" sz="1000" dirty="0" smtClean="0">
                <a:latin typeface="Consolas" panose="020B0609020204030204" pitchFamily="49" charset="0"/>
              </a:rPr>
              <a:t> </a:t>
            </a:r>
            <a:r>
              <a:rPr lang="ru-RU" altLang="ru-RU" sz="1000" dirty="0" smtClean="0">
                <a:latin typeface="Consolas" panose="020B0609020204030204" pitchFamily="49" charset="0"/>
              </a:rPr>
              <a:t>}</a:t>
            </a:r>
            <a:endParaRPr lang="en-US" alt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Осталось</a:t>
            </a:r>
            <a:r>
              <a:rPr lang="en-US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провести</a:t>
            </a:r>
            <a:r>
              <a:rPr lang="en-US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проверку</a:t>
            </a:r>
            <a:r>
              <a:rPr lang="en-US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lang="en-US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наличие</a:t>
            </a:r>
            <a:r>
              <a:rPr lang="en-US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заголовка</a:t>
            </a:r>
            <a:r>
              <a:rPr lang="en-US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altLang="ru-RU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Автоматизация</a:t>
            </a:r>
            <a:r>
              <a:rPr lang="en-US" altLang="ru-RU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среди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наших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результатов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ru-RU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 err="1">
                <a:latin typeface="Consolas" panose="020B0609020204030204" pitchFamily="49" charset="0"/>
              </a:rPr>
              <a:t>Boolean</a:t>
            </a:r>
            <a:r>
              <a:rPr lang="ru-RU" altLang="ru-RU" sz="1000" dirty="0"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latin typeface="Consolas" panose="020B0609020204030204" pitchFamily="49" charset="0"/>
              </a:rPr>
              <a:t>check</a:t>
            </a:r>
            <a:r>
              <a:rPr lang="ru-RU" altLang="ru-RU" sz="1000" dirty="0">
                <a:latin typeface="Consolas" panose="020B0609020204030204" pitchFamily="49" charset="0"/>
              </a:rPr>
              <a:t> = </a:t>
            </a: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false</a:t>
            </a:r>
            <a:r>
              <a:rPr lang="ru-RU" altLang="ru-RU" sz="1000" dirty="0">
                <a:latin typeface="Consolas" panose="020B0609020204030204" pitchFamily="49" charset="0"/>
              </a:rPr>
              <a:t>;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dirty="0" err="1">
                <a:latin typeface="Consolas" panose="020B0609020204030204" pitchFamily="49" charset="0"/>
              </a:rPr>
              <a:t>WebElement</a:t>
            </a:r>
            <a:r>
              <a:rPr lang="ru-RU" altLang="ru-RU" sz="1000" dirty="0"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latin typeface="Consolas" panose="020B0609020204030204" pitchFamily="49" charset="0"/>
              </a:rPr>
              <a:t>we</a:t>
            </a:r>
            <a:r>
              <a:rPr lang="ru-RU" altLang="ru-RU" sz="1000" dirty="0">
                <a:latin typeface="Consolas" panose="020B0609020204030204" pitchFamily="49" charset="0"/>
              </a:rPr>
              <a:t> : </a:t>
            </a:r>
            <a:r>
              <a:rPr lang="ru-RU" altLang="ru-RU" sz="1000" dirty="0" err="1">
                <a:latin typeface="Consolas" panose="020B0609020204030204" pitchFamily="49" charset="0"/>
              </a:rPr>
              <a:t>ListOfWebElement</a:t>
            </a:r>
            <a:r>
              <a:rPr lang="ru-RU" altLang="ru-RU" sz="1000" dirty="0">
                <a:latin typeface="Consolas" panose="020B0609020204030204" pitchFamily="49" charset="0"/>
              </a:rPr>
              <a:t>){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>
                <a:latin typeface="Consolas" panose="020B06090202040302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dirty="0" err="1">
                <a:latin typeface="Consolas" panose="020B0609020204030204" pitchFamily="49" charset="0"/>
              </a:rPr>
              <a:t>we.getText</a:t>
            </a:r>
            <a:r>
              <a:rPr lang="ru-RU" altLang="ru-RU" sz="1000" dirty="0">
                <a:latin typeface="Consolas" panose="020B0609020204030204" pitchFamily="49" charset="0"/>
              </a:rPr>
              <a:t>().</a:t>
            </a:r>
            <a:r>
              <a:rPr lang="ru-RU" altLang="ru-RU" sz="1000" dirty="0" err="1">
                <a:latin typeface="Consolas" panose="020B0609020204030204" pitchFamily="49" charset="0"/>
              </a:rPr>
              <a:t>equals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"Автоматизация"</a:t>
            </a:r>
            <a:r>
              <a:rPr lang="ru-RU" altLang="ru-RU" sz="1000" dirty="0">
                <a:latin typeface="Consolas" panose="020B0609020204030204" pitchFamily="49" charset="0"/>
              </a:rPr>
              <a:t>))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>
                <a:latin typeface="Consolas" panose="020B0609020204030204" pitchFamily="49" charset="0"/>
              </a:rPr>
              <a:t>        </a:t>
            </a:r>
            <a:r>
              <a:rPr lang="ru-RU" altLang="ru-RU" sz="1000" dirty="0" err="1">
                <a:latin typeface="Consolas" panose="020B0609020204030204" pitchFamily="49" charset="0"/>
              </a:rPr>
              <a:t>check</a:t>
            </a:r>
            <a:r>
              <a:rPr lang="ru-RU" altLang="ru-RU" sz="1000" dirty="0">
                <a:latin typeface="Consolas" panose="020B0609020204030204" pitchFamily="49" charset="0"/>
              </a:rPr>
              <a:t>=</a:t>
            </a: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ru-RU" altLang="ru-RU" sz="1000" dirty="0" smtClean="0">
                <a:latin typeface="Consolas" panose="020B0609020204030204" pitchFamily="49" charset="0"/>
              </a:rPr>
              <a:t>;}</a:t>
            </a:r>
            <a:r>
              <a:rPr lang="ru-RU" altLang="ru-RU" sz="1000" dirty="0">
                <a:latin typeface="Consolas" panose="020B0609020204030204" pitchFamily="49" charset="0"/>
              </a:rPr>
              <a:t/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 err="1">
                <a:latin typeface="Consolas" panose="020B0609020204030204" pitchFamily="49" charset="0"/>
              </a:rPr>
              <a:t>Assertions.</a:t>
            </a:r>
            <a:r>
              <a:rPr lang="ru-RU" altLang="ru-RU" sz="1000" i="1" dirty="0" err="1">
                <a:latin typeface="Consolas" panose="020B0609020204030204" pitchFamily="49" charset="0"/>
              </a:rPr>
              <a:t>assertTrue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dirty="0" err="1">
                <a:latin typeface="Consolas" panose="020B0609020204030204" pitchFamily="49" charset="0"/>
              </a:rPr>
              <a:t>check</a:t>
            </a:r>
            <a:r>
              <a:rPr lang="ru-RU" altLang="ru-RU" sz="1000" dirty="0" smtClean="0">
                <a:latin typeface="Consolas" panose="020B0609020204030204" pitchFamily="49" charset="0"/>
              </a:rPr>
              <a:t>);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5160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Прямоугольник"/>
          <p:cNvSpPr/>
          <p:nvPr/>
        </p:nvSpPr>
        <p:spPr>
          <a:xfrm>
            <a:off x="-1" y="181516"/>
            <a:ext cx="1715289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ru-RU" sz="36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Тест</a:t>
            </a:r>
            <a:endParaRPr sz="3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2339" y="894012"/>
            <a:ext cx="8377122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 smtClean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ru-RU" altLang="ru-RU" sz="1000" dirty="0" err="1">
                <a:solidFill>
                  <a:srgbClr val="808000"/>
                </a:solidFill>
                <a:latin typeface="Consolas" panose="020B0609020204030204" pitchFamily="49" charset="0"/>
              </a:rPr>
              <a:t>Test</a:t>
            </a:r>
            <a:r>
              <a:rPr lang="ru-RU" altLang="ru-RU" sz="1000" dirty="0">
                <a:solidFill>
                  <a:srgbClr val="808000"/>
                </a:solidFill>
                <a:latin typeface="Consolas" panose="020B0609020204030204" pitchFamily="49" charset="0"/>
              </a:rPr>
              <a:t/>
            </a:r>
            <a:br>
              <a:rPr lang="ru-RU" altLang="ru-RU" sz="10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ru-RU" altLang="ru-RU" sz="1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sz="1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latin typeface="Consolas" panose="020B0609020204030204" pitchFamily="49" charset="0"/>
              </a:rPr>
              <a:t>secondTestFind</a:t>
            </a:r>
            <a:r>
              <a:rPr lang="ru-RU" altLang="ru-RU" sz="1000" dirty="0">
                <a:latin typeface="Consolas" panose="020B0609020204030204" pitchFamily="49" charset="0"/>
              </a:rPr>
              <a:t>(){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en-US" altLang="ru-RU" sz="1000" dirty="0" smtClean="0">
                <a:latin typeface="Consolas" panose="020B0609020204030204" pitchFamily="49" charset="0"/>
              </a:rPr>
              <a:t> 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System.</a:t>
            </a:r>
            <a:r>
              <a:rPr lang="ru-RU" altLang="ru-RU" sz="1000" b="1" i="1" dirty="0" err="1" smtClean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.println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secondTestFind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000" dirty="0">
                <a:latin typeface="Consolas" panose="020B0609020204030204" pitchFamily="49" charset="0"/>
              </a:rPr>
              <a:t>);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en-US" altLang="ru-RU" sz="1000" dirty="0" smtClean="0">
                <a:latin typeface="Consolas" panose="020B0609020204030204" pitchFamily="49" charset="0"/>
              </a:rPr>
              <a:t> </a:t>
            </a:r>
            <a:r>
              <a:rPr lang="ru-RU" altLang="ru-RU" sz="1000" b="1" dirty="0" err="1" smtClean="0">
                <a:solidFill>
                  <a:srgbClr val="660E7A"/>
                </a:solidFill>
                <a:latin typeface="Consolas" panose="020B0609020204030204" pitchFamily="49" charset="0"/>
              </a:rPr>
              <a:t>chromeDriver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.get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"https://bellintegrator.ru/index.php?route=product/search"</a:t>
            </a:r>
            <a:r>
              <a:rPr lang="ru-RU" altLang="ru-RU" sz="1000" dirty="0">
                <a:latin typeface="Consolas" panose="020B0609020204030204" pitchFamily="49" charset="0"/>
              </a:rPr>
              <a:t>);</a:t>
            </a: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//переходим на страницу поиска</a:t>
            </a:r>
            <a:b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ru-RU" sz="10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WebElement</a:t>
            </a:r>
            <a:r>
              <a:rPr lang="ru-RU" altLang="ru-RU" sz="1000" dirty="0" smtClean="0"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latin typeface="Consolas" panose="020B0609020204030204" pitchFamily="49" charset="0"/>
              </a:rPr>
              <a:t>searchField</a:t>
            </a:r>
            <a:r>
              <a:rPr lang="ru-RU" altLang="ru-RU" sz="1000" dirty="0">
                <a:latin typeface="Consolas" panose="020B0609020204030204" pitchFamily="49" charset="0"/>
              </a:rPr>
              <a:t> = </a:t>
            </a:r>
            <a:r>
              <a:rPr lang="ru-RU" altLang="ru-RU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chromeDriver</a:t>
            </a:r>
            <a:r>
              <a:rPr lang="ru-RU" altLang="ru-RU" sz="1000" dirty="0" err="1">
                <a:latin typeface="Consolas" panose="020B0609020204030204" pitchFamily="49" charset="0"/>
              </a:rPr>
              <a:t>.findElement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dirty="0" err="1">
                <a:latin typeface="Consolas" panose="020B0609020204030204" pitchFamily="49" charset="0"/>
              </a:rPr>
              <a:t>By.</a:t>
            </a:r>
            <a:r>
              <a:rPr lang="ru-RU" altLang="ru-RU" sz="1000" i="1" dirty="0" err="1">
                <a:latin typeface="Consolas" panose="020B0609020204030204" pitchFamily="49" charset="0"/>
              </a:rPr>
              <a:t>xpath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"//*[@</a:t>
            </a:r>
            <a:r>
              <a:rPr lang="ru-RU" altLang="ru-RU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id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\"</a:t>
            </a:r>
            <a:r>
              <a:rPr lang="ru-RU" altLang="ru-RU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input-search</a:t>
            </a:r>
            <a:r>
              <a:rPr lang="ru-RU" altLang="ru-RU" sz="1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\"</a:t>
            </a:r>
            <a:r>
              <a:rPr lang="ru-RU" altLang="ru-RU" sz="10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]"</a:t>
            </a:r>
            <a:r>
              <a:rPr lang="ru-RU" altLang="ru-RU" sz="1000" dirty="0" smtClean="0">
                <a:latin typeface="Consolas" panose="020B0609020204030204" pitchFamily="49" charset="0"/>
              </a:rPr>
              <a:t>));</a:t>
            </a: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ru-RU" sz="10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WebElement</a:t>
            </a:r>
            <a:r>
              <a:rPr lang="ru-RU" altLang="ru-RU" sz="1000" dirty="0" smtClean="0"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latin typeface="Consolas" panose="020B0609020204030204" pitchFamily="49" charset="0"/>
              </a:rPr>
              <a:t>searchButton</a:t>
            </a:r>
            <a:r>
              <a:rPr lang="ru-RU" altLang="ru-RU" sz="1000" dirty="0">
                <a:latin typeface="Consolas" panose="020B0609020204030204" pitchFamily="49" charset="0"/>
              </a:rPr>
              <a:t> = </a:t>
            </a:r>
            <a:r>
              <a:rPr lang="ru-RU" altLang="ru-RU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chromeDriver</a:t>
            </a:r>
            <a:r>
              <a:rPr lang="ru-RU" altLang="ru-RU" sz="1000" dirty="0" err="1">
                <a:latin typeface="Consolas" panose="020B0609020204030204" pitchFamily="49" charset="0"/>
              </a:rPr>
              <a:t>.findElement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dirty="0" err="1">
                <a:latin typeface="Consolas" panose="020B0609020204030204" pitchFamily="49" charset="0"/>
              </a:rPr>
              <a:t>By.</a:t>
            </a:r>
            <a:r>
              <a:rPr lang="ru-RU" altLang="ru-RU" sz="1000" i="1" dirty="0" err="1">
                <a:latin typeface="Consolas" panose="020B0609020204030204" pitchFamily="49" charset="0"/>
              </a:rPr>
              <a:t>xpath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"//*[@</a:t>
            </a:r>
            <a:r>
              <a:rPr lang="ru-RU" altLang="ru-RU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id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\"</a:t>
            </a:r>
            <a:r>
              <a:rPr lang="ru-RU" altLang="ru-RU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button-search</a:t>
            </a:r>
            <a:r>
              <a:rPr lang="ru-RU" altLang="ru-RU" sz="1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\"</a:t>
            </a:r>
            <a:r>
              <a:rPr lang="ru-RU" altLang="ru-RU" sz="10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]"</a:t>
            </a:r>
            <a:r>
              <a:rPr lang="ru-RU" altLang="ru-RU" sz="1000" dirty="0" smtClean="0">
                <a:latin typeface="Consolas" panose="020B0609020204030204" pitchFamily="49" charset="0"/>
              </a:rPr>
              <a:t>));</a:t>
            </a: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ru-RU" sz="10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searchField.click</a:t>
            </a:r>
            <a:r>
              <a:rPr lang="ru-RU" altLang="ru-RU" sz="1000" dirty="0">
                <a:latin typeface="Consolas" panose="020B0609020204030204" pitchFamily="49" charset="0"/>
              </a:rPr>
              <a:t>();</a:t>
            </a: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//кликаем по полю поиска</a:t>
            </a:r>
            <a:b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ru-RU" sz="10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searchField.sendKeys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"RPA"</a:t>
            </a:r>
            <a:r>
              <a:rPr lang="ru-RU" altLang="ru-RU" sz="1000" dirty="0">
                <a:latin typeface="Consolas" panose="020B0609020204030204" pitchFamily="49" charset="0"/>
              </a:rPr>
              <a:t>);</a:t>
            </a: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//ищем наше ключевое слово</a:t>
            </a:r>
            <a:b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ru-RU" sz="10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searchButton.click</a:t>
            </a:r>
            <a:r>
              <a:rPr lang="ru-RU" altLang="ru-RU" sz="1000" dirty="0">
                <a:latin typeface="Consolas" panose="020B0609020204030204" pitchFamily="49" charset="0"/>
              </a:rPr>
              <a:t>();</a:t>
            </a: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//кликаем по кнопке поиска</a:t>
            </a:r>
            <a:b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ru-RU" sz="10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List</a:t>
            </a:r>
            <a:r>
              <a:rPr lang="ru-RU" altLang="ru-RU" sz="1000" dirty="0" smtClean="0">
                <a:latin typeface="Consolas" panose="020B0609020204030204" pitchFamily="49" charset="0"/>
              </a:rPr>
              <a:t>&lt;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WebElement</a:t>
            </a:r>
            <a:r>
              <a:rPr lang="ru-RU" altLang="ru-RU" sz="1000" dirty="0">
                <a:latin typeface="Consolas" panose="020B0609020204030204" pitchFamily="49" charset="0"/>
              </a:rPr>
              <a:t>&gt; </a:t>
            </a:r>
            <a:r>
              <a:rPr lang="ru-RU" altLang="ru-RU" sz="1000" dirty="0" err="1">
                <a:latin typeface="Consolas" panose="020B0609020204030204" pitchFamily="49" charset="0"/>
              </a:rPr>
              <a:t>ListOfWebElement</a:t>
            </a:r>
            <a:r>
              <a:rPr lang="ru-RU" altLang="ru-RU" sz="1000" dirty="0">
                <a:latin typeface="Consolas" panose="020B0609020204030204" pitchFamily="49" charset="0"/>
              </a:rPr>
              <a:t> = </a:t>
            </a:r>
            <a:r>
              <a:rPr lang="ru-RU" altLang="ru-RU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chromeDriver</a:t>
            </a:r>
            <a:r>
              <a:rPr lang="ru-RU" altLang="ru-RU" sz="1000" dirty="0" err="1">
                <a:latin typeface="Consolas" panose="020B0609020204030204" pitchFamily="49" charset="0"/>
              </a:rPr>
              <a:t>.findElements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dirty="0" err="1">
                <a:latin typeface="Consolas" panose="020B0609020204030204" pitchFamily="49" charset="0"/>
              </a:rPr>
              <a:t>By.</a:t>
            </a:r>
            <a:r>
              <a:rPr lang="ru-RU" altLang="ru-RU" sz="1000" i="1" dirty="0" err="1">
                <a:latin typeface="Consolas" panose="020B0609020204030204" pitchFamily="49" charset="0"/>
              </a:rPr>
              <a:t>xpath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"//*[@</a:t>
            </a:r>
            <a:r>
              <a:rPr lang="ru-RU" altLang="ru-RU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\"</a:t>
            </a:r>
            <a:r>
              <a:rPr lang="ru-RU" altLang="ru-RU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product-layout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product-list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 col-xs-12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\"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]//h4</a:t>
            </a:r>
            <a:r>
              <a:rPr lang="ru-RU" altLang="ru-RU" sz="10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000" dirty="0" smtClean="0">
                <a:latin typeface="Consolas" panose="020B0609020204030204" pitchFamily="49" charset="0"/>
              </a:rPr>
              <a:t>));</a:t>
            </a: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ru-RU" sz="10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System.</a:t>
            </a:r>
            <a:r>
              <a:rPr lang="ru-RU" altLang="ru-RU" sz="1000" b="1" i="1" dirty="0" err="1" smtClean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.println</a:t>
            </a:r>
            <a:r>
              <a:rPr lang="ru-RU" altLang="ru-RU" sz="1000" dirty="0" smtClean="0">
                <a:latin typeface="Consolas" panose="020B0609020204030204" pitchFamily="49" charset="0"/>
              </a:rPr>
              <a:t>(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ListOfWebElement.size</a:t>
            </a:r>
            <a:r>
              <a:rPr lang="ru-RU" altLang="ru-RU" sz="1000" dirty="0">
                <a:latin typeface="Consolas" panose="020B0609020204030204" pitchFamily="49" charset="0"/>
              </a:rPr>
              <a:t>());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>
                <a:latin typeface="Consolas" panose="020B0609020204030204" pitchFamily="49" charset="0"/>
              </a:rPr>
              <a:t/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en-US" altLang="ru-RU" sz="1000" dirty="0" smtClean="0">
                <a:latin typeface="Consolas" panose="020B0609020204030204" pitchFamily="49" charset="0"/>
              </a:rPr>
              <a:t> </a:t>
            </a:r>
            <a:r>
              <a:rPr lang="ru-RU" altLang="ru-RU" sz="1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ru-RU" altLang="ru-RU" sz="1000" dirty="0" smtClean="0">
                <a:latin typeface="Consolas" panose="020B0609020204030204" pitchFamily="49" charset="0"/>
              </a:rPr>
              <a:t>(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WebElement</a:t>
            </a:r>
            <a:r>
              <a:rPr lang="ru-RU" altLang="ru-RU" sz="1000" dirty="0" smtClean="0"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latin typeface="Consolas" panose="020B0609020204030204" pitchFamily="49" charset="0"/>
              </a:rPr>
              <a:t>we</a:t>
            </a:r>
            <a:r>
              <a:rPr lang="ru-RU" altLang="ru-RU" sz="1000" dirty="0">
                <a:latin typeface="Consolas" panose="020B0609020204030204" pitchFamily="49" charset="0"/>
              </a:rPr>
              <a:t> : </a:t>
            </a:r>
            <a:r>
              <a:rPr lang="ru-RU" altLang="ru-RU" sz="1000" dirty="0" err="1">
                <a:latin typeface="Consolas" panose="020B0609020204030204" pitchFamily="49" charset="0"/>
              </a:rPr>
              <a:t>ListOfWebElement</a:t>
            </a:r>
            <a:r>
              <a:rPr lang="ru-RU" altLang="ru-RU" sz="1000" dirty="0" smtClean="0">
                <a:latin typeface="Consolas" panose="020B0609020204030204" pitchFamily="49" charset="0"/>
              </a:rPr>
              <a:t>){</a:t>
            </a:r>
            <a:r>
              <a:rPr lang="en-US" altLang="ru-RU" sz="1000" dirty="0" smtClean="0">
                <a:latin typeface="Consolas" panose="020B0609020204030204" pitchFamily="49" charset="0"/>
              </a:rPr>
              <a:t> 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System.</a:t>
            </a:r>
            <a:r>
              <a:rPr lang="ru-RU" altLang="ru-RU" sz="1000" b="1" i="1" dirty="0" err="1" smtClean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.println</a:t>
            </a:r>
            <a:r>
              <a:rPr lang="ru-RU" altLang="ru-RU" sz="1000" dirty="0" smtClean="0">
                <a:latin typeface="Consolas" panose="020B0609020204030204" pitchFamily="49" charset="0"/>
              </a:rPr>
              <a:t>(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we.getText</a:t>
            </a:r>
            <a:r>
              <a:rPr lang="ru-RU" altLang="ru-RU" sz="1000" dirty="0" smtClean="0">
                <a:latin typeface="Consolas" panose="020B0609020204030204" pitchFamily="49" charset="0"/>
              </a:rPr>
              <a:t>());</a:t>
            </a:r>
            <a:r>
              <a:rPr lang="en-US" altLang="ru-RU" sz="1000" dirty="0" smtClean="0">
                <a:latin typeface="Consolas" panose="020B0609020204030204" pitchFamily="49" charset="0"/>
              </a:rPr>
              <a:t> </a:t>
            </a:r>
            <a:r>
              <a:rPr lang="ru-RU" altLang="ru-RU" sz="1000" dirty="0" smtClean="0">
                <a:latin typeface="Consolas" panose="020B0609020204030204" pitchFamily="49" charset="0"/>
              </a:rPr>
              <a:t>}</a:t>
            </a:r>
            <a:endParaRPr lang="en-US" altLang="ru-RU" sz="1000" dirty="0" smtClean="0">
              <a:latin typeface="Consolas" panose="020B0609020204030204" pitchFamily="49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>
                <a:latin typeface="Consolas" panose="020B0609020204030204" pitchFamily="49" charset="0"/>
              </a:rPr>
              <a:t/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en-US" altLang="ru-RU" sz="1000" dirty="0" smtClean="0">
                <a:latin typeface="Consolas" panose="020B0609020204030204" pitchFamily="49" charset="0"/>
              </a:rPr>
              <a:t> 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Boolean</a:t>
            </a:r>
            <a:r>
              <a:rPr lang="ru-RU" altLang="ru-RU" sz="1000" dirty="0" smtClean="0"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latin typeface="Consolas" panose="020B0609020204030204" pitchFamily="49" charset="0"/>
              </a:rPr>
              <a:t>check</a:t>
            </a:r>
            <a:r>
              <a:rPr lang="ru-RU" altLang="ru-RU" sz="1000" dirty="0">
                <a:latin typeface="Consolas" panose="020B0609020204030204" pitchFamily="49" charset="0"/>
              </a:rPr>
              <a:t> = </a:t>
            </a: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false</a:t>
            </a:r>
            <a:r>
              <a:rPr lang="ru-RU" altLang="ru-RU" sz="1000" dirty="0">
                <a:latin typeface="Consolas" panose="020B0609020204030204" pitchFamily="49" charset="0"/>
              </a:rPr>
              <a:t>;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en-US" altLang="ru-RU" sz="1000" dirty="0" smtClean="0">
                <a:latin typeface="Consolas" panose="020B0609020204030204" pitchFamily="49" charset="0"/>
              </a:rPr>
              <a:t> </a:t>
            </a:r>
            <a:r>
              <a:rPr lang="ru-RU" altLang="ru-RU" sz="1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ru-RU" altLang="ru-RU" sz="1000" dirty="0" smtClean="0">
                <a:latin typeface="Consolas" panose="020B0609020204030204" pitchFamily="49" charset="0"/>
              </a:rPr>
              <a:t>(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WebElement</a:t>
            </a:r>
            <a:r>
              <a:rPr lang="ru-RU" altLang="ru-RU" sz="1000" dirty="0" smtClean="0"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latin typeface="Consolas" panose="020B0609020204030204" pitchFamily="49" charset="0"/>
              </a:rPr>
              <a:t>we</a:t>
            </a:r>
            <a:r>
              <a:rPr lang="ru-RU" altLang="ru-RU" sz="1000" dirty="0">
                <a:latin typeface="Consolas" panose="020B0609020204030204" pitchFamily="49" charset="0"/>
              </a:rPr>
              <a:t> : </a:t>
            </a:r>
            <a:r>
              <a:rPr lang="ru-RU" altLang="ru-RU" sz="1000" dirty="0" err="1">
                <a:latin typeface="Consolas" panose="020B0609020204030204" pitchFamily="49" charset="0"/>
              </a:rPr>
              <a:t>ListOfWebElement</a:t>
            </a:r>
            <a:r>
              <a:rPr lang="ru-RU" altLang="ru-RU" sz="1000" dirty="0">
                <a:latin typeface="Consolas" panose="020B0609020204030204" pitchFamily="49" charset="0"/>
              </a:rPr>
              <a:t>){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en-US" altLang="ru-RU" sz="1000" dirty="0" smtClean="0">
                <a:latin typeface="Consolas" panose="020B0609020204030204" pitchFamily="49" charset="0"/>
              </a:rPr>
              <a:t>  </a:t>
            </a:r>
            <a:r>
              <a:rPr lang="ru-RU" altLang="ru-RU" sz="1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ru-RU" altLang="ru-RU" sz="1000" dirty="0" smtClean="0">
                <a:latin typeface="Consolas" panose="020B0609020204030204" pitchFamily="49" charset="0"/>
              </a:rPr>
              <a:t>(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we.getText</a:t>
            </a:r>
            <a:r>
              <a:rPr lang="ru-RU" altLang="ru-RU" sz="1000" dirty="0">
                <a:latin typeface="Consolas" panose="020B0609020204030204" pitchFamily="49" charset="0"/>
              </a:rPr>
              <a:t>().</a:t>
            </a:r>
            <a:r>
              <a:rPr lang="ru-RU" altLang="ru-RU" sz="1000" dirty="0" err="1">
                <a:latin typeface="Consolas" panose="020B0609020204030204" pitchFamily="49" charset="0"/>
              </a:rPr>
              <a:t>equals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"Автоматизация"</a:t>
            </a:r>
            <a:r>
              <a:rPr lang="ru-RU" altLang="ru-RU" sz="1000" dirty="0">
                <a:latin typeface="Consolas" panose="020B0609020204030204" pitchFamily="49" charset="0"/>
              </a:rPr>
              <a:t>))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en-US" altLang="ru-RU" sz="1000" dirty="0" smtClean="0">
                <a:latin typeface="Consolas" panose="020B0609020204030204" pitchFamily="49" charset="0"/>
              </a:rPr>
              <a:t>   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check</a:t>
            </a:r>
            <a:r>
              <a:rPr lang="ru-RU" altLang="ru-RU" sz="1000" dirty="0" smtClean="0">
                <a:latin typeface="Consolas" panose="020B0609020204030204" pitchFamily="49" charset="0"/>
              </a:rPr>
              <a:t>=</a:t>
            </a:r>
            <a:r>
              <a:rPr lang="ru-RU" altLang="ru-RU" sz="1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ru-RU" altLang="ru-RU" sz="1000" dirty="0" smtClean="0">
                <a:latin typeface="Consolas" panose="020B0609020204030204" pitchFamily="49" charset="0"/>
              </a:rPr>
              <a:t>;}</a:t>
            </a:r>
            <a:endParaRPr lang="en-US" altLang="ru-RU" sz="1000" dirty="0" smtClean="0">
              <a:latin typeface="Consolas" panose="020B0609020204030204" pitchFamily="49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>
                <a:latin typeface="Consolas" panose="020B0609020204030204" pitchFamily="49" charset="0"/>
              </a:rPr>
              <a:t/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en-US" altLang="ru-RU" sz="1000" dirty="0" smtClean="0">
                <a:latin typeface="Consolas" panose="020B0609020204030204" pitchFamily="49" charset="0"/>
              </a:rPr>
              <a:t> 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Assertions.</a:t>
            </a:r>
            <a:r>
              <a:rPr lang="ru-RU" altLang="ru-RU" sz="1000" i="1" dirty="0" err="1" smtClean="0">
                <a:latin typeface="Consolas" panose="020B0609020204030204" pitchFamily="49" charset="0"/>
              </a:rPr>
              <a:t>assertTrue</a:t>
            </a:r>
            <a:r>
              <a:rPr lang="ru-RU" altLang="ru-RU" sz="1000" dirty="0" smtClean="0">
                <a:latin typeface="Consolas" panose="020B0609020204030204" pitchFamily="49" charset="0"/>
              </a:rPr>
              <a:t>(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check</a:t>
            </a:r>
            <a:r>
              <a:rPr lang="ru-RU" altLang="ru-RU" sz="1000" dirty="0">
                <a:latin typeface="Consolas" panose="020B0609020204030204" pitchFamily="49" charset="0"/>
              </a:rPr>
              <a:t>);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 smtClean="0">
                <a:latin typeface="Consolas" panose="020B0609020204030204" pitchFamily="49" charset="0"/>
              </a:rPr>
              <a:t>}</a:t>
            </a:r>
            <a:endParaRPr lang="ru-RU" altLang="ru-RU" sz="1000" dirty="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098" y="1"/>
            <a:ext cx="1766887" cy="652462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8321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Прямоугольник"/>
          <p:cNvSpPr/>
          <p:nvPr/>
        </p:nvSpPr>
        <p:spPr>
          <a:xfrm>
            <a:off x="-1" y="181516"/>
            <a:ext cx="3184635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ru-RU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Page Object</a:t>
            </a:r>
            <a:endParaRPr sz="3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66482" y="1215628"/>
            <a:ext cx="837712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Часто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бывает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нужным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использовать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одни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же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сущности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различных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тестах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Если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процессе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тестирования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поменяют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свои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характеристики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нам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придётся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исправлять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их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каждом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тесте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переписывать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локаторы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Можно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было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сделать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их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глобальными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повлечёт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собой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известные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проблемы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решения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данной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была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придумана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ru-RU" sz="1400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одель</a:t>
            </a:r>
            <a:r>
              <a:rPr lang="ru-RU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r>
              <a:rPr lang="en-US" sz="1400" b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Она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подразумевает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написание всех функциональных компонентов страницы, которые мы хотим проверять в наших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ах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в отдельном 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классе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т.е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отдельно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от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логики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тестов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Тогда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при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изменении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какой-либо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характеристики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элемента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мы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поменяем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её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только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этом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классе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Создадим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нашем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пакете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PageObject</a:t>
            </a:r>
            <a:r>
              <a:rPr lang="en-US" sz="1400" b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объявим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нём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наши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переменные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приватными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ru-RU" sz="1400" b="1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private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latin typeface="Consolas" panose="020B0609020204030204" pitchFamily="49" charset="0"/>
              </a:rPr>
              <a:t>WebDriver</a:t>
            </a:r>
            <a:r>
              <a:rPr lang="ru-RU" altLang="ru-RU" sz="1000" dirty="0">
                <a:latin typeface="Consolas" panose="020B0609020204030204" pitchFamily="49" charset="0"/>
              </a:rPr>
              <a:t> </a:t>
            </a:r>
            <a:r>
              <a:rPr lang="ru-RU" altLang="ru-RU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chromeDriver</a:t>
            </a:r>
            <a:r>
              <a:rPr lang="ru-RU" altLang="ru-RU" sz="1000" dirty="0">
                <a:latin typeface="Consolas" panose="020B0609020204030204" pitchFamily="49" charset="0"/>
              </a:rPr>
              <a:t>;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private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latin typeface="Consolas" panose="020B0609020204030204" pitchFamily="49" charset="0"/>
              </a:rPr>
              <a:t>WebElement</a:t>
            </a:r>
            <a:r>
              <a:rPr lang="ru-RU" altLang="ru-RU" sz="1000" dirty="0">
                <a:latin typeface="Consolas" panose="020B0609020204030204" pitchFamily="49" charset="0"/>
              </a:rPr>
              <a:t> </a:t>
            </a:r>
            <a:r>
              <a:rPr lang="ru-RU" altLang="ru-RU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searchField</a:t>
            </a:r>
            <a:r>
              <a:rPr lang="ru-RU" altLang="ru-RU" sz="1000" dirty="0">
                <a:latin typeface="Consolas" panose="020B0609020204030204" pitchFamily="49" charset="0"/>
              </a:rPr>
              <a:t>;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private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latin typeface="Consolas" panose="020B0609020204030204" pitchFamily="49" charset="0"/>
              </a:rPr>
              <a:t>WebElement</a:t>
            </a:r>
            <a:r>
              <a:rPr lang="ru-RU" altLang="ru-RU" sz="1000" dirty="0">
                <a:latin typeface="Consolas" panose="020B0609020204030204" pitchFamily="49" charset="0"/>
              </a:rPr>
              <a:t> </a:t>
            </a:r>
            <a:r>
              <a:rPr lang="ru-RU" altLang="ru-RU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searchButton</a:t>
            </a:r>
            <a:r>
              <a:rPr lang="ru-RU" altLang="ru-RU" sz="1000" dirty="0">
                <a:latin typeface="Consolas" panose="020B0609020204030204" pitchFamily="49" charset="0"/>
              </a:rPr>
              <a:t>;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private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latin typeface="Consolas" panose="020B0609020204030204" pitchFamily="49" charset="0"/>
              </a:rPr>
              <a:t>List</a:t>
            </a:r>
            <a:r>
              <a:rPr lang="ru-RU" altLang="ru-RU" sz="1000" dirty="0">
                <a:latin typeface="Consolas" panose="020B0609020204030204" pitchFamily="49" charset="0"/>
              </a:rPr>
              <a:t>&lt;</a:t>
            </a:r>
            <a:r>
              <a:rPr lang="ru-RU" altLang="ru-RU" sz="1000" dirty="0" err="1">
                <a:latin typeface="Consolas" panose="020B0609020204030204" pitchFamily="49" charset="0"/>
              </a:rPr>
              <a:t>WebElement</a:t>
            </a:r>
            <a:r>
              <a:rPr lang="ru-RU" altLang="ru-RU" sz="1000" dirty="0">
                <a:latin typeface="Consolas" panose="020B0609020204030204" pitchFamily="49" charset="0"/>
              </a:rPr>
              <a:t>&gt; </a:t>
            </a:r>
            <a:r>
              <a:rPr lang="ru-RU" altLang="ru-RU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ListOfWebElement</a:t>
            </a:r>
            <a:r>
              <a:rPr lang="ru-RU" altLang="ru-RU" sz="1000" dirty="0" smtClean="0">
                <a:latin typeface="Consolas" panose="020B0609020204030204" pitchFamily="49" charset="0"/>
              </a:rPr>
              <a:t>;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2" descr="http://www.learnautomation.co.uk/wp-content/uploads/2018/08/Selenium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641" y="0"/>
            <a:ext cx="1908359" cy="143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8291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www.learnautomation.co.uk/wp-content/uploads/2018/08/Selenium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641" y="0"/>
            <a:ext cx="1908359" cy="143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Прямоугольник"/>
          <p:cNvSpPr/>
          <p:nvPr/>
        </p:nvSpPr>
        <p:spPr>
          <a:xfrm>
            <a:off x="-1" y="181516"/>
            <a:ext cx="3184635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ru-RU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Page Object</a:t>
            </a:r>
            <a:endParaRPr sz="3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3868" y="1083198"/>
            <a:ext cx="882076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Локаторы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поля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кнопки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поиска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имеет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смысл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внести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конструктор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нового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класса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их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требует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действий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кроме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загрузки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страницы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 err="1">
                <a:latin typeface="Consolas" panose="020B0609020204030204" pitchFamily="49" charset="0"/>
              </a:rPr>
              <a:t>PageObject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dirty="0" err="1">
                <a:latin typeface="Consolas" panose="020B0609020204030204" pitchFamily="49" charset="0"/>
              </a:rPr>
              <a:t>WebDriver</a:t>
            </a:r>
            <a:r>
              <a:rPr lang="ru-RU" altLang="ru-RU" sz="1000" dirty="0"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latin typeface="Consolas" panose="020B0609020204030204" pitchFamily="49" charset="0"/>
              </a:rPr>
              <a:t>chromeDriver</a:t>
            </a:r>
            <a:r>
              <a:rPr lang="ru-RU" altLang="ru-RU" sz="1000" dirty="0">
                <a:latin typeface="Consolas" panose="020B0609020204030204" pitchFamily="49" charset="0"/>
              </a:rPr>
              <a:t>){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>
                <a:latin typeface="Consolas" panose="020B06090202040302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000" dirty="0" err="1">
                <a:latin typeface="Consolas" panose="020B0609020204030204" pitchFamily="49" charset="0"/>
              </a:rPr>
              <a:t>.</a:t>
            </a:r>
            <a:r>
              <a:rPr lang="ru-RU" altLang="ru-RU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chromeDriver</a:t>
            </a:r>
            <a:r>
              <a:rPr lang="ru-RU" altLang="ru-RU" sz="1000" dirty="0">
                <a:latin typeface="Consolas" panose="020B0609020204030204" pitchFamily="49" charset="0"/>
              </a:rPr>
              <a:t>=</a:t>
            </a:r>
            <a:r>
              <a:rPr lang="ru-RU" altLang="ru-RU" sz="1000" dirty="0" err="1">
                <a:latin typeface="Consolas" panose="020B0609020204030204" pitchFamily="49" charset="0"/>
              </a:rPr>
              <a:t>chromeDriver</a:t>
            </a:r>
            <a:r>
              <a:rPr lang="ru-RU" altLang="ru-RU" sz="1000" dirty="0">
                <a:latin typeface="Consolas" panose="020B0609020204030204" pitchFamily="49" charset="0"/>
              </a:rPr>
              <a:t>;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>
                <a:latin typeface="Consolas" panose="020B0609020204030204" pitchFamily="49" charset="0"/>
              </a:rPr>
              <a:t>    </a:t>
            </a:r>
            <a:r>
              <a:rPr lang="ru-RU" altLang="ru-RU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searchField</a:t>
            </a:r>
            <a:r>
              <a:rPr lang="ru-RU" altLang="ru-RU" sz="10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>
                <a:latin typeface="Consolas" panose="020B0609020204030204" pitchFamily="49" charset="0"/>
              </a:rPr>
              <a:t>=  </a:t>
            </a:r>
            <a:r>
              <a:rPr lang="ru-RU" altLang="ru-RU" sz="1000" dirty="0" err="1">
                <a:latin typeface="Consolas" panose="020B0609020204030204" pitchFamily="49" charset="0"/>
              </a:rPr>
              <a:t>chromeDriver.findElement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dirty="0" err="1">
                <a:latin typeface="Consolas" panose="020B0609020204030204" pitchFamily="49" charset="0"/>
              </a:rPr>
              <a:t>By.</a:t>
            </a:r>
            <a:r>
              <a:rPr lang="ru-RU" altLang="ru-RU" sz="1000" i="1" dirty="0" err="1">
                <a:latin typeface="Consolas" panose="020B0609020204030204" pitchFamily="49" charset="0"/>
              </a:rPr>
              <a:t>xpath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"//*[@</a:t>
            </a:r>
            <a:r>
              <a:rPr lang="ru-RU" altLang="ru-RU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id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\"</a:t>
            </a:r>
            <a:r>
              <a:rPr lang="ru-RU" altLang="ru-RU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input-search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\"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]"</a:t>
            </a:r>
            <a:r>
              <a:rPr lang="ru-RU" altLang="ru-RU" sz="1000" dirty="0">
                <a:latin typeface="Consolas" panose="020B0609020204030204" pitchFamily="49" charset="0"/>
              </a:rPr>
              <a:t>)); </a:t>
            </a: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searchButton</a:t>
            </a:r>
            <a:r>
              <a:rPr lang="ru-RU" altLang="ru-RU" sz="10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>
                <a:latin typeface="Consolas" panose="020B0609020204030204" pitchFamily="49" charset="0"/>
              </a:rPr>
              <a:t>= </a:t>
            </a:r>
            <a:r>
              <a:rPr lang="ru-RU" altLang="ru-RU" sz="1000" dirty="0" err="1">
                <a:latin typeface="Consolas" panose="020B0609020204030204" pitchFamily="49" charset="0"/>
              </a:rPr>
              <a:t>chromeDriver.findElement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dirty="0" err="1">
                <a:latin typeface="Consolas" panose="020B0609020204030204" pitchFamily="49" charset="0"/>
              </a:rPr>
              <a:t>By.</a:t>
            </a:r>
            <a:r>
              <a:rPr lang="ru-RU" altLang="ru-RU" sz="1000" i="1" dirty="0" err="1">
                <a:latin typeface="Consolas" panose="020B0609020204030204" pitchFamily="49" charset="0"/>
              </a:rPr>
              <a:t>xpath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"//*[@</a:t>
            </a:r>
            <a:r>
              <a:rPr lang="ru-RU" altLang="ru-RU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id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\"</a:t>
            </a:r>
            <a:r>
              <a:rPr lang="ru-RU" altLang="ru-RU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button-search</a:t>
            </a:r>
            <a:r>
              <a:rPr lang="ru-RU" altLang="ru-RU" sz="1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\"</a:t>
            </a:r>
            <a:r>
              <a:rPr lang="ru-RU" altLang="ru-RU" sz="10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]"</a:t>
            </a:r>
            <a:r>
              <a:rPr lang="ru-RU" altLang="ru-RU" sz="1000" dirty="0" smtClean="0">
                <a:latin typeface="Consolas" panose="020B0609020204030204" pitchFamily="49" charset="0"/>
              </a:rPr>
              <a:t>));}</a:t>
            </a:r>
            <a:endParaRPr lang="ru-RU" altLang="ru-RU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ru-RU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остальные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действия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прописать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методах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ru-RU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latin typeface="Consolas" panose="020B0609020204030204" pitchFamily="49" charset="0"/>
              </a:rPr>
              <a:t>List</a:t>
            </a:r>
            <a:r>
              <a:rPr lang="ru-RU" altLang="ru-RU" sz="1000" dirty="0">
                <a:latin typeface="Consolas" panose="020B0609020204030204" pitchFamily="49" charset="0"/>
              </a:rPr>
              <a:t>&lt;</a:t>
            </a:r>
            <a:r>
              <a:rPr lang="ru-RU" altLang="ru-RU" sz="1000" dirty="0" err="1">
                <a:latin typeface="Consolas" panose="020B0609020204030204" pitchFamily="49" charset="0"/>
              </a:rPr>
              <a:t>WebElement</a:t>
            </a:r>
            <a:r>
              <a:rPr lang="ru-RU" altLang="ru-RU" sz="1000" dirty="0">
                <a:latin typeface="Consolas" panose="020B0609020204030204" pitchFamily="49" charset="0"/>
              </a:rPr>
              <a:t>&gt; </a:t>
            </a:r>
            <a:r>
              <a:rPr lang="ru-RU" altLang="ru-RU" sz="1000" dirty="0" err="1">
                <a:latin typeface="Consolas" panose="020B0609020204030204" pitchFamily="49" charset="0"/>
              </a:rPr>
              <a:t>getListOfWebElement</a:t>
            </a:r>
            <a:r>
              <a:rPr lang="ru-RU" altLang="ru-RU" sz="1000" dirty="0" smtClean="0">
                <a:latin typeface="Consolas" panose="020B0609020204030204" pitchFamily="49" charset="0"/>
              </a:rPr>
              <a:t>(){</a:t>
            </a:r>
            <a:r>
              <a:rPr lang="ru-RU" altLang="ru-RU" sz="10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возвращает список заголовков</a:t>
            </a:r>
            <a:b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ListOfWebElement</a:t>
            </a:r>
            <a:r>
              <a:rPr lang="ru-RU" altLang="ru-RU" sz="1000" dirty="0" smtClean="0">
                <a:latin typeface="Consolas" panose="020B0609020204030204" pitchFamily="49" charset="0"/>
              </a:rPr>
              <a:t>;}</a:t>
            </a:r>
            <a:r>
              <a:rPr lang="ru-RU" altLang="ru-RU" sz="1000" dirty="0">
                <a:latin typeface="Consolas" panose="020B0609020204030204" pitchFamily="49" charset="0"/>
              </a:rPr>
              <a:t/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>
                <a:latin typeface="Consolas" panose="020B0609020204030204" pitchFamily="49" charset="0"/>
              </a:rPr>
              <a:t/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latin typeface="Consolas" panose="020B0609020204030204" pitchFamily="49" charset="0"/>
              </a:rPr>
              <a:t>find</a:t>
            </a:r>
            <a:r>
              <a:rPr lang="ru-RU" altLang="ru-RU" sz="1000" dirty="0">
                <a:latin typeface="Consolas" panose="020B0609020204030204" pitchFamily="49" charset="0"/>
              </a:rPr>
              <a:t> (</a:t>
            </a:r>
            <a:r>
              <a:rPr lang="ru-RU" altLang="ru-RU" sz="1000" dirty="0" err="1">
                <a:latin typeface="Consolas" panose="020B0609020204030204" pitchFamily="49" charset="0"/>
              </a:rPr>
              <a:t>String</a:t>
            </a:r>
            <a:r>
              <a:rPr lang="ru-RU" altLang="ru-RU" sz="1000" dirty="0"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latin typeface="Consolas" panose="020B0609020204030204" pitchFamily="49" charset="0"/>
              </a:rPr>
              <a:t>strokFind</a:t>
            </a:r>
            <a:r>
              <a:rPr lang="ru-RU" altLang="ru-RU" sz="1000" dirty="0">
                <a:latin typeface="Consolas" panose="020B0609020204030204" pitchFamily="49" charset="0"/>
              </a:rPr>
              <a:t>){</a:t>
            </a: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//производит поиск</a:t>
            </a:r>
            <a:b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searchField</a:t>
            </a:r>
            <a:r>
              <a:rPr lang="ru-RU" altLang="ru-RU" sz="1000" dirty="0" err="1">
                <a:latin typeface="Consolas" panose="020B0609020204030204" pitchFamily="49" charset="0"/>
              </a:rPr>
              <a:t>.click</a:t>
            </a:r>
            <a:r>
              <a:rPr lang="ru-RU" altLang="ru-RU" sz="1000" dirty="0">
                <a:latin typeface="Consolas" panose="020B0609020204030204" pitchFamily="49" charset="0"/>
              </a:rPr>
              <a:t>();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>
                <a:latin typeface="Consolas" panose="020B0609020204030204" pitchFamily="49" charset="0"/>
              </a:rPr>
              <a:t>    </a:t>
            </a:r>
            <a:r>
              <a:rPr lang="ru-RU" altLang="ru-RU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searchField</a:t>
            </a:r>
            <a:r>
              <a:rPr lang="ru-RU" altLang="ru-RU" sz="1000" dirty="0" err="1">
                <a:latin typeface="Consolas" panose="020B0609020204030204" pitchFamily="49" charset="0"/>
              </a:rPr>
              <a:t>.sendKeys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dirty="0" err="1">
                <a:latin typeface="Consolas" panose="020B0609020204030204" pitchFamily="49" charset="0"/>
              </a:rPr>
              <a:t>strokFind</a:t>
            </a:r>
            <a:r>
              <a:rPr lang="ru-RU" altLang="ru-RU" sz="1000" dirty="0">
                <a:latin typeface="Consolas" panose="020B0609020204030204" pitchFamily="49" charset="0"/>
              </a:rPr>
              <a:t>);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>
                <a:latin typeface="Consolas" panose="020B0609020204030204" pitchFamily="49" charset="0"/>
              </a:rPr>
              <a:t>    </a:t>
            </a:r>
            <a:r>
              <a:rPr lang="ru-RU" altLang="ru-RU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searchButton</a:t>
            </a:r>
            <a:r>
              <a:rPr lang="ru-RU" altLang="ru-RU" sz="1000" dirty="0" err="1">
                <a:latin typeface="Consolas" panose="020B0609020204030204" pitchFamily="49" charset="0"/>
              </a:rPr>
              <a:t>.click</a:t>
            </a:r>
            <a:r>
              <a:rPr lang="ru-RU" altLang="ru-RU" sz="1000" dirty="0" smtClean="0">
                <a:latin typeface="Consolas" panose="020B0609020204030204" pitchFamily="49" charset="0"/>
              </a:rPr>
              <a:t>();}</a:t>
            </a: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ru-RU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latin typeface="Consolas" panose="020B0609020204030204" pitchFamily="49" charset="0"/>
              </a:rPr>
              <a:t>refreshListOfElement</a:t>
            </a:r>
            <a:r>
              <a:rPr lang="ru-RU" altLang="ru-RU" sz="1000" dirty="0">
                <a:latin typeface="Consolas" panose="020B0609020204030204" pitchFamily="49" charset="0"/>
              </a:rPr>
              <a:t> () {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>
                <a:latin typeface="Consolas" panose="020B0609020204030204" pitchFamily="49" charset="0"/>
              </a:rPr>
              <a:t>    </a:t>
            </a:r>
            <a:r>
              <a:rPr lang="ru-RU" altLang="ru-RU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ListOfWebElement</a:t>
            </a:r>
            <a:r>
              <a:rPr lang="ru-RU" altLang="ru-RU" sz="1000" dirty="0">
                <a:latin typeface="Consolas" panose="020B0609020204030204" pitchFamily="49" charset="0"/>
              </a:rPr>
              <a:t>=</a:t>
            </a:r>
            <a:r>
              <a:rPr lang="ru-RU" altLang="ru-RU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chromeDriver</a:t>
            </a:r>
            <a:r>
              <a:rPr lang="ru-RU" altLang="ru-RU" sz="1000" dirty="0" err="1">
                <a:latin typeface="Consolas" panose="020B0609020204030204" pitchFamily="49" charset="0"/>
              </a:rPr>
              <a:t>.findElements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dirty="0" err="1">
                <a:latin typeface="Consolas" panose="020B0609020204030204" pitchFamily="49" charset="0"/>
              </a:rPr>
              <a:t>By.</a:t>
            </a:r>
            <a:r>
              <a:rPr lang="ru-RU" altLang="ru-RU" sz="1000" i="1" dirty="0" err="1">
                <a:latin typeface="Consolas" panose="020B0609020204030204" pitchFamily="49" charset="0"/>
              </a:rPr>
              <a:t>xpath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"//*[@</a:t>
            </a:r>
            <a:r>
              <a:rPr lang="ru-RU" altLang="ru-RU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\"</a:t>
            </a:r>
            <a:r>
              <a:rPr lang="ru-RU" altLang="ru-RU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product-layout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product-list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 col-xs-12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\"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]//h4</a:t>
            </a:r>
            <a:r>
              <a:rPr lang="ru-RU" altLang="ru-RU" sz="10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000" dirty="0" smtClean="0">
                <a:latin typeface="Consolas" panose="020B0609020204030204" pitchFamily="49" charset="0"/>
              </a:rPr>
              <a:t>));}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470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Прямоугольник"/>
          <p:cNvSpPr/>
          <p:nvPr/>
        </p:nvSpPr>
        <p:spPr>
          <a:xfrm>
            <a:off x="-1" y="181516"/>
            <a:ext cx="3184635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ru-RU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Page Object</a:t>
            </a:r>
            <a:endParaRPr sz="3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9993" y="1411121"/>
            <a:ext cx="837712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Тогда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с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использованием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паттерна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r>
              <a:rPr lang="en-US" sz="1400" b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мы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переписываем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наш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ru-RU" sz="14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ru-RU" altLang="ru-RU" sz="1000" dirty="0" err="1">
                <a:solidFill>
                  <a:srgbClr val="808000"/>
                </a:solidFill>
                <a:latin typeface="Consolas" panose="020B0609020204030204" pitchFamily="49" charset="0"/>
              </a:rPr>
              <a:t>Test</a:t>
            </a:r>
            <a:r>
              <a:rPr lang="ru-RU" altLang="ru-RU" sz="1000" dirty="0">
                <a:solidFill>
                  <a:srgbClr val="808000"/>
                </a:solidFill>
                <a:latin typeface="Consolas" panose="020B0609020204030204" pitchFamily="49" charset="0"/>
              </a:rPr>
              <a:t/>
            </a:r>
            <a:br>
              <a:rPr lang="ru-RU" altLang="ru-RU" sz="10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latin typeface="Consolas" panose="020B0609020204030204" pitchFamily="49" charset="0"/>
              </a:rPr>
              <a:t>testPO</a:t>
            </a:r>
            <a:r>
              <a:rPr lang="ru-RU" altLang="ru-RU" sz="1000" dirty="0">
                <a:latin typeface="Consolas" panose="020B0609020204030204" pitchFamily="49" charset="0"/>
              </a:rPr>
              <a:t>(){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>
                <a:latin typeface="Consolas" panose="020B0609020204030204" pitchFamily="49" charset="0"/>
              </a:rPr>
              <a:t>    </a:t>
            </a:r>
            <a:r>
              <a:rPr lang="ru-RU" altLang="ru-RU" sz="1000" dirty="0" err="1">
                <a:latin typeface="Consolas" panose="020B0609020204030204" pitchFamily="49" charset="0"/>
              </a:rPr>
              <a:t>System.</a:t>
            </a:r>
            <a:r>
              <a:rPr lang="ru-RU" altLang="ru-RU" sz="10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ru-RU" altLang="ru-RU" sz="1000" dirty="0" err="1">
                <a:latin typeface="Consolas" panose="020B0609020204030204" pitchFamily="49" charset="0"/>
              </a:rPr>
              <a:t>.println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testPO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000" dirty="0">
                <a:latin typeface="Consolas" panose="020B0609020204030204" pitchFamily="49" charset="0"/>
              </a:rPr>
              <a:t>);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>
                <a:latin typeface="Consolas" panose="020B0609020204030204" pitchFamily="49" charset="0"/>
              </a:rPr>
              <a:t>    </a:t>
            </a:r>
            <a:r>
              <a:rPr lang="ru-RU" altLang="ru-RU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chromeDriver</a:t>
            </a:r>
            <a:r>
              <a:rPr lang="ru-RU" altLang="ru-RU" sz="1000" dirty="0" err="1">
                <a:latin typeface="Consolas" panose="020B0609020204030204" pitchFamily="49" charset="0"/>
              </a:rPr>
              <a:t>.get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"https://bellintegrator.ru/index.php?route=product/search"</a:t>
            </a:r>
            <a:r>
              <a:rPr lang="ru-RU" altLang="ru-RU" sz="1000" dirty="0">
                <a:latin typeface="Consolas" panose="020B0609020204030204" pitchFamily="49" charset="0"/>
              </a:rPr>
              <a:t>);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>
                <a:latin typeface="Consolas" panose="020B0609020204030204" pitchFamily="49" charset="0"/>
              </a:rPr>
              <a:t>    </a:t>
            </a:r>
            <a:r>
              <a:rPr lang="ru-RU" altLang="ru-RU" sz="1000" dirty="0" err="1">
                <a:latin typeface="Consolas" panose="020B0609020204030204" pitchFamily="49" charset="0"/>
              </a:rPr>
              <a:t>PageObject</a:t>
            </a:r>
            <a:r>
              <a:rPr lang="ru-RU" altLang="ru-RU" sz="1000" dirty="0"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latin typeface="Consolas" panose="020B0609020204030204" pitchFamily="49" charset="0"/>
              </a:rPr>
              <a:t>bellPO</a:t>
            </a:r>
            <a:r>
              <a:rPr lang="ru-RU" altLang="ru-RU" sz="1000" dirty="0">
                <a:latin typeface="Consolas" panose="020B0609020204030204" pitchFamily="49" charset="0"/>
              </a:rPr>
              <a:t> = </a:t>
            </a: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new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latin typeface="Consolas" panose="020B0609020204030204" pitchFamily="49" charset="0"/>
              </a:rPr>
              <a:t>PageObject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chromeDriver</a:t>
            </a:r>
            <a:r>
              <a:rPr lang="ru-RU" altLang="ru-RU" sz="1000" dirty="0">
                <a:latin typeface="Consolas" panose="020B0609020204030204" pitchFamily="49" charset="0"/>
              </a:rPr>
              <a:t>);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>
                <a:latin typeface="Consolas" panose="020B0609020204030204" pitchFamily="49" charset="0"/>
              </a:rPr>
              <a:t>    </a:t>
            </a:r>
            <a:r>
              <a:rPr lang="ru-RU" altLang="ru-RU" sz="1000" dirty="0" err="1">
                <a:latin typeface="Consolas" panose="020B0609020204030204" pitchFamily="49" charset="0"/>
              </a:rPr>
              <a:t>bellPO.find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"RPA"</a:t>
            </a:r>
            <a:r>
              <a:rPr lang="ru-RU" altLang="ru-RU" sz="1000" dirty="0">
                <a:latin typeface="Consolas" panose="020B0609020204030204" pitchFamily="49" charset="0"/>
              </a:rPr>
              <a:t>);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>
                <a:latin typeface="Consolas" panose="020B0609020204030204" pitchFamily="49" charset="0"/>
              </a:rPr>
              <a:t>    </a:t>
            </a:r>
            <a:r>
              <a:rPr lang="ru-RU" altLang="ru-RU" sz="1000" dirty="0" err="1">
                <a:latin typeface="Consolas" panose="020B0609020204030204" pitchFamily="49" charset="0"/>
              </a:rPr>
              <a:t>bellPO.refreshListOfElement</a:t>
            </a:r>
            <a:r>
              <a:rPr lang="ru-RU" altLang="ru-RU" sz="1000" dirty="0">
                <a:latin typeface="Consolas" panose="020B0609020204030204" pitchFamily="49" charset="0"/>
              </a:rPr>
              <a:t>();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>
                <a:latin typeface="Consolas" panose="020B0609020204030204" pitchFamily="49" charset="0"/>
              </a:rPr>
              <a:t>    </a:t>
            </a:r>
            <a:r>
              <a:rPr lang="ru-RU" altLang="ru-RU" sz="1000" dirty="0" err="1">
                <a:latin typeface="Consolas" panose="020B0609020204030204" pitchFamily="49" charset="0"/>
              </a:rPr>
              <a:t>Boolean</a:t>
            </a:r>
            <a:r>
              <a:rPr lang="ru-RU" altLang="ru-RU" sz="1000" dirty="0"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latin typeface="Consolas" panose="020B0609020204030204" pitchFamily="49" charset="0"/>
              </a:rPr>
              <a:t>check</a:t>
            </a:r>
            <a:r>
              <a:rPr lang="ru-RU" altLang="ru-RU" sz="1000" dirty="0">
                <a:latin typeface="Consolas" panose="020B0609020204030204" pitchFamily="49" charset="0"/>
              </a:rPr>
              <a:t> = </a:t>
            </a: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false</a:t>
            </a:r>
            <a:r>
              <a:rPr lang="ru-RU" altLang="ru-RU" sz="1000" dirty="0">
                <a:latin typeface="Consolas" panose="020B0609020204030204" pitchFamily="49" charset="0"/>
              </a:rPr>
              <a:t>;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>
                <a:latin typeface="Consolas" panose="020B06090202040302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dirty="0" err="1">
                <a:latin typeface="Consolas" panose="020B0609020204030204" pitchFamily="49" charset="0"/>
              </a:rPr>
              <a:t>WebElement</a:t>
            </a:r>
            <a:r>
              <a:rPr lang="ru-RU" altLang="ru-RU" sz="1000" dirty="0"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latin typeface="Consolas" panose="020B0609020204030204" pitchFamily="49" charset="0"/>
              </a:rPr>
              <a:t>we</a:t>
            </a:r>
            <a:r>
              <a:rPr lang="ru-RU" altLang="ru-RU" sz="1000" dirty="0">
                <a:latin typeface="Consolas" panose="020B0609020204030204" pitchFamily="49" charset="0"/>
              </a:rPr>
              <a:t> : </a:t>
            </a:r>
            <a:r>
              <a:rPr lang="ru-RU" altLang="ru-RU" sz="1000" dirty="0" err="1">
                <a:latin typeface="Consolas" panose="020B0609020204030204" pitchFamily="49" charset="0"/>
              </a:rPr>
              <a:t>bellPO.getListOfWebElement</a:t>
            </a:r>
            <a:r>
              <a:rPr lang="ru-RU" altLang="ru-RU" sz="1000" dirty="0">
                <a:latin typeface="Consolas" panose="020B0609020204030204" pitchFamily="49" charset="0"/>
              </a:rPr>
              <a:t>()){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>
                <a:latin typeface="Consolas" panose="020B0609020204030204" pitchFamily="49" charset="0"/>
              </a:rPr>
              <a:t>        </a:t>
            </a: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dirty="0" err="1">
                <a:latin typeface="Consolas" panose="020B0609020204030204" pitchFamily="49" charset="0"/>
              </a:rPr>
              <a:t>we.getText</a:t>
            </a:r>
            <a:r>
              <a:rPr lang="ru-RU" altLang="ru-RU" sz="1000" dirty="0">
                <a:latin typeface="Consolas" panose="020B0609020204030204" pitchFamily="49" charset="0"/>
              </a:rPr>
              <a:t>().</a:t>
            </a:r>
            <a:r>
              <a:rPr lang="ru-RU" altLang="ru-RU" sz="1000" dirty="0" err="1">
                <a:latin typeface="Consolas" panose="020B0609020204030204" pitchFamily="49" charset="0"/>
              </a:rPr>
              <a:t>equals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"Автоматизация"</a:t>
            </a:r>
            <a:r>
              <a:rPr lang="ru-RU" altLang="ru-RU" sz="1000" dirty="0">
                <a:latin typeface="Consolas" panose="020B0609020204030204" pitchFamily="49" charset="0"/>
              </a:rPr>
              <a:t>))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>
                <a:latin typeface="Consolas" panose="020B0609020204030204" pitchFamily="49" charset="0"/>
              </a:rPr>
              <a:t>            </a:t>
            </a:r>
            <a:r>
              <a:rPr lang="ru-RU" altLang="ru-RU" sz="1000" dirty="0" err="1">
                <a:latin typeface="Consolas" panose="020B0609020204030204" pitchFamily="49" charset="0"/>
              </a:rPr>
              <a:t>check</a:t>
            </a:r>
            <a:r>
              <a:rPr lang="ru-RU" altLang="ru-RU" sz="1000" dirty="0">
                <a:latin typeface="Consolas" panose="020B0609020204030204" pitchFamily="49" charset="0"/>
              </a:rPr>
              <a:t>=</a:t>
            </a: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ru-RU" altLang="ru-RU" sz="1000" dirty="0">
                <a:latin typeface="Consolas" panose="020B0609020204030204" pitchFamily="49" charset="0"/>
              </a:rPr>
              <a:t>;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>
                <a:latin typeface="Consolas" panose="020B0609020204030204" pitchFamily="49" charset="0"/>
              </a:rPr>
              <a:t>    }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>
                <a:latin typeface="Consolas" panose="020B0609020204030204" pitchFamily="49" charset="0"/>
              </a:rPr>
              <a:t>    </a:t>
            </a:r>
            <a:r>
              <a:rPr lang="ru-RU" altLang="ru-RU" sz="1000" dirty="0" err="1">
                <a:latin typeface="Consolas" panose="020B0609020204030204" pitchFamily="49" charset="0"/>
              </a:rPr>
              <a:t>Assertions.</a:t>
            </a:r>
            <a:r>
              <a:rPr lang="ru-RU" altLang="ru-RU" sz="1000" i="1" dirty="0" err="1">
                <a:latin typeface="Consolas" panose="020B0609020204030204" pitchFamily="49" charset="0"/>
              </a:rPr>
              <a:t>assertTrue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dirty="0" err="1">
                <a:latin typeface="Consolas" panose="020B0609020204030204" pitchFamily="49" charset="0"/>
              </a:rPr>
              <a:t>check</a:t>
            </a:r>
            <a:r>
              <a:rPr lang="ru-RU" altLang="ru-RU" sz="1000" dirty="0">
                <a:latin typeface="Consolas" panose="020B0609020204030204" pitchFamily="49" charset="0"/>
              </a:rPr>
              <a:t>);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 smtClean="0">
                <a:latin typeface="Consolas" panose="020B0609020204030204" pitchFamily="49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098" y="1"/>
            <a:ext cx="1766887" cy="652462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8415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BCD3BCD1-44C8-2841-80A6-027DA62C7A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8853" y="0"/>
            <a:ext cx="5895147" cy="5143500"/>
          </a:xfrm>
          <a:prstGeom prst="rect">
            <a:avLst/>
          </a:prstGeom>
        </p:spPr>
      </p:pic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174620BF-A0F5-E24F-83C7-C23B6C724326}"/>
              </a:ext>
            </a:extLst>
          </p:cNvPr>
          <p:cNvSpPr/>
          <p:nvPr/>
        </p:nvSpPr>
        <p:spPr>
          <a:xfrm rot="16200000" flipH="1">
            <a:off x="2000250" y="-2000251"/>
            <a:ext cx="5143501" cy="9144001"/>
          </a:xfrm>
          <a:prstGeom prst="rect">
            <a:avLst/>
          </a:prstGeom>
          <a:gradFill flip="none" rotWithShape="0">
            <a:gsLst>
              <a:gs pos="0">
                <a:schemeClr val="bg1">
                  <a:lumMod val="95000"/>
                </a:schemeClr>
              </a:gs>
              <a:gs pos="37000">
                <a:schemeClr val="bg1">
                  <a:lumMod val="9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  <a:tileRect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09" tIns="121909" rIns="121909" bIns="121909" numCol="1" spcCol="38100" rtlCol="0" anchor="t">
            <a:spAutoFit/>
          </a:bodyPr>
          <a:lstStyle/>
          <a:p>
            <a:endParaRPr lang="ru-RU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351257" y="1075381"/>
            <a:ext cx="553566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Apache Maven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—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фреймворк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для автоматизации сборки проектов на основе описания их структуры в файлах на языке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POM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(Project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Object Model),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являющемся подмножеством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XML.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Проект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Maven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издаётся сообществом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Apache Software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Foundation.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351254" y="2244932"/>
            <a:ext cx="36088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Стандартная структура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Maven 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проекта</a:t>
            </a:r>
            <a:endParaRPr lang="ru-R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Рисунок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446" y="2681292"/>
            <a:ext cx="1876425" cy="2333625"/>
          </a:xfrm>
          <a:prstGeom prst="rect">
            <a:avLst/>
          </a:prstGeom>
          <a:noFill/>
          <a:effectLst>
            <a:softEdge rad="0"/>
          </a:effectLst>
        </p:spPr>
      </p:pic>
      <p:pic>
        <p:nvPicPr>
          <p:cNvPr id="2053" name="Picture 5" descr="https://upload.wikimedia.org/wikipedia/commons/thumb/0/0b/Maven_logo.svg/1200px-Maven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722" y="3741945"/>
            <a:ext cx="2414613" cy="61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"/>
          <p:cNvSpPr/>
          <p:nvPr/>
        </p:nvSpPr>
        <p:spPr>
          <a:xfrm>
            <a:off x="0" y="181516"/>
            <a:ext cx="2547708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600" b="1" i="1" dirty="0"/>
              <a:t>MAVEN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Прямоугольник"/>
          <p:cNvSpPr/>
          <p:nvPr/>
        </p:nvSpPr>
        <p:spPr>
          <a:xfrm>
            <a:off x="-1" y="181516"/>
            <a:ext cx="3449496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ru-RU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Page Factory</a:t>
            </a:r>
            <a:endParaRPr sz="3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5400" y="1089504"/>
            <a:ext cx="83771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Selenium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имеет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встроенную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реализацию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паттерна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Object – Page Factory.</a:t>
            </a: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Создадим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нашем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пакете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</a:t>
            </a:r>
            <a:r>
              <a:rPr lang="en-US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PageFactory</a:t>
            </a:r>
            <a:r>
              <a:rPr lang="en-US" sz="1400" b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400" dirty="0">
                <a:latin typeface="Arial" panose="020B0604020202020204" pitchFamily="34" charset="0"/>
              </a:rPr>
              <a:t>Объявим в новом классе </a:t>
            </a:r>
            <a:r>
              <a:rPr lang="ru-RU" altLang="ru-RU" sz="1400" dirty="0" smtClean="0">
                <a:latin typeface="Arial" panose="020B0604020202020204" pitchFamily="34" charset="0"/>
              </a:rPr>
              <a:t>приватные поля </a:t>
            </a:r>
            <a:r>
              <a:rPr lang="en-US" altLang="ru-RU" sz="1400" b="1" dirty="0" err="1">
                <a:latin typeface="Arial" panose="020B0604020202020204" pitchFamily="34" charset="0"/>
              </a:rPr>
              <a:t>chromeDriver</a:t>
            </a:r>
            <a:r>
              <a:rPr lang="en-US" altLang="ru-RU" sz="1400" dirty="0">
                <a:latin typeface="Arial" panose="020B0604020202020204" pitchFamily="34" charset="0"/>
              </a:rPr>
              <a:t> </a:t>
            </a:r>
            <a:r>
              <a:rPr lang="ru-RU" altLang="ru-RU" sz="1400" dirty="0">
                <a:latin typeface="Arial" panose="020B0604020202020204" pitchFamily="34" charset="0"/>
              </a:rPr>
              <a:t>типа </a:t>
            </a:r>
            <a:r>
              <a:rPr lang="en-US" altLang="ru-RU" sz="1400" b="1" dirty="0" smtClean="0">
                <a:latin typeface="Arial" panose="020B0604020202020204" pitchFamily="34" charset="0"/>
              </a:rPr>
              <a:t>WebDriver</a:t>
            </a:r>
            <a:r>
              <a:rPr lang="ru-RU" altLang="ru-RU" sz="1400" dirty="0" smtClean="0">
                <a:latin typeface="Arial" panose="020B0604020202020204" pitchFamily="34" charset="0"/>
              </a:rPr>
              <a:t> и </a:t>
            </a:r>
            <a:r>
              <a:rPr lang="en-US" altLang="ru-RU" sz="1400" b="1" dirty="0" err="1" smtClean="0">
                <a:latin typeface="Arial" panose="020B0604020202020204" pitchFamily="34" charset="0"/>
              </a:rPr>
              <a:t>url</a:t>
            </a:r>
            <a:r>
              <a:rPr lang="en-US" altLang="ru-RU" sz="1400" dirty="0" smtClean="0">
                <a:latin typeface="Arial" panose="020B0604020202020204" pitchFamily="34" charset="0"/>
              </a:rPr>
              <a:t> </a:t>
            </a:r>
            <a:r>
              <a:rPr lang="en-US" altLang="ru-RU" sz="1400" dirty="0" err="1" smtClean="0">
                <a:latin typeface="Arial" panose="020B0604020202020204" pitchFamily="34" charset="0"/>
              </a:rPr>
              <a:t>типа</a:t>
            </a:r>
            <a:r>
              <a:rPr lang="en-US" altLang="ru-RU" sz="1400" dirty="0" smtClean="0">
                <a:latin typeface="Arial" panose="020B0604020202020204" pitchFamily="34" charset="0"/>
              </a:rPr>
              <a:t> </a:t>
            </a:r>
            <a:r>
              <a:rPr lang="en-US" altLang="ru-RU" sz="1400" b="1" dirty="0" smtClean="0">
                <a:latin typeface="Arial" panose="020B0604020202020204" pitchFamily="34" charset="0"/>
              </a:rPr>
              <a:t>String</a:t>
            </a:r>
            <a:r>
              <a:rPr lang="en-US" altLang="ru-RU" sz="1400" dirty="0" smtClean="0">
                <a:latin typeface="Arial" panose="020B0604020202020204" pitchFamily="34" charset="0"/>
              </a:rPr>
              <a:t>, </a:t>
            </a:r>
            <a:r>
              <a:rPr lang="en-US" altLang="ru-RU" sz="1400" dirty="0" err="1" smtClean="0">
                <a:latin typeface="Arial" panose="020B0604020202020204" pitchFamily="34" charset="0"/>
              </a:rPr>
              <a:t>которую</a:t>
            </a:r>
            <a:r>
              <a:rPr lang="en-US" altLang="ru-RU" sz="1400" dirty="0" smtClean="0">
                <a:latin typeface="Arial" panose="020B0604020202020204" pitchFamily="34" charset="0"/>
              </a:rPr>
              <a:t> </a:t>
            </a:r>
            <a:r>
              <a:rPr lang="en-US" altLang="ru-RU" sz="1400" dirty="0" err="1" smtClean="0">
                <a:latin typeface="Arial" panose="020B0604020202020204" pitchFamily="34" charset="0"/>
              </a:rPr>
              <a:t>инициализируем</a:t>
            </a:r>
            <a:r>
              <a:rPr lang="en-US" altLang="ru-RU" sz="1400" dirty="0" smtClean="0">
                <a:latin typeface="Arial" panose="020B0604020202020204" pitchFamily="34" charset="0"/>
              </a:rPr>
              <a:t> </a:t>
            </a:r>
            <a:r>
              <a:rPr lang="en-US" altLang="ru-RU" sz="1400" dirty="0" err="1" smtClean="0">
                <a:latin typeface="Arial" panose="020B0604020202020204" pitchFamily="34" charset="0"/>
              </a:rPr>
              <a:t>нужным</a:t>
            </a:r>
            <a:r>
              <a:rPr lang="en-US" altLang="ru-RU" sz="1400" dirty="0" smtClean="0">
                <a:latin typeface="Arial" panose="020B0604020202020204" pitchFamily="34" charset="0"/>
              </a:rPr>
              <a:t> </a:t>
            </a:r>
            <a:r>
              <a:rPr lang="en-US" altLang="ru-RU" sz="1400" dirty="0" err="1" smtClean="0">
                <a:latin typeface="Arial" panose="020B0604020202020204" pitchFamily="34" charset="0"/>
              </a:rPr>
              <a:t>нам</a:t>
            </a:r>
            <a:r>
              <a:rPr lang="en-US" altLang="ru-RU" sz="1400" dirty="0" smtClean="0">
                <a:latin typeface="Arial" panose="020B0604020202020204" pitchFamily="34" charset="0"/>
              </a:rPr>
              <a:t> </a:t>
            </a:r>
            <a:r>
              <a:rPr lang="en-US" altLang="ru-RU" sz="1400" dirty="0" err="1" smtClean="0">
                <a:latin typeface="Arial" panose="020B0604020202020204" pitchFamily="34" charset="0"/>
              </a:rPr>
              <a:t>адресом</a:t>
            </a:r>
            <a:r>
              <a:rPr lang="en-US" altLang="ru-RU" sz="1400" dirty="0" smtClean="0">
                <a:latin typeface="Arial" panose="020B0604020202020204" pitchFamily="34" charset="0"/>
              </a:rPr>
              <a:t>.</a:t>
            </a:r>
          </a:p>
          <a:p>
            <a:endParaRPr lang="en-US" altLang="ru-RU" sz="1400" dirty="0">
              <a:latin typeface="Arial" panose="020B0604020202020204" pitchFamily="34" charset="0"/>
            </a:endParaRPr>
          </a:p>
          <a:p>
            <a:r>
              <a:rPr lang="en-US" altLang="ru-RU" sz="1400" dirty="0" err="1" smtClean="0">
                <a:latin typeface="Arial" panose="020B0604020202020204" pitchFamily="34" charset="0"/>
              </a:rPr>
              <a:t>Локаторы</a:t>
            </a:r>
            <a:r>
              <a:rPr lang="en-US" altLang="ru-RU" sz="1400" dirty="0" smtClean="0">
                <a:latin typeface="Arial" panose="020B0604020202020204" pitchFamily="34" charset="0"/>
              </a:rPr>
              <a:t> в </a:t>
            </a:r>
            <a:r>
              <a:rPr lang="en-US" sz="14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нужно переписать через аннотацию </a:t>
            </a:r>
            <a:r>
              <a:rPr lang="ru-RU" altLang="ru-RU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altLang="ru-RU" sz="1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FindBy</a:t>
            </a:r>
            <a:r>
              <a:rPr lang="ru-RU" altLang="ru-RU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ru-RU" altLang="ru-RU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ru-RU" altLang="ru-RU" sz="1000" dirty="0" err="1">
                <a:solidFill>
                  <a:srgbClr val="808000"/>
                </a:solidFill>
                <a:latin typeface="Consolas" panose="020B0609020204030204" pitchFamily="49" charset="0"/>
              </a:rPr>
              <a:t>FindBy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dirty="0" err="1">
                <a:latin typeface="Consolas" panose="020B0609020204030204" pitchFamily="49" charset="0"/>
              </a:rPr>
              <a:t>how</a:t>
            </a:r>
            <a:r>
              <a:rPr lang="ru-RU" altLang="ru-RU" sz="1000" dirty="0">
                <a:latin typeface="Consolas" panose="020B0609020204030204" pitchFamily="49" charset="0"/>
              </a:rPr>
              <a:t>= How.</a:t>
            </a:r>
            <a:r>
              <a:rPr lang="ru-RU" altLang="ru-RU" sz="10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ID</a:t>
            </a:r>
            <a:r>
              <a:rPr lang="ru-RU" altLang="ru-RU" sz="1000" dirty="0">
                <a:latin typeface="Consolas" panose="020B0609020204030204" pitchFamily="49" charset="0"/>
              </a:rPr>
              <a:t>, </a:t>
            </a:r>
            <a:r>
              <a:rPr lang="ru-RU" altLang="ru-RU" sz="1000" dirty="0" err="1">
                <a:latin typeface="Consolas" panose="020B0609020204030204" pitchFamily="49" charset="0"/>
              </a:rPr>
              <a:t>id</a:t>
            </a:r>
            <a:r>
              <a:rPr lang="ru-RU" altLang="ru-RU" sz="1000" dirty="0">
                <a:latin typeface="Consolas" panose="020B0609020204030204" pitchFamily="49" charset="0"/>
              </a:rPr>
              <a:t>=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input-search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000" dirty="0">
                <a:latin typeface="Consolas" panose="020B0609020204030204" pitchFamily="49" charset="0"/>
              </a:rPr>
              <a:t>)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 err="1">
                <a:latin typeface="Consolas" panose="020B0609020204030204" pitchFamily="49" charset="0"/>
              </a:rPr>
              <a:t>WebElement</a:t>
            </a:r>
            <a:r>
              <a:rPr lang="ru-RU" altLang="ru-RU" sz="1000" dirty="0">
                <a:latin typeface="Consolas" panose="020B0609020204030204" pitchFamily="49" charset="0"/>
              </a:rPr>
              <a:t> </a:t>
            </a:r>
            <a:r>
              <a:rPr lang="ru-RU" altLang="ru-RU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searchField</a:t>
            </a:r>
            <a:r>
              <a:rPr lang="ru-RU" altLang="ru-RU" sz="1000" dirty="0">
                <a:latin typeface="Consolas" panose="020B0609020204030204" pitchFamily="49" charset="0"/>
              </a:rPr>
              <a:t>;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>
                <a:latin typeface="Consolas" panose="020B0609020204030204" pitchFamily="49" charset="0"/>
              </a:rPr>
              <a:t/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ru-RU" altLang="ru-RU" sz="1000" dirty="0" err="1">
                <a:solidFill>
                  <a:srgbClr val="808000"/>
                </a:solidFill>
                <a:latin typeface="Consolas" panose="020B0609020204030204" pitchFamily="49" charset="0"/>
              </a:rPr>
              <a:t>FindBy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dirty="0" err="1">
                <a:latin typeface="Consolas" panose="020B0609020204030204" pitchFamily="49" charset="0"/>
              </a:rPr>
              <a:t>how</a:t>
            </a:r>
            <a:r>
              <a:rPr lang="ru-RU" altLang="ru-RU" sz="1000" dirty="0">
                <a:latin typeface="Consolas" panose="020B0609020204030204" pitchFamily="49" charset="0"/>
              </a:rPr>
              <a:t>= How.</a:t>
            </a:r>
            <a:r>
              <a:rPr lang="ru-RU" altLang="ru-RU" sz="10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ID</a:t>
            </a:r>
            <a:r>
              <a:rPr lang="ru-RU" altLang="ru-RU" sz="1000" dirty="0">
                <a:latin typeface="Consolas" panose="020B0609020204030204" pitchFamily="49" charset="0"/>
              </a:rPr>
              <a:t>, </a:t>
            </a:r>
            <a:r>
              <a:rPr lang="ru-RU" altLang="ru-RU" sz="1000" dirty="0" err="1">
                <a:latin typeface="Consolas" panose="020B0609020204030204" pitchFamily="49" charset="0"/>
              </a:rPr>
              <a:t>id</a:t>
            </a:r>
            <a:r>
              <a:rPr lang="ru-RU" altLang="ru-RU" sz="1000" dirty="0">
                <a:latin typeface="Consolas" panose="020B0609020204030204" pitchFamily="49" charset="0"/>
              </a:rPr>
              <a:t>=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button-search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000" dirty="0">
                <a:latin typeface="Consolas" panose="020B0609020204030204" pitchFamily="49" charset="0"/>
              </a:rPr>
              <a:t>)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 err="1">
                <a:latin typeface="Consolas" panose="020B0609020204030204" pitchFamily="49" charset="0"/>
              </a:rPr>
              <a:t>WebElement</a:t>
            </a:r>
            <a:r>
              <a:rPr lang="ru-RU" altLang="ru-RU" sz="1000" dirty="0">
                <a:latin typeface="Consolas" panose="020B0609020204030204" pitchFamily="49" charset="0"/>
              </a:rPr>
              <a:t> </a:t>
            </a:r>
            <a:r>
              <a:rPr lang="ru-RU" altLang="ru-RU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searchButton</a:t>
            </a:r>
            <a:r>
              <a:rPr lang="ru-RU" altLang="ru-RU" sz="1000" dirty="0">
                <a:latin typeface="Consolas" panose="020B0609020204030204" pitchFamily="49" charset="0"/>
              </a:rPr>
              <a:t>;</a:t>
            </a:r>
            <a:endParaRPr lang="ru-RU" altLang="ru-RU" dirty="0">
              <a:latin typeface="Arial" panose="020B0604020202020204" pitchFamily="34" charset="0"/>
            </a:endParaRPr>
          </a:p>
          <a:p>
            <a:endParaRPr lang="en-US" altLang="ru-RU" sz="1400" dirty="0">
              <a:latin typeface="Arial" panose="020B0604020202020204" pitchFamily="34" charset="0"/>
            </a:endParaRPr>
          </a:p>
          <a:p>
            <a:r>
              <a:rPr lang="en-US" altLang="ru-RU" sz="1400" dirty="0" err="1" smtClean="0">
                <a:latin typeface="Arial" panose="020B0604020202020204" pitchFamily="34" charset="0"/>
              </a:rPr>
              <a:t>Если</a:t>
            </a:r>
            <a:r>
              <a:rPr lang="en-US" altLang="ru-RU" sz="1400" dirty="0" smtClean="0">
                <a:latin typeface="Arial" panose="020B0604020202020204" pitchFamily="34" charset="0"/>
              </a:rPr>
              <a:t> </a:t>
            </a:r>
            <a:r>
              <a:rPr lang="en-US" altLang="ru-RU" sz="1400" dirty="0" err="1" smtClean="0">
                <a:latin typeface="Arial" panose="020B0604020202020204" pitchFamily="34" charset="0"/>
              </a:rPr>
              <a:t>же</a:t>
            </a:r>
            <a:r>
              <a:rPr lang="en-US" altLang="ru-RU" sz="1400" dirty="0" smtClean="0">
                <a:latin typeface="Arial" panose="020B0604020202020204" pitchFamily="34" charset="0"/>
              </a:rPr>
              <a:t> </a:t>
            </a:r>
            <a:r>
              <a:rPr lang="en-US" altLang="ru-RU" sz="1400" dirty="0" err="1" smtClean="0">
                <a:latin typeface="Arial" panose="020B0604020202020204" pitchFamily="34" charset="0"/>
              </a:rPr>
              <a:t>мы</a:t>
            </a:r>
            <a:r>
              <a:rPr lang="en-US" altLang="ru-RU" sz="1400" dirty="0" smtClean="0">
                <a:latin typeface="Arial" panose="020B0604020202020204" pitchFamily="34" charset="0"/>
              </a:rPr>
              <a:t> </a:t>
            </a:r>
            <a:r>
              <a:rPr lang="en-US" altLang="ru-RU" sz="1400" dirty="0" err="1" smtClean="0">
                <a:latin typeface="Arial" panose="020B0604020202020204" pitchFamily="34" charset="0"/>
              </a:rPr>
              <a:t>хотим</a:t>
            </a:r>
            <a:r>
              <a:rPr lang="en-US" altLang="ru-RU" sz="1400" dirty="0" smtClean="0">
                <a:latin typeface="Arial" panose="020B0604020202020204" pitchFamily="34" charset="0"/>
              </a:rPr>
              <a:t> </a:t>
            </a:r>
            <a:r>
              <a:rPr lang="en-US" altLang="ru-RU" sz="1400" dirty="0" err="1" smtClean="0">
                <a:latin typeface="Arial" panose="020B0604020202020204" pitchFamily="34" charset="0"/>
              </a:rPr>
              <a:t>найти</a:t>
            </a:r>
            <a:r>
              <a:rPr lang="en-US" altLang="ru-RU" sz="1400" dirty="0" smtClean="0">
                <a:latin typeface="Arial" panose="020B0604020202020204" pitchFamily="34" charset="0"/>
              </a:rPr>
              <a:t> </a:t>
            </a:r>
            <a:r>
              <a:rPr lang="en-US" altLang="ru-RU" sz="1400" dirty="0" err="1" smtClean="0">
                <a:latin typeface="Arial" panose="020B0604020202020204" pitchFamily="34" charset="0"/>
              </a:rPr>
              <a:t>все</a:t>
            </a:r>
            <a:r>
              <a:rPr lang="en-US" altLang="ru-RU" sz="1400" dirty="0" smtClean="0">
                <a:latin typeface="Arial" panose="020B0604020202020204" pitchFamily="34" charset="0"/>
              </a:rPr>
              <a:t> </a:t>
            </a:r>
            <a:r>
              <a:rPr lang="en-US" altLang="ru-RU" sz="1400" dirty="0" err="1" smtClean="0">
                <a:latin typeface="Arial" panose="020B0604020202020204" pitchFamily="34" charset="0"/>
              </a:rPr>
              <a:t>вхождения</a:t>
            </a:r>
            <a:r>
              <a:rPr lang="en-US" altLang="ru-RU" sz="1400" dirty="0" smtClean="0">
                <a:latin typeface="Arial" panose="020B0604020202020204" pitchFamily="34" charset="0"/>
              </a:rPr>
              <a:t> </a:t>
            </a:r>
            <a:r>
              <a:rPr lang="en-US" altLang="ru-RU" sz="1400" dirty="0" err="1" smtClean="0">
                <a:latin typeface="Arial" panose="020B0604020202020204" pitchFamily="34" charset="0"/>
              </a:rPr>
              <a:t>элементов</a:t>
            </a:r>
            <a:r>
              <a:rPr lang="en-US" altLang="ru-RU" sz="1400" dirty="0" smtClean="0">
                <a:latin typeface="Arial" panose="020B0604020202020204" pitchFamily="34" charset="0"/>
              </a:rPr>
              <a:t> </a:t>
            </a:r>
            <a:r>
              <a:rPr lang="en-US" altLang="ru-RU" sz="1400" dirty="0" err="1" smtClean="0">
                <a:latin typeface="Arial" panose="020B0604020202020204" pitchFamily="34" charset="0"/>
              </a:rPr>
              <a:t>на</a:t>
            </a:r>
            <a:r>
              <a:rPr lang="en-US" altLang="ru-RU" sz="1400" dirty="0" smtClean="0">
                <a:latin typeface="Arial" panose="020B0604020202020204" pitchFamily="34" charset="0"/>
              </a:rPr>
              <a:t> </a:t>
            </a:r>
            <a:r>
              <a:rPr lang="en-US" altLang="ru-RU" sz="1400" dirty="0" err="1" smtClean="0">
                <a:latin typeface="Arial" panose="020B0604020202020204" pitchFamily="34" charset="0"/>
              </a:rPr>
              <a:t>странице</a:t>
            </a:r>
            <a:r>
              <a:rPr lang="en-US" altLang="ru-RU" sz="1400" dirty="0" smtClean="0">
                <a:latin typeface="Arial" panose="020B0604020202020204" pitchFamily="34" charset="0"/>
              </a:rPr>
              <a:t> (</a:t>
            </a:r>
            <a:r>
              <a:rPr lang="en-US" altLang="ru-RU" sz="1400" dirty="0" err="1" smtClean="0">
                <a:latin typeface="Arial" panose="020B0604020202020204" pitchFamily="34" charset="0"/>
              </a:rPr>
              <a:t>для</a:t>
            </a:r>
            <a:r>
              <a:rPr lang="en-US" altLang="ru-RU" sz="1400" dirty="0" smtClean="0">
                <a:latin typeface="Arial" panose="020B0604020202020204" pitchFamily="34" charset="0"/>
              </a:rPr>
              <a:t> </a:t>
            </a:r>
            <a:r>
              <a:rPr lang="en-US" altLang="ru-RU" sz="1400" dirty="0" err="1" smtClean="0">
                <a:latin typeface="Arial" panose="020B0604020202020204" pitchFamily="34" charset="0"/>
              </a:rPr>
              <a:t>наших</a:t>
            </a:r>
            <a:r>
              <a:rPr lang="en-US" altLang="ru-RU" sz="1400" dirty="0" smtClean="0">
                <a:latin typeface="Arial" panose="020B0604020202020204" pitchFamily="34" charset="0"/>
              </a:rPr>
              <a:t> </a:t>
            </a:r>
            <a:r>
              <a:rPr lang="en-US" altLang="ru-RU" sz="1400" dirty="0" err="1" smtClean="0">
                <a:latin typeface="Arial" panose="020B0604020202020204" pitchFamily="34" charset="0"/>
              </a:rPr>
              <a:t>заголовков</a:t>
            </a:r>
            <a:r>
              <a:rPr lang="en-US" altLang="ru-RU" sz="1400" dirty="0" smtClean="0">
                <a:latin typeface="Arial" panose="020B0604020202020204" pitchFamily="34" charset="0"/>
              </a:rPr>
              <a:t>), </a:t>
            </a:r>
            <a:r>
              <a:rPr lang="en-US" altLang="ru-RU" sz="1400" dirty="0" err="1" smtClean="0">
                <a:latin typeface="Arial" panose="020B0604020202020204" pitchFamily="34" charset="0"/>
              </a:rPr>
              <a:t>то</a:t>
            </a:r>
            <a:r>
              <a:rPr lang="en-US" altLang="ru-RU" sz="1400" dirty="0" smtClean="0">
                <a:latin typeface="Arial" panose="020B0604020202020204" pitchFamily="34" charset="0"/>
              </a:rPr>
              <a:t> </a:t>
            </a:r>
            <a:r>
              <a:rPr lang="en-US" altLang="ru-RU" sz="1400" dirty="0" err="1" smtClean="0">
                <a:latin typeface="Arial" panose="020B0604020202020204" pitchFamily="34" charset="0"/>
              </a:rPr>
              <a:t>нужно</a:t>
            </a:r>
            <a:r>
              <a:rPr lang="en-US" altLang="ru-RU" sz="1400" dirty="0" smtClean="0">
                <a:latin typeface="Arial" panose="020B0604020202020204" pitchFamily="34" charset="0"/>
              </a:rPr>
              <a:t> </a:t>
            </a:r>
            <a:r>
              <a:rPr lang="en-US" altLang="ru-RU" sz="1400" dirty="0" err="1" smtClean="0">
                <a:latin typeface="Arial" panose="020B0604020202020204" pitchFamily="34" charset="0"/>
              </a:rPr>
              <a:t>использовать</a:t>
            </a:r>
            <a:r>
              <a:rPr lang="en-US" altLang="ru-RU" sz="1400" dirty="0" smtClean="0">
                <a:latin typeface="Arial" panose="020B0604020202020204" pitchFamily="34" charset="0"/>
              </a:rPr>
              <a:t> </a:t>
            </a:r>
            <a:r>
              <a:rPr lang="en-US" altLang="ru-RU" sz="1400" dirty="0" err="1" smtClean="0">
                <a:latin typeface="Arial" panose="020B0604020202020204" pitchFamily="34" charset="0"/>
              </a:rPr>
              <a:t>аннтоцию</a:t>
            </a:r>
            <a:r>
              <a:rPr lang="en-US" altLang="ru-RU" sz="1400" dirty="0" smtClean="0">
                <a:latin typeface="Arial" panose="020B0604020202020204" pitchFamily="34" charset="0"/>
              </a:rPr>
              <a:t> </a:t>
            </a:r>
            <a:r>
              <a:rPr lang="ru-RU" altLang="ru-RU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altLang="ru-RU" sz="1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US" altLang="ru-RU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поверх</a:t>
            </a:r>
            <a:r>
              <a:rPr lang="en-US" altLang="ru-RU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altLang="ru-RU" sz="1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FindBy</a:t>
            </a:r>
            <a:r>
              <a:rPr lang="en-US" altLang="ru-RU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1400" dirty="0" smtClean="0">
              <a:latin typeface="Arial" panose="020B0604020202020204" pitchFamily="34" charset="0"/>
            </a:endParaRPr>
          </a:p>
          <a:p>
            <a:endParaRPr lang="en-US" altLang="ru-RU" sz="1400" dirty="0">
              <a:latin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ru-RU" altLang="ru-RU" sz="1000" dirty="0" err="1">
                <a:solidFill>
                  <a:srgbClr val="808000"/>
                </a:solidFill>
                <a:latin typeface="Consolas" panose="020B0609020204030204" pitchFamily="49" charset="0"/>
              </a:rPr>
              <a:t>FindAll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ru-RU" altLang="ru-RU" sz="1000" dirty="0" err="1">
                <a:solidFill>
                  <a:srgbClr val="808000"/>
                </a:solidFill>
                <a:latin typeface="Consolas" panose="020B0609020204030204" pitchFamily="49" charset="0"/>
              </a:rPr>
              <a:t>FindBy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dirty="0" err="1">
                <a:latin typeface="Consolas" panose="020B0609020204030204" pitchFamily="49" charset="0"/>
              </a:rPr>
              <a:t>how</a:t>
            </a:r>
            <a:r>
              <a:rPr lang="ru-RU" altLang="ru-RU" sz="1000" dirty="0">
                <a:latin typeface="Consolas" panose="020B0609020204030204" pitchFamily="49" charset="0"/>
              </a:rPr>
              <a:t>= </a:t>
            </a:r>
            <a:r>
              <a:rPr lang="ru-RU" altLang="ru-RU" sz="1000" dirty="0" err="1">
                <a:latin typeface="Consolas" panose="020B0609020204030204" pitchFamily="49" charset="0"/>
              </a:rPr>
              <a:t>How.</a:t>
            </a:r>
            <a:r>
              <a:rPr lang="ru-RU" altLang="ru-RU" sz="10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XPATH</a:t>
            </a:r>
            <a:r>
              <a:rPr lang="ru-RU" altLang="ru-RU" sz="1000" dirty="0">
                <a:latin typeface="Consolas" panose="020B0609020204030204" pitchFamily="49" charset="0"/>
              </a:rPr>
              <a:t>, </a:t>
            </a:r>
            <a:r>
              <a:rPr lang="ru-RU" altLang="ru-RU" sz="1000" dirty="0" err="1">
                <a:latin typeface="Consolas" panose="020B0609020204030204" pitchFamily="49" charset="0"/>
              </a:rPr>
              <a:t>using</a:t>
            </a:r>
            <a:r>
              <a:rPr lang="ru-RU" altLang="ru-RU" sz="1000" dirty="0">
                <a:latin typeface="Consolas" panose="020B0609020204030204" pitchFamily="49" charset="0"/>
              </a:rPr>
              <a:t> = 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"//*[@</a:t>
            </a:r>
            <a:r>
              <a:rPr lang="ru-RU" altLang="ru-RU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\"</a:t>
            </a:r>
            <a:r>
              <a:rPr lang="ru-RU" altLang="ru-RU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product-layout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product-list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 col-xs-12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\"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]//h4"</a:t>
            </a:r>
            <a:r>
              <a:rPr lang="ru-RU" altLang="ru-RU" sz="1000" dirty="0">
                <a:latin typeface="Consolas" panose="020B0609020204030204" pitchFamily="49" charset="0"/>
              </a:rPr>
              <a:t>))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 err="1">
                <a:latin typeface="Consolas" panose="020B0609020204030204" pitchFamily="49" charset="0"/>
              </a:rPr>
              <a:t>List</a:t>
            </a:r>
            <a:r>
              <a:rPr lang="ru-RU" altLang="ru-RU" sz="1000" dirty="0">
                <a:latin typeface="Consolas" panose="020B0609020204030204" pitchFamily="49" charset="0"/>
              </a:rPr>
              <a:t>&lt;</a:t>
            </a:r>
            <a:r>
              <a:rPr lang="ru-RU" altLang="ru-RU" sz="1000" dirty="0" err="1">
                <a:latin typeface="Consolas" panose="020B0609020204030204" pitchFamily="49" charset="0"/>
              </a:rPr>
              <a:t>WebElement</a:t>
            </a:r>
            <a:r>
              <a:rPr lang="ru-RU" altLang="ru-RU" sz="1000" dirty="0">
                <a:latin typeface="Consolas" panose="020B0609020204030204" pitchFamily="49" charset="0"/>
              </a:rPr>
              <a:t>&gt; </a:t>
            </a:r>
            <a:r>
              <a:rPr lang="ru-RU" altLang="ru-RU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allElements</a:t>
            </a:r>
            <a:r>
              <a:rPr lang="ru-RU" altLang="ru-RU" sz="1000" dirty="0" smtClean="0">
                <a:latin typeface="Consolas" panose="020B0609020204030204" pitchFamily="49" charset="0"/>
              </a:rPr>
              <a:t>;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2" descr="http://www.learnautomation.co.uk/wp-content/uploads/2018/08/Selenium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641" y="0"/>
            <a:ext cx="1908359" cy="143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Номер слайда 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2484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learnautomation.co.uk/wp-content/uploads/2018/08/Selenium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641" y="0"/>
            <a:ext cx="1908359" cy="143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Прямоугольник"/>
          <p:cNvSpPr/>
          <p:nvPr/>
        </p:nvSpPr>
        <p:spPr>
          <a:xfrm>
            <a:off x="-1" y="181516"/>
            <a:ext cx="3449496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ru-RU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Page Factory</a:t>
            </a:r>
            <a:endParaRPr sz="3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7799" y="1731679"/>
            <a:ext cx="7330249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конструкторе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мы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инициализируем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наш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драйвер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переходим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страницу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поиска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ru-RU" sz="1000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sz="1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latin typeface="Consolas" panose="020B0609020204030204" pitchFamily="49" charset="0"/>
              </a:rPr>
              <a:t>PageFactoryBell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dirty="0" err="1">
                <a:latin typeface="Consolas" panose="020B0609020204030204" pitchFamily="49" charset="0"/>
              </a:rPr>
              <a:t>WebDriver</a:t>
            </a:r>
            <a:r>
              <a:rPr lang="ru-RU" altLang="ru-RU" sz="1000" dirty="0"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latin typeface="Consolas" panose="020B0609020204030204" pitchFamily="49" charset="0"/>
              </a:rPr>
              <a:t>chromeDriver</a:t>
            </a:r>
            <a:r>
              <a:rPr lang="ru-RU" altLang="ru-RU" sz="1000" dirty="0">
                <a:latin typeface="Consolas" panose="020B0609020204030204" pitchFamily="49" charset="0"/>
              </a:rPr>
              <a:t>){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>
                <a:latin typeface="Consolas" panose="020B06090202040302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000" dirty="0" err="1">
                <a:latin typeface="Consolas" panose="020B0609020204030204" pitchFamily="49" charset="0"/>
              </a:rPr>
              <a:t>.chromeDriver</a:t>
            </a:r>
            <a:r>
              <a:rPr lang="ru-RU" altLang="ru-RU" sz="1000" dirty="0">
                <a:latin typeface="Consolas" panose="020B0609020204030204" pitchFamily="49" charset="0"/>
              </a:rPr>
              <a:t>=</a:t>
            </a:r>
            <a:r>
              <a:rPr lang="ru-RU" altLang="ru-RU" sz="1000" dirty="0" err="1">
                <a:latin typeface="Consolas" panose="020B0609020204030204" pitchFamily="49" charset="0"/>
              </a:rPr>
              <a:t>chromeDriver</a:t>
            </a:r>
            <a:r>
              <a:rPr lang="ru-RU" altLang="ru-RU" sz="1000" dirty="0">
                <a:latin typeface="Consolas" panose="020B0609020204030204" pitchFamily="49" charset="0"/>
              </a:rPr>
              <a:t>;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>
                <a:latin typeface="Consolas" panose="020B0609020204030204" pitchFamily="49" charset="0"/>
              </a:rPr>
              <a:t>    </a:t>
            </a:r>
            <a:r>
              <a:rPr lang="ru-RU" altLang="ru-RU" sz="1000" dirty="0" err="1">
                <a:latin typeface="Consolas" panose="020B0609020204030204" pitchFamily="49" charset="0"/>
              </a:rPr>
              <a:t>chromeDriver.get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dirty="0" err="1">
                <a:latin typeface="Consolas" panose="020B0609020204030204" pitchFamily="49" charset="0"/>
              </a:rPr>
              <a:t>url</a:t>
            </a:r>
            <a:r>
              <a:rPr lang="ru-RU" altLang="ru-RU" sz="1000" dirty="0" smtClean="0">
                <a:latin typeface="Consolas" panose="020B0609020204030204" pitchFamily="49" charset="0"/>
              </a:rPr>
              <a:t>);}</a:t>
            </a:r>
            <a:endParaRPr lang="en-US" sz="1400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b="1" i="1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ru-RU" sz="1400" b="1" i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копируем без изменений.</a:t>
            </a:r>
            <a:endParaRPr lang="en-US" sz="1400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возвращающий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заголовки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результатов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поиска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latin typeface="Consolas" panose="020B0609020204030204" pitchFamily="49" charset="0"/>
              </a:rPr>
              <a:t>List</a:t>
            </a:r>
            <a:r>
              <a:rPr lang="ru-RU" altLang="ru-RU" sz="1000" dirty="0">
                <a:latin typeface="Consolas" panose="020B0609020204030204" pitchFamily="49" charset="0"/>
              </a:rPr>
              <a:t>&lt;</a:t>
            </a:r>
            <a:r>
              <a:rPr lang="ru-RU" altLang="ru-RU" sz="1000" dirty="0" err="1">
                <a:latin typeface="Consolas" panose="020B0609020204030204" pitchFamily="49" charset="0"/>
              </a:rPr>
              <a:t>WebElement</a:t>
            </a:r>
            <a:r>
              <a:rPr lang="ru-RU" altLang="ru-RU" sz="1000" dirty="0">
                <a:latin typeface="Consolas" panose="020B0609020204030204" pitchFamily="49" charset="0"/>
              </a:rPr>
              <a:t>&gt; </a:t>
            </a:r>
            <a:r>
              <a:rPr lang="ru-RU" altLang="ru-RU" sz="1000" dirty="0" err="1">
                <a:latin typeface="Consolas" panose="020B0609020204030204" pitchFamily="49" charset="0"/>
              </a:rPr>
              <a:t>getAllElements</a:t>
            </a:r>
            <a:r>
              <a:rPr lang="ru-RU" altLang="ru-RU" sz="1000" dirty="0">
                <a:latin typeface="Consolas" panose="020B0609020204030204" pitchFamily="49" charset="0"/>
              </a:rPr>
              <a:t>() </a:t>
            </a:r>
            <a:r>
              <a:rPr lang="ru-RU" altLang="ru-RU" sz="1000" dirty="0" smtClean="0">
                <a:latin typeface="Consolas" panose="020B0609020204030204" pitchFamily="49" charset="0"/>
              </a:rPr>
              <a:t>{</a:t>
            </a:r>
            <a:r>
              <a:rPr lang="en-US" altLang="ru-RU" sz="1000" dirty="0" smtClean="0">
                <a:latin typeface="Consolas" panose="020B0609020204030204" pitchFamily="49" charset="0"/>
              </a:rPr>
              <a:t> </a:t>
            </a:r>
            <a:r>
              <a:rPr lang="ru-RU" altLang="ru-RU" sz="1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ru-RU" altLang="ru-RU" sz="1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allElements</a:t>
            </a:r>
            <a:r>
              <a:rPr lang="ru-RU" altLang="ru-RU" sz="1000" dirty="0" smtClean="0">
                <a:latin typeface="Consolas" panose="020B0609020204030204" pitchFamily="49" charset="0"/>
              </a:rPr>
              <a:t>;</a:t>
            </a:r>
            <a:r>
              <a:rPr lang="en-US" altLang="ru-RU" sz="1000" dirty="0" smtClean="0">
                <a:latin typeface="Consolas" panose="020B0609020204030204" pitchFamily="49" charset="0"/>
              </a:rPr>
              <a:t> </a:t>
            </a:r>
            <a:r>
              <a:rPr lang="ru-RU" altLang="ru-RU" sz="1000" dirty="0" smtClean="0">
                <a:latin typeface="Consolas" panose="020B0609020204030204" pitchFamily="49" charset="0"/>
              </a:rPr>
              <a:t>}</a:t>
            </a:r>
            <a:endParaRPr lang="en-US" altLang="ru-RU" sz="1000" dirty="0" smtClean="0">
              <a:latin typeface="Consolas" panose="020B0609020204030204" pitchFamily="49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0229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79993" y="1411121"/>
            <a:ext cx="674602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Тогда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с </a:t>
            </a:r>
            <a:r>
              <a:rPr lang="en-US" altLang="ru-RU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использованием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r>
              <a:rPr lang="en-US" alt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r>
              <a:rPr lang="en-US" sz="1400" b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мы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переписываем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наш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ru-RU" sz="1400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ru-RU" altLang="ru-RU" sz="1000" dirty="0" err="1">
                <a:solidFill>
                  <a:srgbClr val="808000"/>
                </a:solidFill>
                <a:latin typeface="Consolas" panose="020B0609020204030204" pitchFamily="49" charset="0"/>
              </a:rPr>
              <a:t>Test</a:t>
            </a:r>
            <a:r>
              <a:rPr lang="ru-RU" altLang="ru-RU" sz="1000" dirty="0">
                <a:solidFill>
                  <a:srgbClr val="808000"/>
                </a:solidFill>
                <a:latin typeface="Consolas" panose="020B0609020204030204" pitchFamily="49" charset="0"/>
              </a:rPr>
              <a:t/>
            </a:r>
            <a:br>
              <a:rPr lang="ru-RU" altLang="ru-RU" sz="10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latin typeface="Consolas" panose="020B0609020204030204" pitchFamily="49" charset="0"/>
              </a:rPr>
              <a:t>testPF</a:t>
            </a:r>
            <a:r>
              <a:rPr lang="ru-RU" altLang="ru-RU" sz="1000" dirty="0">
                <a:latin typeface="Consolas" panose="020B0609020204030204" pitchFamily="49" charset="0"/>
              </a:rPr>
              <a:t>(){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>
                <a:latin typeface="Consolas" panose="020B0609020204030204" pitchFamily="49" charset="0"/>
              </a:rPr>
              <a:t>    </a:t>
            </a:r>
            <a:r>
              <a:rPr lang="ru-RU" altLang="ru-RU" sz="1000" dirty="0" err="1">
                <a:latin typeface="Consolas" panose="020B0609020204030204" pitchFamily="49" charset="0"/>
              </a:rPr>
              <a:t>System.</a:t>
            </a:r>
            <a:r>
              <a:rPr lang="ru-RU" altLang="ru-RU" sz="10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ru-RU" altLang="ru-RU" sz="1000" dirty="0" err="1">
                <a:latin typeface="Consolas" panose="020B0609020204030204" pitchFamily="49" charset="0"/>
              </a:rPr>
              <a:t>.println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testPF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000" dirty="0">
                <a:latin typeface="Consolas" panose="020B0609020204030204" pitchFamily="49" charset="0"/>
              </a:rPr>
              <a:t>);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>
                <a:latin typeface="Consolas" panose="020B0609020204030204" pitchFamily="49" charset="0"/>
              </a:rPr>
              <a:t>    </a:t>
            </a:r>
            <a:r>
              <a:rPr lang="ru-RU" altLang="ru-RU" sz="1000" dirty="0" err="1">
                <a:latin typeface="Consolas" panose="020B0609020204030204" pitchFamily="49" charset="0"/>
              </a:rPr>
              <a:t>PageFactoryBell</a:t>
            </a:r>
            <a:r>
              <a:rPr lang="ru-RU" altLang="ru-RU" sz="1000" dirty="0"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latin typeface="Consolas" panose="020B0609020204030204" pitchFamily="49" charset="0"/>
              </a:rPr>
              <a:t>bell</a:t>
            </a:r>
            <a:r>
              <a:rPr lang="ru-RU" altLang="ru-RU" sz="1000" dirty="0">
                <a:latin typeface="Consolas" panose="020B0609020204030204" pitchFamily="49" charset="0"/>
              </a:rPr>
              <a:t> = </a:t>
            </a:r>
            <a:r>
              <a:rPr lang="ru-RU" altLang="ru-RU" sz="1000" dirty="0" err="1">
                <a:latin typeface="Consolas" panose="020B0609020204030204" pitchFamily="49" charset="0"/>
              </a:rPr>
              <a:t>PageFactory.</a:t>
            </a:r>
            <a:r>
              <a:rPr lang="ru-RU" altLang="ru-RU" sz="1000" i="1" dirty="0" err="1">
                <a:latin typeface="Consolas" panose="020B0609020204030204" pitchFamily="49" charset="0"/>
              </a:rPr>
              <a:t>initElements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chromeDriver</a:t>
            </a:r>
            <a:r>
              <a:rPr lang="ru-RU" altLang="ru-RU" sz="1000" dirty="0">
                <a:latin typeface="Consolas" panose="020B0609020204030204" pitchFamily="49" charset="0"/>
              </a:rPr>
              <a:t>, </a:t>
            </a:r>
            <a:r>
              <a:rPr lang="ru-RU" altLang="ru-RU" sz="1000" dirty="0" err="1">
                <a:latin typeface="Consolas" panose="020B0609020204030204" pitchFamily="49" charset="0"/>
              </a:rPr>
              <a:t>PageFactoryBell.</a:t>
            </a: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sz="1000" dirty="0" smtClean="0">
                <a:latin typeface="Consolas" panose="020B0609020204030204" pitchFamily="49" charset="0"/>
              </a:rPr>
              <a:t>);</a:t>
            </a:r>
            <a:r>
              <a:rPr lang="en-US" altLang="ru-RU" sz="1000" dirty="0" smtClean="0">
                <a:latin typeface="Consolas" panose="020B0609020204030204" pitchFamily="49" charset="0"/>
              </a:rPr>
              <a:t> </a:t>
            </a:r>
            <a:r>
              <a:rPr lang="ru-RU" altLang="ru-RU" sz="10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теперь мы можем использовать найденные элементы</a:t>
            </a:r>
            <a:b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000" dirty="0" err="1">
                <a:latin typeface="Consolas" panose="020B0609020204030204" pitchFamily="49" charset="0"/>
              </a:rPr>
              <a:t>bell.find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"RPA"</a:t>
            </a:r>
            <a:r>
              <a:rPr lang="ru-RU" altLang="ru-RU" sz="1000" dirty="0">
                <a:latin typeface="Consolas" panose="020B0609020204030204" pitchFamily="49" charset="0"/>
              </a:rPr>
              <a:t>);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>
                <a:latin typeface="Consolas" panose="020B0609020204030204" pitchFamily="49" charset="0"/>
              </a:rPr>
              <a:t>    </a:t>
            </a:r>
            <a:r>
              <a:rPr lang="ru-RU" altLang="ru-RU" sz="1000" dirty="0" err="1">
                <a:latin typeface="Consolas" panose="020B0609020204030204" pitchFamily="49" charset="0"/>
              </a:rPr>
              <a:t>Boolean</a:t>
            </a:r>
            <a:r>
              <a:rPr lang="ru-RU" altLang="ru-RU" sz="1000" dirty="0"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latin typeface="Consolas" panose="020B0609020204030204" pitchFamily="49" charset="0"/>
              </a:rPr>
              <a:t>check</a:t>
            </a:r>
            <a:r>
              <a:rPr lang="ru-RU" altLang="ru-RU" sz="1000" dirty="0">
                <a:latin typeface="Consolas" panose="020B0609020204030204" pitchFamily="49" charset="0"/>
              </a:rPr>
              <a:t> = </a:t>
            </a: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false</a:t>
            </a:r>
            <a:r>
              <a:rPr lang="ru-RU" altLang="ru-RU" sz="1000" dirty="0">
                <a:latin typeface="Consolas" panose="020B0609020204030204" pitchFamily="49" charset="0"/>
              </a:rPr>
              <a:t>;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>
                <a:latin typeface="Consolas" panose="020B06090202040302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dirty="0" err="1">
                <a:latin typeface="Consolas" panose="020B0609020204030204" pitchFamily="49" charset="0"/>
              </a:rPr>
              <a:t>WebElement</a:t>
            </a:r>
            <a:r>
              <a:rPr lang="ru-RU" altLang="ru-RU" sz="1000" dirty="0"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latin typeface="Consolas" panose="020B0609020204030204" pitchFamily="49" charset="0"/>
              </a:rPr>
              <a:t>we</a:t>
            </a:r>
            <a:r>
              <a:rPr lang="ru-RU" altLang="ru-RU" sz="1000" dirty="0">
                <a:latin typeface="Consolas" panose="020B0609020204030204" pitchFamily="49" charset="0"/>
              </a:rPr>
              <a:t> : </a:t>
            </a:r>
            <a:r>
              <a:rPr lang="ru-RU" altLang="ru-RU" sz="1000" dirty="0" err="1">
                <a:latin typeface="Consolas" panose="020B0609020204030204" pitchFamily="49" charset="0"/>
              </a:rPr>
              <a:t>bell.getAllElements</a:t>
            </a:r>
            <a:r>
              <a:rPr lang="ru-RU" altLang="ru-RU" sz="1000" dirty="0">
                <a:latin typeface="Consolas" panose="020B0609020204030204" pitchFamily="49" charset="0"/>
              </a:rPr>
              <a:t>()){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>
                <a:latin typeface="Consolas" panose="020B0609020204030204" pitchFamily="49" charset="0"/>
              </a:rPr>
              <a:t>        </a:t>
            </a:r>
            <a:r>
              <a:rPr lang="ru-RU" altLang="ru-RU" sz="1000" dirty="0" err="1">
                <a:latin typeface="Consolas" panose="020B0609020204030204" pitchFamily="49" charset="0"/>
              </a:rPr>
              <a:t>System.</a:t>
            </a:r>
            <a:r>
              <a:rPr lang="ru-RU" altLang="ru-RU" sz="10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ru-RU" altLang="ru-RU" sz="1000" dirty="0" err="1">
                <a:latin typeface="Consolas" panose="020B0609020204030204" pitchFamily="49" charset="0"/>
              </a:rPr>
              <a:t>.println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dirty="0" err="1">
                <a:latin typeface="Consolas" panose="020B0609020204030204" pitchFamily="49" charset="0"/>
              </a:rPr>
              <a:t>we.getText</a:t>
            </a:r>
            <a:r>
              <a:rPr lang="ru-RU" altLang="ru-RU" sz="1000" dirty="0">
                <a:latin typeface="Consolas" panose="020B0609020204030204" pitchFamily="49" charset="0"/>
              </a:rPr>
              <a:t>());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>
                <a:latin typeface="Consolas" panose="020B0609020204030204" pitchFamily="49" charset="0"/>
              </a:rPr>
              <a:t>        </a:t>
            </a: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dirty="0" err="1">
                <a:latin typeface="Consolas" panose="020B0609020204030204" pitchFamily="49" charset="0"/>
              </a:rPr>
              <a:t>we.getText</a:t>
            </a:r>
            <a:r>
              <a:rPr lang="ru-RU" altLang="ru-RU" sz="1000" dirty="0">
                <a:latin typeface="Consolas" panose="020B0609020204030204" pitchFamily="49" charset="0"/>
              </a:rPr>
              <a:t>().</a:t>
            </a:r>
            <a:r>
              <a:rPr lang="ru-RU" altLang="ru-RU" sz="1000" dirty="0" err="1">
                <a:latin typeface="Consolas" panose="020B0609020204030204" pitchFamily="49" charset="0"/>
              </a:rPr>
              <a:t>equals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"Автоматизация"</a:t>
            </a:r>
            <a:r>
              <a:rPr lang="ru-RU" altLang="ru-RU" sz="1000" dirty="0">
                <a:latin typeface="Consolas" panose="020B0609020204030204" pitchFamily="49" charset="0"/>
              </a:rPr>
              <a:t>))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>
                <a:latin typeface="Consolas" panose="020B0609020204030204" pitchFamily="49" charset="0"/>
              </a:rPr>
              <a:t>            </a:t>
            </a:r>
            <a:r>
              <a:rPr lang="ru-RU" altLang="ru-RU" sz="1000" dirty="0" err="1">
                <a:latin typeface="Consolas" panose="020B0609020204030204" pitchFamily="49" charset="0"/>
              </a:rPr>
              <a:t>check</a:t>
            </a:r>
            <a:r>
              <a:rPr lang="ru-RU" altLang="ru-RU" sz="1000" dirty="0">
                <a:latin typeface="Consolas" panose="020B0609020204030204" pitchFamily="49" charset="0"/>
              </a:rPr>
              <a:t>=</a:t>
            </a: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ru-RU" altLang="ru-RU" sz="1000" dirty="0">
                <a:latin typeface="Consolas" panose="020B0609020204030204" pitchFamily="49" charset="0"/>
              </a:rPr>
              <a:t>;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>
                <a:latin typeface="Consolas" panose="020B0609020204030204" pitchFamily="49" charset="0"/>
              </a:rPr>
              <a:t>    }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>
                <a:latin typeface="Consolas" panose="020B0609020204030204" pitchFamily="49" charset="0"/>
              </a:rPr>
              <a:t>    </a:t>
            </a:r>
            <a:r>
              <a:rPr lang="ru-RU" altLang="ru-RU" sz="1000" dirty="0" err="1">
                <a:latin typeface="Consolas" panose="020B0609020204030204" pitchFamily="49" charset="0"/>
              </a:rPr>
              <a:t>Assertions.</a:t>
            </a:r>
            <a:r>
              <a:rPr lang="ru-RU" altLang="ru-RU" sz="1000" i="1" dirty="0" err="1">
                <a:latin typeface="Consolas" panose="020B0609020204030204" pitchFamily="49" charset="0"/>
              </a:rPr>
              <a:t>assertTrue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dirty="0" err="1">
                <a:latin typeface="Consolas" panose="020B0609020204030204" pitchFamily="49" charset="0"/>
              </a:rPr>
              <a:t>check</a:t>
            </a:r>
            <a:r>
              <a:rPr lang="ru-RU" altLang="ru-RU" sz="1000" dirty="0">
                <a:latin typeface="Consolas" panose="020B0609020204030204" pitchFamily="49" charset="0"/>
              </a:rPr>
              <a:t>);</a:t>
            </a:r>
            <a:br>
              <a:rPr lang="ru-RU" altLang="ru-RU" sz="1000" dirty="0">
                <a:latin typeface="Consolas" panose="020B0609020204030204" pitchFamily="49" charset="0"/>
              </a:rPr>
            </a:br>
            <a:r>
              <a:rPr lang="ru-RU" altLang="ru-RU" sz="1000" dirty="0">
                <a:latin typeface="Consolas" panose="020B0609020204030204" pitchFamily="49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ru-RU" sz="14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098" y="1"/>
            <a:ext cx="1766887" cy="652462"/>
          </a:xfrm>
          <a:prstGeom prst="rect">
            <a:avLst/>
          </a:prstGeom>
        </p:spPr>
      </p:pic>
      <p:sp>
        <p:nvSpPr>
          <p:cNvPr id="8" name="Прямоугольник"/>
          <p:cNvSpPr/>
          <p:nvPr/>
        </p:nvSpPr>
        <p:spPr>
          <a:xfrm>
            <a:off x="-1" y="181516"/>
            <a:ext cx="3449496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ru-RU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Page Factory</a:t>
            </a:r>
            <a:endParaRPr sz="3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029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67">
            <a:extLst>
              <a:ext uri="{FF2B5EF4-FFF2-40B4-BE49-F238E27FC236}">
                <a16:creationId xmlns:a16="http://schemas.microsoft.com/office/drawing/2014/main" id="{9491FBAE-C4BA-4961-AF8E-85492A15E232}"/>
              </a:ext>
            </a:extLst>
          </p:cNvPr>
          <p:cNvSpPr txBox="1"/>
          <p:nvPr/>
        </p:nvSpPr>
        <p:spPr>
          <a:xfrm>
            <a:off x="404224" y="1843672"/>
            <a:ext cx="5227219" cy="1390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algn="just" defTabSz="914331">
              <a:buClr>
                <a:srgbClr val="EC005F"/>
              </a:buClr>
            </a:pPr>
            <a:r>
              <a:rPr lang="ru-RU" altLang="ru-RU" sz="1400" b="1" dirty="0">
                <a:latin typeface="Arial" charset="0"/>
                <a:cs typeface="Arial" charset="0"/>
              </a:rPr>
              <a:t>Сегодня мы </a:t>
            </a:r>
            <a:r>
              <a:rPr lang="ru-RU" altLang="ru-RU" sz="1400" b="1" dirty="0" smtClean="0">
                <a:latin typeface="Arial" charset="0"/>
                <a:cs typeface="Arial" charset="0"/>
              </a:rPr>
              <a:t>узнали</a:t>
            </a:r>
            <a:r>
              <a:rPr lang="en-US" altLang="ru-RU" sz="1400" b="1" dirty="0" smtClean="0">
                <a:latin typeface="Arial" charset="0"/>
                <a:cs typeface="Arial" charset="0"/>
              </a:rPr>
              <a:t> о</a:t>
            </a:r>
            <a:r>
              <a:rPr lang="ru-RU" altLang="ru-RU" sz="1400" b="1" dirty="0" smtClean="0">
                <a:latin typeface="Arial" charset="0"/>
                <a:cs typeface="Arial" charset="0"/>
              </a:rPr>
              <a:t>:</a:t>
            </a:r>
            <a:endParaRPr lang="ru-RU" altLang="ru-RU" sz="1400" b="1" dirty="0">
              <a:latin typeface="Arial" charset="0"/>
              <a:cs typeface="Arial" charset="0"/>
            </a:endParaRPr>
          </a:p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altLang="ru-RU" sz="1400" dirty="0" err="1" smtClean="0">
                <a:latin typeface="Arial" charset="0"/>
                <a:cs typeface="Arial" charset="0"/>
              </a:rPr>
              <a:t>Сборке</a:t>
            </a:r>
            <a:r>
              <a:rPr lang="en-US" altLang="ru-RU" sz="1400" dirty="0" smtClean="0">
                <a:latin typeface="Arial" charset="0"/>
                <a:cs typeface="Arial" charset="0"/>
              </a:rPr>
              <a:t> </a:t>
            </a:r>
            <a:r>
              <a:rPr lang="en-US" altLang="ru-RU" sz="1400" dirty="0" err="1" smtClean="0">
                <a:latin typeface="Arial" charset="0"/>
                <a:cs typeface="Arial" charset="0"/>
              </a:rPr>
              <a:t>проектов</a:t>
            </a:r>
            <a:r>
              <a:rPr lang="en-US" altLang="ru-RU" sz="1400" dirty="0" smtClean="0">
                <a:latin typeface="Arial" charset="0"/>
                <a:cs typeface="Arial" charset="0"/>
              </a:rPr>
              <a:t> с </a:t>
            </a:r>
            <a:r>
              <a:rPr lang="en-US" altLang="ru-RU" sz="1400" dirty="0" err="1" smtClean="0">
                <a:latin typeface="Arial" charset="0"/>
                <a:cs typeface="Arial" charset="0"/>
              </a:rPr>
              <a:t>помощью</a:t>
            </a:r>
            <a:r>
              <a:rPr lang="en-US" altLang="ru-RU" sz="1400" dirty="0" smtClean="0">
                <a:latin typeface="Arial" charset="0"/>
                <a:cs typeface="Arial" charset="0"/>
              </a:rPr>
              <a:t> </a:t>
            </a:r>
            <a:r>
              <a:rPr lang="ru-RU" altLang="ru-RU" sz="1400" b="1" dirty="0" err="1" smtClean="0">
                <a:latin typeface="Arial" charset="0"/>
                <a:cs typeface="Arial" charset="0"/>
              </a:rPr>
              <a:t>Maven</a:t>
            </a:r>
            <a:endParaRPr lang="en-US" altLang="ru-RU" sz="1400" b="1" dirty="0">
              <a:latin typeface="Arial" charset="0"/>
              <a:cs typeface="Arial" charset="0"/>
            </a:endParaRPr>
          </a:p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400" dirty="0" smtClean="0">
                <a:latin typeface="Arial" charset="0"/>
                <a:cs typeface="Arial" charset="0"/>
              </a:rPr>
              <a:t>Мо</a:t>
            </a:r>
            <a:r>
              <a:rPr lang="en-US" altLang="ru-RU" sz="1400" dirty="0" err="1" smtClean="0">
                <a:latin typeface="Arial" charset="0"/>
                <a:cs typeface="Arial" charset="0"/>
              </a:rPr>
              <a:t>дул</a:t>
            </a:r>
            <a:r>
              <a:rPr lang="ru-RU" altLang="ru-RU" sz="1400" dirty="0" err="1" smtClean="0">
                <a:latin typeface="Arial" charset="0"/>
                <a:cs typeface="Arial" charset="0"/>
              </a:rPr>
              <a:t>ьном</a:t>
            </a:r>
            <a:r>
              <a:rPr lang="ru-RU" altLang="ru-RU" sz="1400" dirty="0" smtClean="0">
                <a:latin typeface="Arial" charset="0"/>
                <a:cs typeface="Arial" charset="0"/>
              </a:rPr>
              <a:t> тестировании </a:t>
            </a:r>
            <a:r>
              <a:rPr lang="en-US" altLang="ru-RU" sz="1400" b="1" dirty="0" smtClean="0">
                <a:latin typeface="Arial" charset="0"/>
                <a:cs typeface="Arial" charset="0"/>
              </a:rPr>
              <a:t>JUnit</a:t>
            </a:r>
            <a:endParaRPr lang="en-US" altLang="ru-RU" sz="1400" b="1" dirty="0">
              <a:latin typeface="Arial" charset="0"/>
              <a:cs typeface="Arial" charset="0"/>
            </a:endParaRPr>
          </a:p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altLang="ru-RU" sz="1400" dirty="0" err="1" smtClean="0">
                <a:latin typeface="Arial" charset="0"/>
                <a:cs typeface="Arial" charset="0"/>
              </a:rPr>
              <a:t>Взаимодействии</a:t>
            </a:r>
            <a:r>
              <a:rPr lang="en-US" altLang="ru-RU" sz="1400" dirty="0" smtClean="0">
                <a:latin typeface="Arial" charset="0"/>
                <a:cs typeface="Arial" charset="0"/>
              </a:rPr>
              <a:t> с </a:t>
            </a:r>
            <a:r>
              <a:rPr lang="en-US" altLang="ru-RU" sz="1400" dirty="0" err="1" smtClean="0">
                <a:latin typeface="Arial" charset="0"/>
                <a:cs typeface="Arial" charset="0"/>
              </a:rPr>
              <a:t>браузером</a:t>
            </a:r>
            <a:r>
              <a:rPr lang="en-US" altLang="ru-RU" sz="1400" dirty="0" smtClean="0">
                <a:latin typeface="Arial" charset="0"/>
                <a:cs typeface="Arial" charset="0"/>
              </a:rPr>
              <a:t> с </a:t>
            </a:r>
            <a:r>
              <a:rPr lang="en-US" altLang="ru-RU" sz="1400" dirty="0" err="1" smtClean="0">
                <a:latin typeface="Arial" charset="0"/>
                <a:cs typeface="Arial" charset="0"/>
              </a:rPr>
              <a:t>помощью</a:t>
            </a:r>
            <a:r>
              <a:rPr lang="en-US" altLang="ru-RU" sz="1400" dirty="0" smtClean="0">
                <a:latin typeface="Arial" charset="0"/>
                <a:cs typeface="Arial" charset="0"/>
              </a:rPr>
              <a:t> </a:t>
            </a:r>
            <a:r>
              <a:rPr lang="en-US" altLang="ru-RU" sz="1400" b="1" dirty="0" smtClean="0">
                <a:latin typeface="Arial" charset="0"/>
                <a:cs typeface="Arial" charset="0"/>
              </a:rPr>
              <a:t>Selenium</a:t>
            </a:r>
            <a:endParaRPr lang="en-US" altLang="ru-RU" sz="1400" b="1" dirty="0">
              <a:latin typeface="Arial" charset="0"/>
              <a:cs typeface="Arial" charset="0"/>
            </a:endParaRPr>
          </a:p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altLang="ru-RU" sz="1400" dirty="0" err="1" smtClean="0">
                <a:latin typeface="Arial" charset="0"/>
                <a:cs typeface="Arial" charset="0"/>
              </a:rPr>
              <a:t>Паттерне</a:t>
            </a:r>
            <a:r>
              <a:rPr lang="en-US" altLang="ru-RU" sz="1400" dirty="0" smtClean="0">
                <a:latin typeface="Arial" charset="0"/>
                <a:cs typeface="Arial" charset="0"/>
              </a:rPr>
              <a:t> </a:t>
            </a:r>
            <a:r>
              <a:rPr lang="en-US" sz="14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Object </a:t>
            </a:r>
            <a:endParaRPr lang="en-US" sz="1400" b="1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altLang="ru-RU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altLang="ru-RU" sz="1400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его</a:t>
            </a:r>
            <a:r>
              <a:rPr lang="en-US" altLang="ru-RU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ru-RU" sz="1400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встроенной</a:t>
            </a:r>
            <a:r>
              <a:rPr lang="en-US" altLang="ru-RU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реализации</a:t>
            </a:r>
            <a:r>
              <a:rPr lang="en-US" altLang="ru-RU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altLang="ru-RU" sz="1400" b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Selenium — </a:t>
            </a:r>
            <a:r>
              <a:rPr lang="en-US" sz="14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r>
              <a:rPr lang="en-US" sz="1400" b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endParaRPr lang="en-US" sz="1400" b="1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167">
            <a:extLst>
              <a:ext uri="{FF2B5EF4-FFF2-40B4-BE49-F238E27FC236}">
                <a16:creationId xmlns:a16="http://schemas.microsoft.com/office/drawing/2014/main" id="{84939AAF-6982-43B7-B024-12ACA3A881CA}"/>
              </a:ext>
            </a:extLst>
          </p:cNvPr>
          <p:cNvSpPr txBox="1"/>
          <p:nvPr/>
        </p:nvSpPr>
        <p:spPr>
          <a:xfrm>
            <a:off x="6754261" y="2294039"/>
            <a:ext cx="1505257" cy="48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algn="just" defTabSz="914331">
              <a:buClr>
                <a:srgbClr val="EC005F"/>
              </a:buClr>
            </a:pPr>
            <a:r>
              <a:rPr lang="ru-RU" altLang="ru-RU" sz="2400" dirty="0">
                <a:latin typeface="Arial" charset="0"/>
                <a:cs typeface="Arial" charset="0"/>
              </a:rPr>
              <a:t>Вопросы?</a:t>
            </a:r>
          </a:p>
        </p:txBody>
      </p:sp>
      <p:sp>
        <p:nvSpPr>
          <p:cNvPr id="13" name="Shape 167">
            <a:extLst>
              <a:ext uri="{FF2B5EF4-FFF2-40B4-BE49-F238E27FC236}">
                <a16:creationId xmlns:a16="http://schemas.microsoft.com/office/drawing/2014/main" id="{C1277079-D0F9-4476-96DF-AED64C4EF93F}"/>
              </a:ext>
            </a:extLst>
          </p:cNvPr>
          <p:cNvSpPr txBox="1"/>
          <p:nvPr/>
        </p:nvSpPr>
        <p:spPr>
          <a:xfrm>
            <a:off x="3713601" y="4263128"/>
            <a:ext cx="1457490" cy="48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algn="just" defTabSz="914331">
              <a:buClr>
                <a:srgbClr val="EC005F"/>
              </a:buClr>
            </a:pPr>
            <a:r>
              <a:rPr lang="ru-RU" altLang="ru-RU" sz="2400" dirty="0">
                <a:latin typeface="Arial" charset="0"/>
                <a:cs typeface="Arial" charset="0"/>
              </a:rPr>
              <a:t>Спасибо!</a:t>
            </a:r>
          </a:p>
        </p:txBody>
      </p:sp>
      <p:sp>
        <p:nvSpPr>
          <p:cNvPr id="9" name="Прямоугольник"/>
          <p:cNvSpPr/>
          <p:nvPr/>
        </p:nvSpPr>
        <p:spPr>
          <a:xfrm>
            <a:off x="-1" y="181516"/>
            <a:ext cx="2093662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6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Итоги</a:t>
            </a:r>
            <a:endParaRPr sz="3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814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45022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Прямоугольник 62"/>
          <p:cNvSpPr/>
          <p:nvPr/>
        </p:nvSpPr>
        <p:spPr>
          <a:xfrm>
            <a:off x="388267" y="1043017"/>
            <a:ext cx="847612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Информация для сборки проекта, поддерживаемого </a:t>
            </a:r>
            <a:r>
              <a:rPr lang="ru-RU" altLang="ru-RU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Apache</a:t>
            </a:r>
            <a:r>
              <a:rPr lang="ru-RU" altLang="ru-RU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</a:t>
            </a:r>
            <a:r>
              <a:rPr lang="ru-RU" altLang="ru-RU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содержится в </a:t>
            </a:r>
            <a:r>
              <a:rPr lang="ru-RU" alt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ru-RU" altLang="ru-RU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-файле с названием </a:t>
            </a:r>
            <a:r>
              <a:rPr lang="ru-RU" altLang="ru-RU" sz="1400" b="1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pom.xml</a:t>
            </a:r>
            <a:r>
              <a:rPr lang="ru-RU" altLang="ru-RU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Минимальная конфигурация включает версию конфигурационного файла, имя проекта, его автора и </a:t>
            </a:r>
            <a:r>
              <a:rPr lang="ru-RU" altLang="ru-RU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версию. </a:t>
            </a:r>
            <a:r>
              <a:rPr lang="ru-RU" altLang="ru-RU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помощью </a:t>
            </a:r>
            <a:r>
              <a:rPr lang="ru-RU" altLang="ru-RU" sz="1400" b="1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pom.xml</a:t>
            </a:r>
            <a:r>
              <a:rPr lang="ru-RU" altLang="ru-RU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конфигурируются зависимости от других проектов, индивидуальные фазы процесса построения проекта (</a:t>
            </a:r>
            <a:r>
              <a:rPr lang="ru-RU" altLang="ru-RU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ru-RU" altLang="ru-RU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ru-RU" altLang="ru-RU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список плагинов, реализующих порядок </a:t>
            </a:r>
            <a:r>
              <a:rPr lang="ru-RU" altLang="ru-RU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сборки.</a:t>
            </a:r>
            <a:endParaRPr lang="ru-RU" alt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8267" y="2331344"/>
            <a:ext cx="7791293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файла </a:t>
            </a:r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pom.xml</a:t>
            </a:r>
            <a:endParaRPr lang="ru-RU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000" b="0" i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="http://maven.apache.org/POM/4.0.0"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xsi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="http://www.w3.org/2001/XMLSchema-instance"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xsi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:schemaLocation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="http://maven.apache.org/POM/4.0.0 http://maven.apache.org/xsd/maven-4.0.0.xsd"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modelVersion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&gt;4.0.0&lt;/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modelVersion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FirstSeleniomGroup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FirstSeleniom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&gt;1.0-SNAPSHOT&lt;/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5" descr="https://upload.wikimedia.org/wikipedia/commons/thumb/0/0b/Maven_logo.svg/1200px-Maven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579" y="211745"/>
            <a:ext cx="1878723" cy="47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"/>
          <p:cNvSpPr/>
          <p:nvPr/>
        </p:nvSpPr>
        <p:spPr>
          <a:xfrm>
            <a:off x="0" y="181516"/>
            <a:ext cx="2547708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600" b="1" i="1" dirty="0" smtClean="0"/>
              <a:t>pom.xml</a:t>
            </a:r>
            <a:endParaRPr lang="ru-RU" sz="3600" b="1" i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655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рямоугольник 59"/>
          <p:cNvSpPr/>
          <p:nvPr/>
        </p:nvSpPr>
        <p:spPr>
          <a:xfrm>
            <a:off x="351255" y="1022481"/>
            <a:ext cx="511247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Для начала создадим пустой проект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Maven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IntelliJ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IDEA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ru-RU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— </a:t>
            </a:r>
            <a:r>
              <a:rPr lang="ru-RU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ru-RU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ru-RU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ru-RU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Maven</a:t>
            </a:r>
            <a:r>
              <a:rPr lang="ru-RU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ru-RU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endParaRPr lang="ru-RU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В поле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—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желаемое имя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проекта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в нашем случае это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altLang="ru-RU" sz="1400" b="1" dirty="0" err="1" smtClean="0">
                <a:latin typeface="Consolas" panose="020B0609020204030204" pitchFamily="49" charset="0"/>
              </a:rPr>
              <a:t>FirstSeleniom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поле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—  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altLang="ru-RU" sz="1400" b="1" dirty="0" err="1" smtClean="0">
                <a:latin typeface="Consolas" panose="020B0609020204030204" pitchFamily="49" charset="0"/>
              </a:rPr>
              <a:t>FirstSeleniomGroup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—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такое же как и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 того как проект создался, нам нужно добавить в файл </a:t>
            </a:r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pom.xml</a:t>
            </a:r>
            <a:r>
              <a:rPr lang="ru-RU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внешние зависимости (библиотеки) для нашего проекта. Они должны находиться внутри тегов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400" dirty="0">
                <a:latin typeface="Consolas" panose="020B0609020204030204" pitchFamily="49" charset="0"/>
              </a:rPr>
              <a:t>&lt;</a:t>
            </a:r>
            <a:r>
              <a:rPr lang="ru-RU" altLang="ru-RU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dependencies</a:t>
            </a:r>
            <a:r>
              <a:rPr lang="ru-RU" altLang="ru-RU" sz="1400" dirty="0" smtClean="0">
                <a:latin typeface="Consolas" panose="020B0609020204030204" pitchFamily="49" charset="0"/>
              </a:rPr>
              <a:t>&gt;…&lt;/</a:t>
            </a:r>
            <a:r>
              <a:rPr lang="ru-RU" altLang="ru-RU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dependencies</a:t>
            </a:r>
            <a:r>
              <a:rPr lang="ru-RU" altLang="ru-RU" sz="1400" dirty="0" smtClean="0">
                <a:latin typeface="Consolas" panose="020B0609020204030204" pitchFamily="49" charset="0"/>
              </a:rPr>
              <a:t>&gt;</a:t>
            </a:r>
            <a:r>
              <a:rPr lang="ru-RU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поэтому добавляем эти теги вручную. Нам понадобятся </a:t>
            </a:r>
            <a:r>
              <a:rPr lang="en-US" altLang="ru-RU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altLang="ru-RU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selenium-java</a:t>
            </a:r>
            <a:r>
              <a:rPr lang="en-US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Их</a:t>
            </a:r>
            <a:r>
              <a:rPr lang="en-US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актуальные версии, как и всех других библиотек можно взять из </a:t>
            </a:r>
            <a:r>
              <a:rPr lang="ru-RU" alt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репозитория</a:t>
            </a:r>
            <a:r>
              <a:rPr lang="ru-RU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Maven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mvnrepository.com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В итоге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мы имеем блок зависимостей аналогичный тому, что справа.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Импортируем изменения.</a:t>
            </a:r>
            <a:endParaRPr lang="ru-RU" alt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63728" y="1675545"/>
            <a:ext cx="3680272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ru-RU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ru-RU" altLang="ru-RU" sz="1000" dirty="0" smtClean="0">
                <a:latin typeface="Consolas" panose="020B0609020204030204" pitchFamily="49" charset="0"/>
              </a:rPr>
              <a:t>&lt;</a:t>
            </a:r>
            <a:r>
              <a:rPr lang="ru-RU" altLang="ru-RU" sz="1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dependency</a:t>
            </a:r>
            <a:r>
              <a:rPr lang="ru-RU" altLang="ru-RU" sz="1000" dirty="0" smtClean="0">
                <a:latin typeface="Consolas" panose="020B0609020204030204" pitchFamily="49" charset="0"/>
              </a:rPr>
              <a:t>&gt;</a:t>
            </a:r>
            <a:br>
              <a:rPr lang="ru-RU" altLang="ru-RU" sz="1000" dirty="0" smtClean="0">
                <a:latin typeface="Consolas" panose="020B0609020204030204" pitchFamily="49" charset="0"/>
              </a:rPr>
            </a:br>
            <a:r>
              <a:rPr lang="ru-RU" altLang="ru-RU" sz="1000" dirty="0" smtClean="0">
                <a:latin typeface="Consolas" panose="020B0609020204030204" pitchFamily="49" charset="0"/>
              </a:rPr>
              <a:t>    </a:t>
            </a:r>
            <a:r>
              <a:rPr lang="ru-RU" altLang="ru-RU" sz="1000" dirty="0">
                <a:latin typeface="Consolas" panose="020B0609020204030204" pitchFamily="49" charset="0"/>
              </a:rPr>
              <a:t>  </a:t>
            </a:r>
            <a:r>
              <a:rPr lang="ru-RU" altLang="ru-RU" sz="1000" dirty="0" smtClean="0">
                <a:latin typeface="Consolas" panose="020B0609020204030204" pitchFamily="49" charset="0"/>
              </a:rPr>
              <a:t>  &lt;</a:t>
            </a:r>
            <a:r>
              <a:rPr lang="ru-RU" altLang="ru-RU" sz="1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groupId</a:t>
            </a:r>
            <a:r>
              <a:rPr lang="ru-RU" altLang="ru-RU" sz="1000" dirty="0" smtClean="0">
                <a:latin typeface="Consolas" panose="020B0609020204030204" pitchFamily="49" charset="0"/>
              </a:rPr>
              <a:t>&gt;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org.junit.jupiter</a:t>
            </a:r>
            <a:r>
              <a:rPr lang="ru-RU" altLang="ru-RU" sz="1000" dirty="0" smtClean="0">
                <a:latin typeface="Consolas" panose="020B0609020204030204" pitchFamily="49" charset="0"/>
              </a:rPr>
              <a:t>&lt;/</a:t>
            </a:r>
            <a:r>
              <a:rPr lang="ru-RU" altLang="ru-RU" sz="1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groupId</a:t>
            </a:r>
            <a:r>
              <a:rPr lang="ru-RU" altLang="ru-RU" sz="1000" dirty="0" smtClean="0">
                <a:latin typeface="Consolas" panose="020B0609020204030204" pitchFamily="49" charset="0"/>
              </a:rPr>
              <a:t>&gt;</a:t>
            </a:r>
            <a:br>
              <a:rPr lang="ru-RU" altLang="ru-RU" sz="1000" dirty="0" smtClean="0">
                <a:latin typeface="Consolas" panose="020B0609020204030204" pitchFamily="49" charset="0"/>
              </a:rPr>
            </a:br>
            <a:r>
              <a:rPr lang="ru-RU" altLang="ru-RU" sz="1000" dirty="0" smtClean="0">
                <a:latin typeface="Consolas" panose="020B0609020204030204" pitchFamily="49" charset="0"/>
              </a:rPr>
              <a:t>    </a:t>
            </a:r>
            <a:r>
              <a:rPr lang="ru-RU" altLang="ru-RU" sz="1000" dirty="0">
                <a:latin typeface="Consolas" panose="020B0609020204030204" pitchFamily="49" charset="0"/>
              </a:rPr>
              <a:t>   </a:t>
            </a:r>
            <a:r>
              <a:rPr lang="ru-RU" altLang="ru-RU" sz="1000" dirty="0" smtClean="0">
                <a:latin typeface="Consolas" panose="020B0609020204030204" pitchFamily="49" charset="0"/>
              </a:rPr>
              <a:t> &lt;</a:t>
            </a:r>
            <a:r>
              <a:rPr lang="ru-RU" altLang="ru-RU" sz="1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artifactId</a:t>
            </a:r>
            <a:r>
              <a:rPr lang="ru-RU" altLang="ru-RU" sz="1000" dirty="0" smtClean="0">
                <a:latin typeface="Consolas" panose="020B0609020204030204" pitchFamily="49" charset="0"/>
              </a:rPr>
              <a:t>&gt;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junit-jupiter-api</a:t>
            </a:r>
            <a:r>
              <a:rPr lang="ru-RU" altLang="ru-RU" sz="1000" dirty="0" smtClean="0">
                <a:latin typeface="Consolas" panose="020B0609020204030204" pitchFamily="49" charset="0"/>
              </a:rPr>
              <a:t>&lt;/</a:t>
            </a:r>
            <a:r>
              <a:rPr lang="ru-RU" altLang="ru-RU" sz="1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artifactId</a:t>
            </a:r>
            <a:r>
              <a:rPr lang="ru-RU" altLang="ru-RU" sz="1000" dirty="0" smtClean="0">
                <a:latin typeface="Consolas" panose="020B0609020204030204" pitchFamily="49" charset="0"/>
              </a:rPr>
              <a:t>&gt;</a:t>
            </a:r>
            <a:br>
              <a:rPr lang="ru-RU" altLang="ru-RU" sz="1000" dirty="0" smtClean="0">
                <a:latin typeface="Consolas" panose="020B0609020204030204" pitchFamily="49" charset="0"/>
              </a:rPr>
            </a:br>
            <a:r>
              <a:rPr lang="ru-RU" altLang="ru-RU" sz="1000" dirty="0" smtClean="0">
                <a:latin typeface="Consolas" panose="020B0609020204030204" pitchFamily="49" charset="0"/>
              </a:rPr>
              <a:t>   </a:t>
            </a:r>
            <a:r>
              <a:rPr lang="ru-RU" altLang="ru-RU" sz="1000" dirty="0">
                <a:latin typeface="Consolas" panose="020B0609020204030204" pitchFamily="49" charset="0"/>
              </a:rPr>
              <a:t>  </a:t>
            </a:r>
            <a:r>
              <a:rPr lang="ru-RU" altLang="ru-RU" sz="1000" dirty="0" smtClean="0">
                <a:latin typeface="Consolas" panose="020B0609020204030204" pitchFamily="49" charset="0"/>
              </a:rPr>
              <a:t> </a:t>
            </a:r>
            <a:r>
              <a:rPr lang="ru-RU" altLang="ru-RU" sz="1000" dirty="0">
                <a:latin typeface="Consolas" panose="020B0609020204030204" pitchFamily="49" charset="0"/>
              </a:rPr>
              <a:t> </a:t>
            </a:r>
            <a:r>
              <a:rPr lang="ru-RU" altLang="ru-RU" sz="1000" dirty="0" smtClean="0">
                <a:latin typeface="Consolas" panose="020B0609020204030204" pitchFamily="49" charset="0"/>
              </a:rPr>
              <a:t> &lt;</a:t>
            </a:r>
            <a:r>
              <a:rPr lang="ru-RU" altLang="ru-RU" sz="1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version</a:t>
            </a:r>
            <a:r>
              <a:rPr lang="ru-RU" altLang="ru-RU" sz="1000" dirty="0" smtClean="0">
                <a:latin typeface="Consolas" panose="020B0609020204030204" pitchFamily="49" charset="0"/>
              </a:rPr>
              <a:t>&gt;5.6.0&lt;/</a:t>
            </a:r>
            <a:r>
              <a:rPr lang="ru-RU" altLang="ru-RU" sz="1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version</a:t>
            </a:r>
            <a:r>
              <a:rPr lang="ru-RU" altLang="ru-RU" sz="1000" dirty="0" smtClean="0">
                <a:latin typeface="Consolas" panose="020B0609020204030204" pitchFamily="49" charset="0"/>
              </a:rPr>
              <a:t>&gt;</a:t>
            </a:r>
            <a:br>
              <a:rPr lang="ru-RU" altLang="ru-RU" sz="1000" dirty="0" smtClean="0">
                <a:latin typeface="Consolas" panose="020B0609020204030204" pitchFamily="49" charset="0"/>
              </a:rPr>
            </a:br>
            <a:r>
              <a:rPr lang="ru-RU" altLang="ru-RU" sz="1000" dirty="0" smtClean="0">
                <a:latin typeface="Consolas" panose="020B0609020204030204" pitchFamily="49" charset="0"/>
              </a:rPr>
              <a:t>    </a:t>
            </a:r>
            <a:r>
              <a:rPr lang="ru-RU" altLang="ru-RU" sz="1000" dirty="0">
                <a:latin typeface="Consolas" panose="020B0609020204030204" pitchFamily="49" charset="0"/>
              </a:rPr>
              <a:t>    </a:t>
            </a:r>
            <a:r>
              <a:rPr lang="ru-RU" altLang="ru-RU" sz="1000" dirty="0" smtClean="0">
                <a:latin typeface="Consolas" panose="020B0609020204030204" pitchFamily="49" charset="0"/>
              </a:rPr>
              <a:t>&lt;</a:t>
            </a:r>
            <a:r>
              <a:rPr lang="ru-RU" altLang="ru-RU" sz="1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scope</a:t>
            </a:r>
            <a:r>
              <a:rPr lang="ru-RU" altLang="ru-RU" sz="1000" dirty="0" smtClean="0">
                <a:latin typeface="Consolas" panose="020B0609020204030204" pitchFamily="49" charset="0"/>
              </a:rPr>
              <a:t>&gt;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test</a:t>
            </a:r>
            <a:r>
              <a:rPr lang="ru-RU" altLang="ru-RU" sz="1000" dirty="0" smtClean="0">
                <a:latin typeface="Consolas" panose="020B0609020204030204" pitchFamily="49" charset="0"/>
              </a:rPr>
              <a:t>&lt;/</a:t>
            </a:r>
            <a:r>
              <a:rPr lang="ru-RU" altLang="ru-RU" sz="1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scope</a:t>
            </a:r>
            <a:r>
              <a:rPr lang="ru-RU" altLang="ru-RU" sz="1000" dirty="0" smtClean="0">
                <a:latin typeface="Consolas" panose="020B0609020204030204" pitchFamily="49" charset="0"/>
              </a:rPr>
              <a:t>&gt;</a:t>
            </a:r>
            <a:br>
              <a:rPr lang="ru-RU" altLang="ru-RU" sz="1000" dirty="0" smtClean="0">
                <a:latin typeface="Consolas" panose="020B0609020204030204" pitchFamily="49" charset="0"/>
              </a:rPr>
            </a:br>
            <a:r>
              <a:rPr lang="en-US" altLang="ru-RU" sz="1000" dirty="0" smtClean="0">
                <a:latin typeface="Consolas" panose="020B0609020204030204" pitchFamily="49" charset="0"/>
              </a:rPr>
              <a:t>    </a:t>
            </a:r>
            <a:r>
              <a:rPr lang="ru-RU" altLang="ru-RU" sz="1000" dirty="0" smtClean="0">
                <a:latin typeface="Consolas" panose="020B0609020204030204" pitchFamily="49" charset="0"/>
              </a:rPr>
              <a:t>&lt;/</a:t>
            </a:r>
            <a:r>
              <a:rPr lang="ru-RU" altLang="ru-RU" sz="1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dependency</a:t>
            </a:r>
            <a:r>
              <a:rPr lang="ru-RU" altLang="ru-RU" sz="1000" dirty="0" smtClean="0">
                <a:latin typeface="Consolas" panose="020B0609020204030204" pitchFamily="49" charset="0"/>
              </a:rPr>
              <a:t>&gt;</a:t>
            </a: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org.seleniumhq.selenium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selenium-java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&gt;3.141.59&lt;/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5" descr="https://upload.wikimedia.org/wikipedia/commons/thumb/0/0b/Maven_logo.svg/1200px-Maven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579" y="211745"/>
            <a:ext cx="1878723" cy="47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"/>
          <p:cNvSpPr/>
          <p:nvPr/>
        </p:nvSpPr>
        <p:spPr>
          <a:xfrm>
            <a:off x="0" y="181516"/>
            <a:ext cx="6337738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600" b="1" i="1" dirty="0"/>
              <a:t>C</a:t>
            </a:r>
            <a:r>
              <a:rPr lang="ru-RU" sz="3600" b="1" i="1" dirty="0" err="1"/>
              <a:t>оздание</a:t>
            </a:r>
            <a:r>
              <a:rPr lang="ru-RU" sz="3600" b="1" i="1" dirty="0"/>
              <a:t> </a:t>
            </a:r>
            <a:r>
              <a:rPr lang="en-US" sz="3600" b="1" i="1" dirty="0"/>
              <a:t>Maven </a:t>
            </a:r>
            <a:r>
              <a:rPr lang="ru-RU" sz="3600" b="1" i="1" dirty="0"/>
              <a:t>проекта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949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Прямоугольник"/>
          <p:cNvSpPr/>
          <p:nvPr/>
        </p:nvSpPr>
        <p:spPr>
          <a:xfrm>
            <a:off x="0" y="181516"/>
            <a:ext cx="5652655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3600" b="1" i="1" dirty="0" smtClean="0"/>
              <a:t>Структура проекта</a:t>
            </a:r>
            <a:endParaRPr sz="3600" b="1" i="1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351256" y="1672385"/>
            <a:ext cx="61629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Теперь создадим пакет (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package)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в котором будут лежать наши тесты. </a:t>
            </a:r>
          </a:p>
          <a:p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Путь в котором создаём наш пакет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—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/test/java</a:t>
            </a:r>
            <a:endParaRPr lang="ru-RU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работе с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пакеты обычно называют с помощью обратной нотации доменов. То есть имея тестируемый сайт </a:t>
            </a:r>
            <a:r>
              <a:rPr lang="en-US" sz="1400" dirty="0" smtClean="0">
                <a:hlinkClick r:id="rId2"/>
              </a:rPr>
              <a:t>bellintegrator.ru</a:t>
            </a:r>
            <a:r>
              <a:rPr lang="ru-RU" sz="1400" dirty="0" smtClean="0"/>
              <a:t> </a:t>
            </a:r>
            <a:r>
              <a:rPr lang="ru-RU" sz="1400" dirty="0" smtClean="0"/>
              <a:t>—пакет </a:t>
            </a:r>
            <a:r>
              <a:rPr lang="ru-RU" sz="1400" dirty="0" smtClean="0"/>
              <a:t>мы назовём 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 smtClean="0"/>
              <a:t>ru.bellintegrator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1400" dirty="0" smtClean="0"/>
          </a:p>
          <a:p>
            <a:endParaRPr lang="ru-RU" sz="1400" dirty="0"/>
          </a:p>
          <a:p>
            <a:r>
              <a:rPr lang="ru-RU" sz="1400" dirty="0" smtClean="0"/>
              <a:t>Теперь в пакете мы можем создать класс для наших первых тестов, назовём его 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FirstTest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156" y="1609906"/>
            <a:ext cx="2476500" cy="2371725"/>
          </a:xfrm>
          <a:prstGeom prst="rect">
            <a:avLst/>
          </a:prstGeom>
        </p:spPr>
      </p:pic>
      <p:pic>
        <p:nvPicPr>
          <p:cNvPr id="8" name="Picture 5" descr="https://upload.wikimedia.org/wikipedia/commons/thumb/0/0b/Maven_logo.svg/1200px-Maven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579" y="211745"/>
            <a:ext cx="1878723" cy="47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460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s://miro.medium.com/max/881/1*A7E6HKBOg-8UfcmTiJLtuw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122" y="0"/>
            <a:ext cx="2049307" cy="118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Прямоугольник"/>
          <p:cNvSpPr/>
          <p:nvPr/>
        </p:nvSpPr>
        <p:spPr>
          <a:xfrm>
            <a:off x="0" y="181516"/>
            <a:ext cx="1942155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600" b="1" i="1" dirty="0" smtClean="0"/>
              <a:t>JUnit</a:t>
            </a:r>
            <a:endParaRPr sz="3600" b="1" i="1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358813" y="894012"/>
            <a:ext cx="856603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— библиотека для модульного тестирования программного обеспечения на языке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запуска тестов с помощью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JUnit 5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мы должны использовать аннотации перед методами.</a:t>
            </a:r>
          </a:p>
          <a:p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Аннотация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@Test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обозначает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собственно наши тестовые методы.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ru-RU" altLang="ru-RU" sz="1000" dirty="0" err="1">
                <a:solidFill>
                  <a:srgbClr val="808000"/>
                </a:solidFill>
                <a:latin typeface="Consolas" panose="020B0609020204030204" pitchFamily="49" charset="0"/>
              </a:rPr>
              <a:t>Test</a:t>
            </a:r>
            <a:r>
              <a:rPr lang="ru-RU" altLang="ru-RU" sz="1000" dirty="0">
                <a:solidFill>
                  <a:srgbClr val="808000"/>
                </a:solidFill>
                <a:latin typeface="Consolas" panose="020B0609020204030204" pitchFamily="49" charset="0"/>
              </a:rPr>
              <a:t/>
            </a:r>
            <a:br>
              <a:rPr lang="ru-RU" altLang="ru-RU" sz="10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>
                <a:latin typeface="Consolas" panose="020B0609020204030204" pitchFamily="49" charset="0"/>
              </a:rPr>
              <a:t>otladTest1</a:t>
            </a:r>
            <a:r>
              <a:rPr lang="ru-RU" altLang="ru-RU" sz="1000" dirty="0" smtClean="0">
                <a:latin typeface="Consolas" panose="020B0609020204030204" pitchFamily="49" charset="0"/>
              </a:rPr>
              <a:t>(){ 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System.</a:t>
            </a:r>
            <a:r>
              <a:rPr lang="ru-RU" altLang="ru-RU" sz="1000" b="1" i="1" dirty="0" err="1" smtClean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.println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"Test1</a:t>
            </a:r>
            <a:r>
              <a:rPr lang="ru-RU" altLang="ru-RU" sz="10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000" dirty="0" smtClean="0">
                <a:latin typeface="Consolas" panose="020B0609020204030204" pitchFamily="49" charset="0"/>
              </a:rPr>
              <a:t>); }</a:t>
            </a:r>
            <a:endParaRPr lang="ru-RU" altLang="ru-RU" dirty="0">
              <a:latin typeface="Arial" panose="020B0604020202020204" pitchFamily="34" charset="0"/>
            </a:endParaRPr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Аннотация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BeforeEach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обозначает методы, которые будут вызваны перед исполнением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тестов. Здесь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обычно размещаются предустановки для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теста.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1400" dirty="0" smtClean="0"/>
          </a:p>
          <a:p>
            <a:r>
              <a:rPr lang="ru-RU" altLang="ru-RU" sz="1000" dirty="0" smtClean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ru-RU" altLang="ru-RU" sz="1000" dirty="0" err="1">
                <a:solidFill>
                  <a:srgbClr val="808000"/>
                </a:solidFill>
                <a:latin typeface="Consolas" panose="020B0609020204030204" pitchFamily="49" charset="0"/>
              </a:rPr>
              <a:t>BeforeEach</a:t>
            </a:r>
            <a:r>
              <a:rPr lang="ru-RU" altLang="ru-RU" sz="1000" dirty="0">
                <a:solidFill>
                  <a:srgbClr val="808000"/>
                </a:solidFill>
                <a:latin typeface="Consolas" panose="020B0609020204030204" pitchFamily="49" charset="0"/>
              </a:rPr>
              <a:t/>
            </a:r>
            <a:br>
              <a:rPr lang="ru-RU" altLang="ru-RU" sz="10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latin typeface="Consolas" panose="020B0609020204030204" pitchFamily="49" charset="0"/>
              </a:rPr>
              <a:t>setupBellTest</a:t>
            </a:r>
            <a:r>
              <a:rPr lang="ru-RU" altLang="ru-RU" sz="1000" dirty="0" smtClean="0">
                <a:latin typeface="Consolas" panose="020B0609020204030204" pitchFamily="49" charset="0"/>
              </a:rPr>
              <a:t>(){ 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System.</a:t>
            </a:r>
            <a:r>
              <a:rPr lang="ru-RU" altLang="ru-RU" sz="1000" b="1" i="1" dirty="0" err="1" smtClean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.println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Before</a:t>
            </a:r>
            <a:r>
              <a:rPr lang="ru-RU" altLang="ru-RU" sz="10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000" dirty="0" smtClean="0">
                <a:latin typeface="Consolas" panose="020B0609020204030204" pitchFamily="49" charset="0"/>
              </a:rPr>
              <a:t>); }</a:t>
            </a:r>
            <a:endParaRPr lang="ru-RU" altLang="ru-RU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Аннотация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AfterEach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обозначает методы, которые будут вызваны после выполнения тестов.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Здесь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размещаются операции освобождения ресурсов после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теста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</a:p>
          <a:p>
            <a:endParaRPr lang="en-US" sz="1400" dirty="0"/>
          </a:p>
          <a:p>
            <a:r>
              <a:rPr lang="ru-RU" altLang="ru-RU" sz="1000" dirty="0" smtClean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ru-RU" altLang="ru-RU" sz="1000" dirty="0" err="1">
                <a:solidFill>
                  <a:srgbClr val="808000"/>
                </a:solidFill>
                <a:latin typeface="Consolas" panose="020B0609020204030204" pitchFamily="49" charset="0"/>
              </a:rPr>
              <a:t>AfterEach</a:t>
            </a:r>
            <a:r>
              <a:rPr lang="ru-RU" altLang="ru-RU" sz="1000" dirty="0">
                <a:solidFill>
                  <a:srgbClr val="808000"/>
                </a:solidFill>
                <a:latin typeface="Consolas" panose="020B0609020204030204" pitchFamily="49" charset="0"/>
              </a:rPr>
              <a:t/>
            </a:r>
            <a:br>
              <a:rPr lang="ru-RU" altLang="ru-RU" sz="10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latin typeface="Consolas" panose="020B0609020204030204" pitchFamily="49" charset="0"/>
              </a:rPr>
              <a:t>closeBellTest</a:t>
            </a:r>
            <a:r>
              <a:rPr lang="ru-RU" altLang="ru-RU" sz="1000" dirty="0" smtClean="0">
                <a:latin typeface="Consolas" panose="020B0609020204030204" pitchFamily="49" charset="0"/>
              </a:rPr>
              <a:t>(){</a:t>
            </a:r>
            <a:r>
              <a:rPr lang="en-US" altLang="ru-RU" sz="1000" dirty="0" smtClean="0">
                <a:latin typeface="Consolas" panose="020B0609020204030204" pitchFamily="49" charset="0"/>
              </a:rPr>
              <a:t> 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System.</a:t>
            </a:r>
            <a:r>
              <a:rPr lang="ru-RU" altLang="ru-RU" sz="1000" b="1" i="1" dirty="0" err="1" smtClean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ru-RU" altLang="ru-RU" sz="1000" dirty="0" err="1" smtClean="0">
                <a:latin typeface="Consolas" panose="020B0609020204030204" pitchFamily="49" charset="0"/>
              </a:rPr>
              <a:t>.println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After</a:t>
            </a:r>
            <a:r>
              <a:rPr lang="ru-RU" altLang="ru-RU" sz="10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000" dirty="0" smtClean="0">
                <a:latin typeface="Consolas" panose="020B0609020204030204" pitchFamily="49" charset="0"/>
              </a:rPr>
              <a:t>);</a:t>
            </a:r>
            <a:r>
              <a:rPr lang="en-US" altLang="ru-RU" sz="1000" dirty="0" smtClean="0">
                <a:latin typeface="Consolas" panose="020B0609020204030204" pitchFamily="49" charset="0"/>
              </a:rPr>
              <a:t> </a:t>
            </a:r>
            <a:r>
              <a:rPr lang="ru-RU" altLang="ru-RU" sz="1000" dirty="0" smtClean="0"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5774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s://miro.medium.com/max/881/1*A7E6HKBOg-8UfcmTiJLtuw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122" y="0"/>
            <a:ext cx="2049307" cy="118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Прямоугольник"/>
          <p:cNvSpPr/>
          <p:nvPr/>
        </p:nvSpPr>
        <p:spPr>
          <a:xfrm>
            <a:off x="0" y="181516"/>
            <a:ext cx="1942155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600" b="1" i="1" dirty="0" smtClean="0"/>
              <a:t>JUnit</a:t>
            </a:r>
            <a:endParaRPr sz="3600" b="1" i="1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283243" y="934080"/>
            <a:ext cx="6735879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Напишем тест с предыдущего слайда в наш класс и попробуем запустить его.</a:t>
            </a:r>
          </a:p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тест прошёл успешно, то в консоль выведется сообщение 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Test1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Теперь добавим второй тест аналогичный первому:</a:t>
            </a:r>
          </a:p>
          <a:p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ru-RU" altLang="ru-RU" sz="1000" dirty="0" err="1">
                <a:solidFill>
                  <a:srgbClr val="808000"/>
                </a:solidFill>
                <a:latin typeface="Consolas" panose="020B0609020204030204" pitchFamily="49" charset="0"/>
              </a:rPr>
              <a:t>Test</a:t>
            </a:r>
            <a:r>
              <a:rPr lang="ru-RU" altLang="ru-RU" sz="1000" dirty="0">
                <a:solidFill>
                  <a:srgbClr val="808000"/>
                </a:solidFill>
                <a:latin typeface="Consolas" panose="020B0609020204030204" pitchFamily="49" charset="0"/>
              </a:rPr>
              <a:t/>
            </a:r>
            <a:br>
              <a:rPr lang="ru-RU" altLang="ru-RU" sz="10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smtClean="0">
                <a:latin typeface="Consolas" panose="020B0609020204030204" pitchFamily="49" charset="0"/>
              </a:rPr>
              <a:t>otladTest2(){ </a:t>
            </a:r>
            <a:r>
              <a:rPr lang="ru-RU" altLang="ru-RU" sz="1000" dirty="0" err="1">
                <a:latin typeface="Consolas" panose="020B0609020204030204" pitchFamily="49" charset="0"/>
              </a:rPr>
              <a:t>System.</a:t>
            </a:r>
            <a:r>
              <a:rPr lang="ru-RU" altLang="ru-RU" sz="10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ru-RU" altLang="ru-RU" sz="1000" dirty="0" err="1">
                <a:latin typeface="Consolas" panose="020B0609020204030204" pitchFamily="49" charset="0"/>
              </a:rPr>
              <a:t>.println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0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Test2"</a:t>
            </a:r>
            <a:r>
              <a:rPr lang="ru-RU" altLang="ru-RU" sz="1000" dirty="0" smtClean="0">
                <a:latin typeface="Consolas" panose="020B0609020204030204" pitchFamily="49" charset="0"/>
              </a:rPr>
              <a:t>); }</a:t>
            </a: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ru-RU" altLang="ru-RU" sz="1000" dirty="0">
              <a:latin typeface="Consolas" panose="020B0609020204030204" pitchFamily="49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Запустим весь наш тестовый класс, при этом в консоли мы увидим две последовательные записи 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Test1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2"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Значит в классе может быть произвольное количество тестов.</a:t>
            </a:r>
          </a:p>
          <a:p>
            <a:pPr eaLnBrk="0" fontAlgn="base">
              <a:spcBef>
                <a:spcPct val="0"/>
              </a:spcBef>
              <a:spcAft>
                <a:spcPct val="0"/>
              </a:spcAft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Допустим, мы хотим чтобы перед отработкой каждого теста и после неё выводился определённый текст. Реализуем это, использовав два других метода с предыдущего слайда.</a:t>
            </a:r>
          </a:p>
          <a:p>
            <a:pPr eaLnBrk="0" fontAlgn="base">
              <a:spcBef>
                <a:spcPct val="0"/>
              </a:spcBef>
              <a:spcAft>
                <a:spcPct val="0"/>
              </a:spcAf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В итоге, после запуска тестов мы будем получать следующую картину в консоли: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301297" y="2975986"/>
            <a:ext cx="1046648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400" b="1" dirty="0">
                <a:latin typeface="Arial" panose="020B0604020202020204" pitchFamily="34" charset="0"/>
              </a:rPr>
              <a:t>Before</a:t>
            </a: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400" b="1" dirty="0">
                <a:latin typeface="Arial" panose="020B0604020202020204" pitchFamily="34" charset="0"/>
              </a:rPr>
              <a:t>Test1</a:t>
            </a: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400" b="1" dirty="0">
                <a:latin typeface="Arial" panose="020B0604020202020204" pitchFamily="34" charset="0"/>
              </a:rPr>
              <a:t>After</a:t>
            </a: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ru-RU" sz="1400" b="1" dirty="0">
              <a:latin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400" b="1" dirty="0">
                <a:latin typeface="Arial" panose="020B0604020202020204" pitchFamily="34" charset="0"/>
              </a:rPr>
              <a:t>Before</a:t>
            </a: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400" b="1" dirty="0">
                <a:latin typeface="Arial" panose="020B0604020202020204" pitchFamily="34" charset="0"/>
              </a:rPr>
              <a:t>Test2</a:t>
            </a: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400" b="1" dirty="0">
                <a:latin typeface="Arial" panose="020B0604020202020204" pitchFamily="34" charset="0"/>
              </a:rPr>
              <a:t>After</a:t>
            </a:r>
            <a:endParaRPr lang="ru-RU" altLang="ru-RU" sz="1400" b="1" dirty="0">
              <a:latin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197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Прямоугольник"/>
          <p:cNvSpPr/>
          <p:nvPr/>
        </p:nvSpPr>
        <p:spPr>
          <a:xfrm>
            <a:off x="0" y="181516"/>
            <a:ext cx="2712972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600" b="1" i="1" dirty="0" smtClean="0"/>
              <a:t>Selenium</a:t>
            </a:r>
            <a:endParaRPr sz="3600" b="1" i="1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283243" y="934080"/>
            <a:ext cx="708485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Selenium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- это инструмент с открытым исходным кодом и переносным автоматическим программным обеспечением для тестирования веб-приложений. Проектом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Selenium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и сообществом поддерживается работа с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браузерами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Firefox, Internet Explorer, Safari, Opera, Chrome, Edge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под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управлением операционных систем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Linux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работы с браузером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Google Chrome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нам потребуется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ChromeDriver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который мы скачиваем со страницы </a:t>
            </a:r>
            <a:r>
              <a:rPr lang="en-US" sz="1400" dirty="0" smtClean="0">
                <a:hlinkClick r:id="rId2"/>
              </a:rPr>
              <a:t>chromedriver.chromium.org</a:t>
            </a:r>
            <a:r>
              <a:rPr lang="ru-RU" sz="1400" dirty="0" smtClean="0"/>
              <a:t> Обязательно нужно выбрать версию совместимую с версией браузера установленного в системе. Скачанный файл распаковываем в папку </a:t>
            </a:r>
            <a:r>
              <a:rPr lang="en-US" sz="1400" b="1" i="1" dirty="0"/>
              <a:t>C:\</a:t>
            </a:r>
            <a:r>
              <a:rPr lang="en-US" sz="1400" b="1" i="1" dirty="0" smtClean="0"/>
              <a:t>Temp</a:t>
            </a:r>
            <a:endParaRPr lang="ru-RU" sz="1400" b="1" i="1" dirty="0" smtClean="0"/>
          </a:p>
          <a:p>
            <a:endParaRPr lang="ru-RU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Теперь нам нужно подключить драйвер к нашему проекту и настроить его. Однако настройки </a:t>
            </a:r>
            <a:r>
              <a:rPr lang="ru-RU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драйвера лучше хранить в отдельном классе, так как нам понадобиться открывать его до и закрывать после каждого теста. Поэтому создадим в нашем пакете класс, который назовём </a:t>
            </a:r>
            <a:r>
              <a:rPr lang="en-US" altLang="ru-RU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WebDriverSettings</a:t>
            </a:r>
            <a:r>
              <a:rPr lang="en-US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Сразу же перенесём туда наши методы </a:t>
            </a:r>
            <a:r>
              <a:rPr lang="ru-RU" altLang="ru-RU" sz="1400" b="1" i="1" dirty="0" err="1" smtClean="0">
                <a:latin typeface="Consolas" panose="020B0609020204030204" pitchFamily="49" charset="0"/>
              </a:rPr>
              <a:t>setupBellTest</a:t>
            </a:r>
            <a:r>
              <a:rPr lang="ru-RU" altLang="ru-RU" sz="1400" b="1" i="1" dirty="0" smtClean="0">
                <a:latin typeface="Consolas" panose="020B0609020204030204" pitchFamily="49" charset="0"/>
              </a:rPr>
              <a:t>()</a:t>
            </a:r>
            <a:r>
              <a:rPr lang="ru-RU" altLang="ru-RU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altLang="ru-RU" sz="1400" b="1" i="1" dirty="0" smtClean="0">
                <a:latin typeface="Consolas" panose="020B0609020204030204" pitchFamily="49" charset="0"/>
              </a:rPr>
              <a:t>close</a:t>
            </a:r>
            <a:r>
              <a:rPr lang="ru-RU" altLang="ru-RU" sz="1400" b="1" i="1" dirty="0" err="1" smtClean="0">
                <a:latin typeface="Consolas" panose="020B0609020204030204" pitchFamily="49" charset="0"/>
              </a:rPr>
              <a:t>BellTest</a:t>
            </a:r>
            <a:r>
              <a:rPr lang="ru-RU" altLang="ru-RU" sz="1400" b="1" i="1" dirty="0" smtClean="0">
                <a:latin typeface="Consolas" panose="020B0609020204030204" pitchFamily="49" charset="0"/>
              </a:rPr>
              <a:t>()</a:t>
            </a:r>
            <a:r>
              <a:rPr lang="en-US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 первый класс </a:t>
            </a:r>
            <a:r>
              <a:rPr lang="en-US" altLang="ru-RU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FirstTest</a:t>
            </a:r>
            <a:r>
              <a:rPr lang="en-US" alt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объявим его наследником.</a:t>
            </a:r>
            <a:endParaRPr lang="ru-RU" altLang="ru-RU" sz="1400" dirty="0">
              <a:latin typeface="Arial" panose="020B0604020202020204" pitchFamily="34" charset="0"/>
            </a:endParaRPr>
          </a:p>
        </p:txBody>
      </p:sp>
      <p:pic>
        <p:nvPicPr>
          <p:cNvPr id="7170" name="Picture 2" descr="http://www.learnautomation.co.uk/wp-content/uploads/2018/08/Selenium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641" y="178377"/>
            <a:ext cx="1908359" cy="143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5039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learnautomation.co.uk/wp-content/uploads/2018/08/Selenium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001" y="0"/>
            <a:ext cx="1420999" cy="106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Прямоугольник"/>
          <p:cNvSpPr/>
          <p:nvPr/>
        </p:nvSpPr>
        <p:spPr>
          <a:xfrm>
            <a:off x="0" y="181516"/>
            <a:ext cx="2712972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600" b="1" i="1" dirty="0" smtClean="0"/>
              <a:t>Selenium</a:t>
            </a:r>
            <a:endParaRPr sz="3600" b="1" i="1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55319" y="894012"/>
            <a:ext cx="8136443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1400" dirty="0" smtClean="0">
                <a:latin typeface="Arial" panose="020B0604020202020204" pitchFamily="34" charset="0"/>
              </a:rPr>
              <a:t>Часто для тестов бывает нужным дождаться загрузки страницы, отработки скрипта или поиска. </a:t>
            </a:r>
            <a:endParaRPr lang="ru-RU" altLang="ru-RU" sz="1400" dirty="0">
              <a:latin typeface="Arial" panose="020B0604020202020204" pitchFamily="34" charset="0"/>
            </a:endParaRPr>
          </a:p>
          <a:p>
            <a:r>
              <a:rPr lang="ru-RU" altLang="ru-RU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Самый простой, и при этом </a:t>
            </a:r>
            <a:r>
              <a:rPr lang="ru-RU" altLang="ru-RU" sz="1400" dirty="0">
                <a:solidFill>
                  <a:schemeClr val="tx1"/>
                </a:solidFill>
                <a:latin typeface="Arial" panose="020B0604020202020204" pitchFamily="34" charset="0"/>
              </a:rPr>
              <a:t>самый </a:t>
            </a:r>
            <a:r>
              <a:rPr lang="ru-RU" altLang="ru-RU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нерекомендуемый способ – указать явное время паузы методами </a:t>
            </a:r>
            <a:r>
              <a:rPr lang="en-US" altLang="ru-RU" sz="1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Java</a:t>
            </a:r>
            <a:r>
              <a:rPr lang="en-US" altLang="ru-RU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endParaRPr lang="en-US" altLang="ru-RU" sz="14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 err="1">
                <a:latin typeface="Consolas" panose="020B0609020204030204" pitchFamily="49" charset="0"/>
              </a:rPr>
              <a:t>Thread.</a:t>
            </a:r>
            <a:r>
              <a:rPr lang="ru-RU" altLang="ru-RU" sz="1000" i="1" dirty="0" err="1">
                <a:latin typeface="Consolas" panose="020B0609020204030204" pitchFamily="49" charset="0"/>
              </a:rPr>
              <a:t>sleep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dirty="0">
                <a:solidFill>
                  <a:srgbClr val="0000FF"/>
                </a:solidFill>
                <a:latin typeface="Consolas" panose="020B0609020204030204" pitchFamily="49" charset="0"/>
              </a:rPr>
              <a:t>200</a:t>
            </a:r>
            <a:r>
              <a:rPr lang="ru-RU" altLang="ru-RU" sz="1000" dirty="0">
                <a:latin typeface="Consolas" panose="020B0609020204030204" pitchFamily="49" charset="0"/>
              </a:rPr>
              <a:t>);</a:t>
            </a: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ru-RU" altLang="ru-RU" sz="10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ждём </a:t>
            </a: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200 миллисекунд</a:t>
            </a: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altLang="ru-RU" sz="14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ru-RU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elenium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предлагает свои широкие возможности ожиданий. Они подразделяются на два типа:</a:t>
            </a:r>
          </a:p>
          <a:p>
            <a:r>
              <a:rPr lang="en-US" sz="1400" b="1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Explicit Wait</a:t>
            </a:r>
            <a:r>
              <a:rPr lang="ru-RU" sz="1400" b="1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</a:t>
            </a:r>
            <a:r>
              <a:rPr lang="ru-RU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явные ожидания используются </a:t>
            </a:r>
            <a:r>
              <a:rPr lang="ru-RU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"здесь и сейчас" на один конкретный поиск элемента</a:t>
            </a:r>
            <a:r>
              <a:rPr lang="ru-RU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 smtClean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 err="1">
                <a:latin typeface="Consolas" panose="020B0609020204030204" pitchFamily="49" charset="0"/>
              </a:rPr>
              <a:t>WebElement</a:t>
            </a:r>
            <a:r>
              <a:rPr lang="ru-RU" altLang="ru-RU" sz="1000" dirty="0"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latin typeface="Consolas" panose="020B0609020204030204" pitchFamily="49" charset="0"/>
              </a:rPr>
              <a:t>explicitWait</a:t>
            </a:r>
            <a:r>
              <a:rPr lang="ru-RU" altLang="ru-RU" sz="1000" dirty="0">
                <a:latin typeface="Consolas" panose="020B0609020204030204" pitchFamily="49" charset="0"/>
              </a:rPr>
              <a:t> = (</a:t>
            </a:r>
            <a:r>
              <a:rPr lang="ru-RU" altLang="ru-RU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new</a:t>
            </a:r>
            <a:r>
              <a:rPr lang="ru-RU" altLang="ru-RU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000" dirty="0" err="1">
                <a:latin typeface="Consolas" panose="020B0609020204030204" pitchFamily="49" charset="0"/>
              </a:rPr>
              <a:t>WebDriverWait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chromeDriver</a:t>
            </a:r>
            <a:r>
              <a:rPr lang="ru-RU" altLang="ru-RU" sz="1000" dirty="0">
                <a:latin typeface="Consolas" panose="020B0609020204030204" pitchFamily="49" charset="0"/>
              </a:rPr>
              <a:t>, </a:t>
            </a:r>
            <a:r>
              <a:rPr lang="ru-RU" altLang="ru-RU" sz="10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ru-RU" altLang="ru-RU" sz="1000" dirty="0">
                <a:latin typeface="Consolas" panose="020B0609020204030204" pitchFamily="49" charset="0"/>
              </a:rPr>
              <a:t>))</a:t>
            </a: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//ждём 10 секунд</a:t>
            </a:r>
            <a:b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000" dirty="0">
                <a:latin typeface="Consolas" panose="020B0609020204030204" pitchFamily="49" charset="0"/>
              </a:rPr>
              <a:t>.</a:t>
            </a:r>
            <a:r>
              <a:rPr lang="ru-RU" altLang="ru-RU" sz="1000" dirty="0" err="1">
                <a:latin typeface="Consolas" panose="020B0609020204030204" pitchFamily="49" charset="0"/>
              </a:rPr>
              <a:t>until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dirty="0" err="1">
                <a:latin typeface="Consolas" panose="020B0609020204030204" pitchFamily="49" charset="0"/>
              </a:rPr>
              <a:t>ExpectedConditions.</a:t>
            </a:r>
            <a:r>
              <a:rPr lang="ru-RU" altLang="ru-RU" sz="1000" i="1" dirty="0" err="1">
                <a:latin typeface="Consolas" panose="020B0609020204030204" pitchFamily="49" charset="0"/>
              </a:rPr>
              <a:t>presenceOfElementLocated</a:t>
            </a:r>
            <a:r>
              <a:rPr lang="ru-RU" altLang="ru-RU" sz="1000" dirty="0">
                <a:latin typeface="Consolas" panose="020B0609020204030204" pitchFamily="49" charset="0"/>
              </a:rPr>
              <a:t>(By.</a:t>
            </a:r>
            <a:r>
              <a:rPr lang="ru-RU" altLang="ru-RU" sz="1000" i="1" dirty="0">
                <a:latin typeface="Consolas" panose="020B0609020204030204" pitchFamily="49" charset="0"/>
              </a:rPr>
              <a:t>name</a:t>
            </a:r>
            <a:r>
              <a:rPr lang="ru-RU" altLang="ru-RU" sz="1000" dirty="0">
                <a:latin typeface="Consolas" panose="020B06090202040302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category_id</a:t>
            </a:r>
            <a:r>
              <a:rPr lang="ru-RU" altLang="ru-RU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000" dirty="0">
                <a:latin typeface="Consolas" panose="020B0609020204030204" pitchFamily="49" charset="0"/>
              </a:rPr>
              <a:t>)));</a:t>
            </a: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// или пока не появился элемент с </a:t>
            </a:r>
            <a:r>
              <a:rPr lang="ru-RU" altLang="ru-RU" sz="1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ru-RU" altLang="ru-RU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1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category_id</a:t>
            </a:r>
            <a:endParaRPr lang="ru-RU" altLang="ru-RU" dirty="0">
              <a:latin typeface="Arial" panose="020B0604020202020204" pitchFamily="34" charset="0"/>
            </a:endParaRPr>
          </a:p>
          <a:p>
            <a:endParaRPr lang="en-US" altLang="ru-RU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Implicit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Wait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неявное ожидание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устанавливается один раз в коде вне операции поиска и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действительно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до изменения. Значение по умолчанию - 0, т.е. никакого ожидания.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Implicit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Wait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применяется </a:t>
            </a:r>
            <a:r>
              <a:rPr lang="ru-RU" sz="1400" i="1" dirty="0">
                <a:latin typeface="Arial" panose="020B0604020202020204" pitchFamily="34" charset="0"/>
                <a:cs typeface="Arial" panose="020B0604020202020204" pitchFamily="34" charset="0"/>
              </a:rPr>
              <a:t>ко всем последующим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 операциям поиска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неявно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Удобно поместить его в блок </a:t>
            </a:r>
            <a:r>
              <a:rPr lang="ru-RU" altLang="ru-RU" sz="1400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ru-RU" altLang="ru-RU" sz="1400" dirty="0" err="1" smtClean="0">
                <a:solidFill>
                  <a:srgbClr val="808000"/>
                </a:solidFill>
                <a:latin typeface="Consolas" panose="020B0609020204030204" pitchFamily="49" charset="0"/>
              </a:rPr>
              <a:t>BeforeEach</a:t>
            </a:r>
            <a:r>
              <a:rPr lang="ru-RU" alt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чтобы оно применялось для каждого теста.</a:t>
            </a:r>
            <a:endParaRPr lang="en-US" altLang="ru-RU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6589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hqITyLxKkueRImgl4IpM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vVMjFI9MU21ADthhmfT7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VLlvLy37EqqoywqBwAFj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2PoUvIdJkiTYbuspi1Vd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h.Ypq7HsUS9KpSAR9Ath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ctqdOhq.ke8dJ_Z0O1.9Q"/>
</p:tagLst>
</file>

<file path=ppt/theme/theme1.xml><?xml version="1.0" encoding="utf-8"?>
<a:theme xmlns:a="http://schemas.openxmlformats.org/drawingml/2006/main" name="Основа">
  <a:themeElements>
    <a:clrScheme name="Основа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Основа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Осно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снова">
  <a:themeElements>
    <a:clrScheme name="Основа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Основа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Осно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6F70F4CBA3D84AB15B68EAFA596377" ma:contentTypeVersion="0" ma:contentTypeDescription="Create a new document." ma:contentTypeScope="" ma:versionID="af4a4c02b079bb84d3fdc882e8721ad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42E66F-5C69-47B2-81F4-FB9ED1E05466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03B6F86-3DE5-40E7-93B6-1C0B63E7E3E3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B36E5FF-8C62-4FA2-BF6B-11E58E6A28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16128</TotalTime>
  <Words>1305</Words>
  <Application>Microsoft Office PowerPoint</Application>
  <PresentationFormat>Экран (16:9)</PresentationFormat>
  <Paragraphs>228</Paragraphs>
  <Slides>24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6" baseType="lpstr">
      <vt:lpstr>MS PGothic</vt:lpstr>
      <vt:lpstr>Arial</vt:lpstr>
      <vt:lpstr>Calibri</vt:lpstr>
      <vt:lpstr>Consolas</vt:lpstr>
      <vt:lpstr>Courier New</vt:lpstr>
      <vt:lpstr>Helvetica</vt:lpstr>
      <vt:lpstr>Verdana</vt:lpstr>
      <vt:lpstr>Wingdings</vt:lpstr>
      <vt:lpstr>ヒラギノ角ゴ Pro W6</vt:lpstr>
      <vt:lpstr>Основа</vt:lpstr>
      <vt:lpstr>Специальное оформление</vt:lpstr>
      <vt:lpstr>think-cell Slide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Shalygin Ivan</dc:creator>
  <cp:lastModifiedBy>Shalygin Ivan</cp:lastModifiedBy>
  <cp:revision>305</cp:revision>
  <dcterms:modified xsi:type="dcterms:W3CDTF">2020-03-23T08:42:38Z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0x010100136F70F4CBA3D84AB15B68EAFA596377</vt:lpwstr>
  </property>
</Properties>
</file>