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690" r:id="rId4"/>
  </p:sldMasterIdLst>
  <p:notesMasterIdLst>
    <p:notesMasterId r:id="rId52"/>
  </p:notesMasterIdLst>
  <p:sldIdLst>
    <p:sldId id="270" r:id="rId5"/>
    <p:sldId id="262" r:id="rId6"/>
    <p:sldId id="267" r:id="rId7"/>
    <p:sldId id="274" r:id="rId8"/>
    <p:sldId id="275" r:id="rId9"/>
    <p:sldId id="273" r:id="rId10"/>
    <p:sldId id="276" r:id="rId11"/>
    <p:sldId id="272" r:id="rId12"/>
    <p:sldId id="277" r:id="rId13"/>
    <p:sldId id="287" r:id="rId14"/>
    <p:sldId id="316" r:id="rId15"/>
    <p:sldId id="288" r:id="rId16"/>
    <p:sldId id="289" r:id="rId17"/>
    <p:sldId id="320" r:id="rId18"/>
    <p:sldId id="319" r:id="rId19"/>
    <p:sldId id="283" r:id="rId20"/>
    <p:sldId id="282" r:id="rId21"/>
    <p:sldId id="290" r:id="rId22"/>
    <p:sldId id="291" r:id="rId23"/>
    <p:sldId id="296" r:id="rId24"/>
    <p:sldId id="359" r:id="rId25"/>
    <p:sldId id="360" r:id="rId26"/>
    <p:sldId id="361" r:id="rId27"/>
    <p:sldId id="392" r:id="rId28"/>
    <p:sldId id="362" r:id="rId29"/>
    <p:sldId id="363" r:id="rId30"/>
    <p:sldId id="364" r:id="rId31"/>
    <p:sldId id="394" r:id="rId32"/>
    <p:sldId id="393" r:id="rId33"/>
    <p:sldId id="365" r:id="rId34"/>
    <p:sldId id="303" r:id="rId35"/>
    <p:sldId id="379" r:id="rId36"/>
    <p:sldId id="380" r:id="rId37"/>
    <p:sldId id="381" r:id="rId38"/>
    <p:sldId id="382" r:id="rId39"/>
    <p:sldId id="383" r:id="rId40"/>
    <p:sldId id="310" r:id="rId41"/>
    <p:sldId id="311" r:id="rId42"/>
    <p:sldId id="384" r:id="rId43"/>
    <p:sldId id="385" r:id="rId44"/>
    <p:sldId id="350" r:id="rId45"/>
    <p:sldId id="313" r:id="rId46"/>
    <p:sldId id="314" r:id="rId47"/>
    <p:sldId id="357" r:id="rId48"/>
    <p:sldId id="387" r:id="rId49"/>
    <p:sldId id="358" r:id="rId50"/>
    <p:sldId id="317" r:id="rId51"/>
  </p:sldIdLst>
  <p:sldSz cx="9144000" cy="5715000" type="screen16x10"/>
  <p:notesSz cx="6858000" cy="9144000"/>
  <p:defaultTextStyle>
    <a:defPPr>
      <a:defRPr lang="en-US"/>
    </a:defPPr>
    <a:lvl1pPr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5pPr>
    <a:lvl6pPr marL="2286000" algn="l" defTabSz="457200" rtl="0" eaLnBrk="1" latinLnBrk="0" hangingPunct="1">
      <a:defRPr kern="1200">
        <a:solidFill>
          <a:schemeClr val="tx1"/>
        </a:solidFill>
        <a:latin typeface="Franklin Gothic Book" charset="0"/>
        <a:ea typeface="ＭＳ Ｐゴシック" charset="0"/>
        <a:cs typeface="ＭＳ Ｐゴシック" charset="0"/>
      </a:defRPr>
    </a:lvl6pPr>
    <a:lvl7pPr marL="2743200" algn="l" defTabSz="457200" rtl="0" eaLnBrk="1" latinLnBrk="0" hangingPunct="1">
      <a:defRPr kern="1200">
        <a:solidFill>
          <a:schemeClr val="tx1"/>
        </a:solidFill>
        <a:latin typeface="Franklin Gothic Book" charset="0"/>
        <a:ea typeface="ＭＳ Ｐゴシック" charset="0"/>
        <a:cs typeface="ＭＳ Ｐゴシック" charset="0"/>
      </a:defRPr>
    </a:lvl7pPr>
    <a:lvl8pPr marL="3200400" algn="l" defTabSz="457200" rtl="0" eaLnBrk="1" latinLnBrk="0" hangingPunct="1">
      <a:defRPr kern="1200">
        <a:solidFill>
          <a:schemeClr val="tx1"/>
        </a:solidFill>
        <a:latin typeface="Franklin Gothic Book" charset="0"/>
        <a:ea typeface="ＭＳ Ｐゴシック" charset="0"/>
        <a:cs typeface="ＭＳ Ｐゴシック" charset="0"/>
      </a:defRPr>
    </a:lvl8pPr>
    <a:lvl9pPr marL="3657600" algn="l" defTabSz="457200" rtl="0" eaLnBrk="1" latinLnBrk="0" hangingPunct="1">
      <a:defRPr kern="1200">
        <a:solidFill>
          <a:schemeClr val="tx1"/>
        </a:solidFill>
        <a:latin typeface="Franklin Gothic Book"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800">
          <p15:clr>
            <a:srgbClr val="A4A3A4"/>
          </p15:clr>
        </p15:guide>
        <p15:guide id="2" pos="2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75E"/>
    <a:srgbClr val="3B3A5E"/>
    <a:srgbClr val="FF44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03" autoAdjust="0"/>
  </p:normalViewPr>
  <p:slideViewPr>
    <p:cSldViewPr snapToGrid="0" snapToObjects="1">
      <p:cViewPr varScale="1">
        <p:scale>
          <a:sx n="125" d="100"/>
          <a:sy n="125" d="100"/>
        </p:scale>
        <p:origin x="1194" y="90"/>
      </p:cViewPr>
      <p:guideLst>
        <p:guide orient="horz" pos="1800"/>
        <p:guide pos="28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B6571F-AC92-4D63-A4DF-AC6AD5F3B9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CR"/>
        </a:p>
      </dgm:t>
    </dgm:pt>
    <dgm:pt modelId="{C014E6F3-B358-4549-BD6C-83DF5ADDD954}">
      <dgm:prSet phldrT="[Text]"/>
      <dgm:spPr/>
      <dgm:t>
        <a:bodyPr/>
        <a:lstStyle/>
        <a:p>
          <a:r>
            <a:rPr lang="es-CR" b="1" noProof="0" dirty="0"/>
            <a:t>Introducción</a:t>
          </a:r>
        </a:p>
      </dgm:t>
    </dgm:pt>
    <dgm:pt modelId="{4182CEA6-78A8-42A8-A338-02774095F4E0}" type="parTrans" cxnId="{EC1C5EFD-BB2E-4404-81D4-DFD6D62A04E7}">
      <dgm:prSet/>
      <dgm:spPr/>
      <dgm:t>
        <a:bodyPr/>
        <a:lstStyle/>
        <a:p>
          <a:endParaRPr lang="es-CR"/>
        </a:p>
      </dgm:t>
    </dgm:pt>
    <dgm:pt modelId="{D271B80B-84B9-486E-A6C8-4D9B94362458}" type="sibTrans" cxnId="{EC1C5EFD-BB2E-4404-81D4-DFD6D62A04E7}">
      <dgm:prSet/>
      <dgm:spPr/>
      <dgm:t>
        <a:bodyPr/>
        <a:lstStyle/>
        <a:p>
          <a:endParaRPr lang="es-CR"/>
        </a:p>
      </dgm:t>
    </dgm:pt>
    <dgm:pt modelId="{F65930DA-E232-4D48-BC41-68AA11BE96C1}">
      <dgm:prSet phldrT="[Text]"/>
      <dgm:spPr/>
      <dgm:t>
        <a:bodyPr/>
        <a:lstStyle/>
        <a:p>
          <a:r>
            <a:rPr lang="es-CR" b="1" noProof="0" dirty="0"/>
            <a:t>Contexto General</a:t>
          </a:r>
        </a:p>
      </dgm:t>
    </dgm:pt>
    <dgm:pt modelId="{3D0801E1-E736-4656-838C-743DC1DA6B27}" type="parTrans" cxnId="{5B23195A-3DE2-420C-8A81-FE91F4B1F0BA}">
      <dgm:prSet/>
      <dgm:spPr/>
      <dgm:t>
        <a:bodyPr/>
        <a:lstStyle/>
        <a:p>
          <a:endParaRPr lang="es-CR"/>
        </a:p>
      </dgm:t>
    </dgm:pt>
    <dgm:pt modelId="{D9BA9DE5-1A37-48F7-A230-5F507A75837B}" type="sibTrans" cxnId="{5B23195A-3DE2-420C-8A81-FE91F4B1F0BA}">
      <dgm:prSet/>
      <dgm:spPr/>
      <dgm:t>
        <a:bodyPr/>
        <a:lstStyle/>
        <a:p>
          <a:endParaRPr lang="es-CR"/>
        </a:p>
      </dgm:t>
    </dgm:pt>
    <dgm:pt modelId="{09E84DF6-7047-454A-8A63-DCE79FDF1C4F}">
      <dgm:prSet phldrT="[Text]"/>
      <dgm:spPr/>
      <dgm:t>
        <a:bodyPr/>
        <a:lstStyle/>
        <a:p>
          <a:r>
            <a:rPr lang="es-CR" b="1" noProof="0" dirty="0"/>
            <a:t>Enfoque de las Pruebas</a:t>
          </a:r>
        </a:p>
      </dgm:t>
    </dgm:pt>
    <dgm:pt modelId="{2820740B-6D17-4FAE-A178-34E8EF2ACAFB}" type="parTrans" cxnId="{4A737A44-D196-493D-9CB6-E39AE058A61D}">
      <dgm:prSet/>
      <dgm:spPr/>
      <dgm:t>
        <a:bodyPr/>
        <a:lstStyle/>
        <a:p>
          <a:endParaRPr lang="es-CR"/>
        </a:p>
      </dgm:t>
    </dgm:pt>
    <dgm:pt modelId="{FB817D88-2BCA-42A2-90A0-EF337B4842A2}" type="sibTrans" cxnId="{4A737A44-D196-493D-9CB6-E39AE058A61D}">
      <dgm:prSet/>
      <dgm:spPr/>
      <dgm:t>
        <a:bodyPr/>
        <a:lstStyle/>
        <a:p>
          <a:endParaRPr lang="es-CR"/>
        </a:p>
      </dgm:t>
    </dgm:pt>
    <dgm:pt modelId="{7FEC6293-72F7-4FB0-8A36-AF8E0071C01D}">
      <dgm:prSet phldrT="[Text]"/>
      <dgm:spPr/>
      <dgm:t>
        <a:bodyPr/>
        <a:lstStyle/>
        <a:p>
          <a:r>
            <a:rPr lang="es-CR" b="1" noProof="0" dirty="0"/>
            <a:t>Resultados</a:t>
          </a:r>
        </a:p>
      </dgm:t>
    </dgm:pt>
    <dgm:pt modelId="{8B47A922-ECB7-445B-8873-9B6A8442537B}" type="parTrans" cxnId="{661B0EF1-4A72-46A5-B9A2-A5D618BF50B2}">
      <dgm:prSet/>
      <dgm:spPr/>
      <dgm:t>
        <a:bodyPr/>
        <a:lstStyle/>
        <a:p>
          <a:endParaRPr lang="es-CR"/>
        </a:p>
      </dgm:t>
    </dgm:pt>
    <dgm:pt modelId="{166AD5B9-F272-4FDD-8CCE-43F4BFA89373}" type="sibTrans" cxnId="{661B0EF1-4A72-46A5-B9A2-A5D618BF50B2}">
      <dgm:prSet/>
      <dgm:spPr/>
      <dgm:t>
        <a:bodyPr/>
        <a:lstStyle/>
        <a:p>
          <a:endParaRPr lang="es-CR"/>
        </a:p>
      </dgm:t>
    </dgm:pt>
    <dgm:pt modelId="{ECEEE3C3-8A4F-4881-A6E3-1F30DF703306}">
      <dgm:prSet phldrT="[Text]"/>
      <dgm:spPr/>
      <dgm:t>
        <a:bodyPr/>
        <a:lstStyle/>
        <a:p>
          <a:r>
            <a:rPr lang="es-CR" b="1" noProof="0" dirty="0"/>
            <a:t>Principales Hallazgos</a:t>
          </a:r>
        </a:p>
      </dgm:t>
    </dgm:pt>
    <dgm:pt modelId="{3700A09D-1A94-4CB2-B953-A03FC59F4170}" type="parTrans" cxnId="{A7394DB1-D7D0-4893-B682-997035697ED5}">
      <dgm:prSet/>
      <dgm:spPr/>
      <dgm:t>
        <a:bodyPr/>
        <a:lstStyle/>
        <a:p>
          <a:endParaRPr lang="es-CR"/>
        </a:p>
      </dgm:t>
    </dgm:pt>
    <dgm:pt modelId="{1B131226-7E33-4648-B80D-12C38DCF3776}" type="sibTrans" cxnId="{A7394DB1-D7D0-4893-B682-997035697ED5}">
      <dgm:prSet/>
      <dgm:spPr/>
      <dgm:t>
        <a:bodyPr/>
        <a:lstStyle/>
        <a:p>
          <a:endParaRPr lang="es-CR"/>
        </a:p>
      </dgm:t>
    </dgm:pt>
    <dgm:pt modelId="{35774A53-64A3-45C8-892D-59E152D7C1B8}">
      <dgm:prSet phldrT="[Text]"/>
      <dgm:spPr/>
      <dgm:t>
        <a:bodyPr/>
        <a:lstStyle/>
        <a:p>
          <a:r>
            <a:rPr lang="es-CR" b="1" noProof="0" dirty="0"/>
            <a:t>Conclusiones</a:t>
          </a:r>
        </a:p>
      </dgm:t>
    </dgm:pt>
    <dgm:pt modelId="{32471045-F818-48AA-9A12-9627A6CE07E5}" type="parTrans" cxnId="{04BA3818-7F33-4BAB-8F42-67D792AD1ADA}">
      <dgm:prSet/>
      <dgm:spPr/>
      <dgm:t>
        <a:bodyPr/>
        <a:lstStyle/>
        <a:p>
          <a:endParaRPr lang="es-CR"/>
        </a:p>
      </dgm:t>
    </dgm:pt>
    <dgm:pt modelId="{F7DE58E0-77D3-4857-A090-84A9EFBA691E}" type="sibTrans" cxnId="{04BA3818-7F33-4BAB-8F42-67D792AD1ADA}">
      <dgm:prSet/>
      <dgm:spPr/>
      <dgm:t>
        <a:bodyPr/>
        <a:lstStyle/>
        <a:p>
          <a:endParaRPr lang="es-CR"/>
        </a:p>
      </dgm:t>
    </dgm:pt>
    <dgm:pt modelId="{4FAF4BEA-61A1-4371-9026-17C75615DB12}" type="pres">
      <dgm:prSet presAssocID="{ACB6571F-AC92-4D63-A4DF-AC6AD5F3B94A}" presName="linear" presStyleCnt="0">
        <dgm:presLayoutVars>
          <dgm:dir/>
          <dgm:animLvl val="lvl"/>
          <dgm:resizeHandles val="exact"/>
        </dgm:presLayoutVars>
      </dgm:prSet>
      <dgm:spPr/>
      <dgm:t>
        <a:bodyPr/>
        <a:lstStyle/>
        <a:p>
          <a:endParaRPr lang="en-US"/>
        </a:p>
      </dgm:t>
    </dgm:pt>
    <dgm:pt modelId="{750888AB-AD9B-4B77-89E8-4D1460C909BA}" type="pres">
      <dgm:prSet presAssocID="{C014E6F3-B358-4549-BD6C-83DF5ADDD954}" presName="parentLin" presStyleCnt="0"/>
      <dgm:spPr/>
    </dgm:pt>
    <dgm:pt modelId="{6680E501-C02D-414A-9C36-87B9F2458B9D}" type="pres">
      <dgm:prSet presAssocID="{C014E6F3-B358-4549-BD6C-83DF5ADDD954}" presName="parentLeftMargin" presStyleLbl="node1" presStyleIdx="0" presStyleCnt="6"/>
      <dgm:spPr/>
      <dgm:t>
        <a:bodyPr/>
        <a:lstStyle/>
        <a:p>
          <a:endParaRPr lang="en-US"/>
        </a:p>
      </dgm:t>
    </dgm:pt>
    <dgm:pt modelId="{4E6E6167-CAF6-4082-905D-B647E25B6FD2}" type="pres">
      <dgm:prSet presAssocID="{C014E6F3-B358-4549-BD6C-83DF5ADDD954}" presName="parentText" presStyleLbl="node1" presStyleIdx="0" presStyleCnt="6">
        <dgm:presLayoutVars>
          <dgm:chMax val="0"/>
          <dgm:bulletEnabled val="1"/>
        </dgm:presLayoutVars>
      </dgm:prSet>
      <dgm:spPr/>
      <dgm:t>
        <a:bodyPr/>
        <a:lstStyle/>
        <a:p>
          <a:endParaRPr lang="en-US"/>
        </a:p>
      </dgm:t>
    </dgm:pt>
    <dgm:pt modelId="{4E0D1028-EFED-4A46-BC93-88B83439399C}" type="pres">
      <dgm:prSet presAssocID="{C014E6F3-B358-4549-BD6C-83DF5ADDD954}" presName="negativeSpace" presStyleCnt="0"/>
      <dgm:spPr/>
    </dgm:pt>
    <dgm:pt modelId="{BDA7A0C6-B9F5-4C1F-A064-AA5D79140A7D}" type="pres">
      <dgm:prSet presAssocID="{C014E6F3-B358-4549-BD6C-83DF5ADDD954}" presName="childText" presStyleLbl="conFgAcc1" presStyleIdx="0" presStyleCnt="6">
        <dgm:presLayoutVars>
          <dgm:bulletEnabled val="1"/>
        </dgm:presLayoutVars>
      </dgm:prSet>
      <dgm:spPr/>
    </dgm:pt>
    <dgm:pt modelId="{16D09991-BD8D-4E32-84F6-00A132F7EFD0}" type="pres">
      <dgm:prSet presAssocID="{D271B80B-84B9-486E-A6C8-4D9B94362458}" presName="spaceBetweenRectangles" presStyleCnt="0"/>
      <dgm:spPr/>
    </dgm:pt>
    <dgm:pt modelId="{20E3AAB7-F6FA-4D5E-A15F-33AB526983DC}" type="pres">
      <dgm:prSet presAssocID="{F65930DA-E232-4D48-BC41-68AA11BE96C1}" presName="parentLin" presStyleCnt="0"/>
      <dgm:spPr/>
    </dgm:pt>
    <dgm:pt modelId="{378C3CF2-1E02-4B67-B80C-746CD23206DA}" type="pres">
      <dgm:prSet presAssocID="{F65930DA-E232-4D48-BC41-68AA11BE96C1}" presName="parentLeftMargin" presStyleLbl="node1" presStyleIdx="0" presStyleCnt="6"/>
      <dgm:spPr/>
      <dgm:t>
        <a:bodyPr/>
        <a:lstStyle/>
        <a:p>
          <a:endParaRPr lang="en-US"/>
        </a:p>
      </dgm:t>
    </dgm:pt>
    <dgm:pt modelId="{208F2C27-868C-4547-9279-7C03FFBA9E60}" type="pres">
      <dgm:prSet presAssocID="{F65930DA-E232-4D48-BC41-68AA11BE96C1}" presName="parentText" presStyleLbl="node1" presStyleIdx="1" presStyleCnt="6">
        <dgm:presLayoutVars>
          <dgm:chMax val="0"/>
          <dgm:bulletEnabled val="1"/>
        </dgm:presLayoutVars>
      </dgm:prSet>
      <dgm:spPr/>
      <dgm:t>
        <a:bodyPr/>
        <a:lstStyle/>
        <a:p>
          <a:endParaRPr lang="en-US"/>
        </a:p>
      </dgm:t>
    </dgm:pt>
    <dgm:pt modelId="{65CFDBB5-5D46-46F2-BEBC-9D7032FA8FFB}" type="pres">
      <dgm:prSet presAssocID="{F65930DA-E232-4D48-BC41-68AA11BE96C1}" presName="negativeSpace" presStyleCnt="0"/>
      <dgm:spPr/>
    </dgm:pt>
    <dgm:pt modelId="{43E52892-A0BB-4B13-BD98-1445A1673215}" type="pres">
      <dgm:prSet presAssocID="{F65930DA-E232-4D48-BC41-68AA11BE96C1}" presName="childText" presStyleLbl="conFgAcc1" presStyleIdx="1" presStyleCnt="6">
        <dgm:presLayoutVars>
          <dgm:bulletEnabled val="1"/>
        </dgm:presLayoutVars>
      </dgm:prSet>
      <dgm:spPr/>
    </dgm:pt>
    <dgm:pt modelId="{F7ACE25D-7BCD-4D33-92D1-EE646BF73A4D}" type="pres">
      <dgm:prSet presAssocID="{D9BA9DE5-1A37-48F7-A230-5F507A75837B}" presName="spaceBetweenRectangles" presStyleCnt="0"/>
      <dgm:spPr/>
    </dgm:pt>
    <dgm:pt modelId="{4A552665-EDF0-4F58-966E-2F0DB0F66238}" type="pres">
      <dgm:prSet presAssocID="{09E84DF6-7047-454A-8A63-DCE79FDF1C4F}" presName="parentLin" presStyleCnt="0"/>
      <dgm:spPr/>
    </dgm:pt>
    <dgm:pt modelId="{30A30F63-A0BF-4950-B1CC-97B16D70AC2A}" type="pres">
      <dgm:prSet presAssocID="{09E84DF6-7047-454A-8A63-DCE79FDF1C4F}" presName="parentLeftMargin" presStyleLbl="node1" presStyleIdx="1" presStyleCnt="6"/>
      <dgm:spPr/>
      <dgm:t>
        <a:bodyPr/>
        <a:lstStyle/>
        <a:p>
          <a:endParaRPr lang="en-US"/>
        </a:p>
      </dgm:t>
    </dgm:pt>
    <dgm:pt modelId="{A3602BCC-31EF-4B3D-9EC6-D7DF4845411B}" type="pres">
      <dgm:prSet presAssocID="{09E84DF6-7047-454A-8A63-DCE79FDF1C4F}" presName="parentText" presStyleLbl="node1" presStyleIdx="2" presStyleCnt="6">
        <dgm:presLayoutVars>
          <dgm:chMax val="0"/>
          <dgm:bulletEnabled val="1"/>
        </dgm:presLayoutVars>
      </dgm:prSet>
      <dgm:spPr/>
      <dgm:t>
        <a:bodyPr/>
        <a:lstStyle/>
        <a:p>
          <a:endParaRPr lang="en-US"/>
        </a:p>
      </dgm:t>
    </dgm:pt>
    <dgm:pt modelId="{D7EFC867-C524-497A-BF30-1081AB4B7CEE}" type="pres">
      <dgm:prSet presAssocID="{09E84DF6-7047-454A-8A63-DCE79FDF1C4F}" presName="negativeSpace" presStyleCnt="0"/>
      <dgm:spPr/>
    </dgm:pt>
    <dgm:pt modelId="{E83EB5FA-92CB-4E06-9F31-309D98AAD685}" type="pres">
      <dgm:prSet presAssocID="{09E84DF6-7047-454A-8A63-DCE79FDF1C4F}" presName="childText" presStyleLbl="conFgAcc1" presStyleIdx="2" presStyleCnt="6">
        <dgm:presLayoutVars>
          <dgm:bulletEnabled val="1"/>
        </dgm:presLayoutVars>
      </dgm:prSet>
      <dgm:spPr/>
    </dgm:pt>
    <dgm:pt modelId="{887BDA9F-179E-4C93-A885-FF73EF489B25}" type="pres">
      <dgm:prSet presAssocID="{FB817D88-2BCA-42A2-90A0-EF337B4842A2}" presName="spaceBetweenRectangles" presStyleCnt="0"/>
      <dgm:spPr/>
    </dgm:pt>
    <dgm:pt modelId="{514AC0C3-8F64-484D-A8CA-E23F57A84314}" type="pres">
      <dgm:prSet presAssocID="{7FEC6293-72F7-4FB0-8A36-AF8E0071C01D}" presName="parentLin" presStyleCnt="0"/>
      <dgm:spPr/>
    </dgm:pt>
    <dgm:pt modelId="{4BED39BB-4468-4B19-B459-B4E4381985E7}" type="pres">
      <dgm:prSet presAssocID="{7FEC6293-72F7-4FB0-8A36-AF8E0071C01D}" presName="parentLeftMargin" presStyleLbl="node1" presStyleIdx="2" presStyleCnt="6"/>
      <dgm:spPr/>
      <dgm:t>
        <a:bodyPr/>
        <a:lstStyle/>
        <a:p>
          <a:endParaRPr lang="en-US"/>
        </a:p>
      </dgm:t>
    </dgm:pt>
    <dgm:pt modelId="{3BE1F326-C51F-41F4-8BB9-377DD1FD9739}" type="pres">
      <dgm:prSet presAssocID="{7FEC6293-72F7-4FB0-8A36-AF8E0071C01D}" presName="parentText" presStyleLbl="node1" presStyleIdx="3" presStyleCnt="6">
        <dgm:presLayoutVars>
          <dgm:chMax val="0"/>
          <dgm:bulletEnabled val="1"/>
        </dgm:presLayoutVars>
      </dgm:prSet>
      <dgm:spPr/>
      <dgm:t>
        <a:bodyPr/>
        <a:lstStyle/>
        <a:p>
          <a:endParaRPr lang="en-US"/>
        </a:p>
      </dgm:t>
    </dgm:pt>
    <dgm:pt modelId="{4BFF09A7-0821-4BDC-9B3D-D5A519A709A2}" type="pres">
      <dgm:prSet presAssocID="{7FEC6293-72F7-4FB0-8A36-AF8E0071C01D}" presName="negativeSpace" presStyleCnt="0"/>
      <dgm:spPr/>
    </dgm:pt>
    <dgm:pt modelId="{7B671E76-C989-4D01-92F4-5016D05F4BB1}" type="pres">
      <dgm:prSet presAssocID="{7FEC6293-72F7-4FB0-8A36-AF8E0071C01D}" presName="childText" presStyleLbl="conFgAcc1" presStyleIdx="3" presStyleCnt="6">
        <dgm:presLayoutVars>
          <dgm:bulletEnabled val="1"/>
        </dgm:presLayoutVars>
      </dgm:prSet>
      <dgm:spPr/>
    </dgm:pt>
    <dgm:pt modelId="{A506ABFC-8D93-4731-B68D-7D8C720AC5D9}" type="pres">
      <dgm:prSet presAssocID="{166AD5B9-F272-4FDD-8CCE-43F4BFA89373}" presName="spaceBetweenRectangles" presStyleCnt="0"/>
      <dgm:spPr/>
    </dgm:pt>
    <dgm:pt modelId="{26804C32-20FE-41BF-B202-CC70970CFD9A}" type="pres">
      <dgm:prSet presAssocID="{ECEEE3C3-8A4F-4881-A6E3-1F30DF703306}" presName="parentLin" presStyleCnt="0"/>
      <dgm:spPr/>
    </dgm:pt>
    <dgm:pt modelId="{F022B16B-A277-4EEE-BA5F-75390D848AF6}" type="pres">
      <dgm:prSet presAssocID="{ECEEE3C3-8A4F-4881-A6E3-1F30DF703306}" presName="parentLeftMargin" presStyleLbl="node1" presStyleIdx="3" presStyleCnt="6"/>
      <dgm:spPr/>
      <dgm:t>
        <a:bodyPr/>
        <a:lstStyle/>
        <a:p>
          <a:endParaRPr lang="en-US"/>
        </a:p>
      </dgm:t>
    </dgm:pt>
    <dgm:pt modelId="{53C2735A-DB0F-49B9-B63A-926569479694}" type="pres">
      <dgm:prSet presAssocID="{ECEEE3C3-8A4F-4881-A6E3-1F30DF703306}" presName="parentText" presStyleLbl="node1" presStyleIdx="4" presStyleCnt="6">
        <dgm:presLayoutVars>
          <dgm:chMax val="0"/>
          <dgm:bulletEnabled val="1"/>
        </dgm:presLayoutVars>
      </dgm:prSet>
      <dgm:spPr/>
      <dgm:t>
        <a:bodyPr/>
        <a:lstStyle/>
        <a:p>
          <a:endParaRPr lang="en-US"/>
        </a:p>
      </dgm:t>
    </dgm:pt>
    <dgm:pt modelId="{30806D6B-D1C5-47BC-96BD-BE89E1A83F08}" type="pres">
      <dgm:prSet presAssocID="{ECEEE3C3-8A4F-4881-A6E3-1F30DF703306}" presName="negativeSpace" presStyleCnt="0"/>
      <dgm:spPr/>
    </dgm:pt>
    <dgm:pt modelId="{50D41C37-AFC2-497B-8320-993683939F71}" type="pres">
      <dgm:prSet presAssocID="{ECEEE3C3-8A4F-4881-A6E3-1F30DF703306}" presName="childText" presStyleLbl="conFgAcc1" presStyleIdx="4" presStyleCnt="6">
        <dgm:presLayoutVars>
          <dgm:bulletEnabled val="1"/>
        </dgm:presLayoutVars>
      </dgm:prSet>
      <dgm:spPr/>
    </dgm:pt>
    <dgm:pt modelId="{31F02ECC-71D1-4474-A9B9-77D23E047FC2}" type="pres">
      <dgm:prSet presAssocID="{1B131226-7E33-4648-B80D-12C38DCF3776}" presName="spaceBetweenRectangles" presStyleCnt="0"/>
      <dgm:spPr/>
    </dgm:pt>
    <dgm:pt modelId="{757630F4-7851-45EB-81BB-C9BDEC46394B}" type="pres">
      <dgm:prSet presAssocID="{35774A53-64A3-45C8-892D-59E152D7C1B8}" presName="parentLin" presStyleCnt="0"/>
      <dgm:spPr/>
    </dgm:pt>
    <dgm:pt modelId="{E4D96EA2-D7BC-4C14-BE7C-B4DF3A60D384}" type="pres">
      <dgm:prSet presAssocID="{35774A53-64A3-45C8-892D-59E152D7C1B8}" presName="parentLeftMargin" presStyleLbl="node1" presStyleIdx="4" presStyleCnt="6"/>
      <dgm:spPr/>
      <dgm:t>
        <a:bodyPr/>
        <a:lstStyle/>
        <a:p>
          <a:endParaRPr lang="en-US"/>
        </a:p>
      </dgm:t>
    </dgm:pt>
    <dgm:pt modelId="{D8A0AA6B-15A5-4D08-AF1A-90185B5CB63D}" type="pres">
      <dgm:prSet presAssocID="{35774A53-64A3-45C8-892D-59E152D7C1B8}" presName="parentText" presStyleLbl="node1" presStyleIdx="5" presStyleCnt="6">
        <dgm:presLayoutVars>
          <dgm:chMax val="0"/>
          <dgm:bulletEnabled val="1"/>
        </dgm:presLayoutVars>
      </dgm:prSet>
      <dgm:spPr/>
      <dgm:t>
        <a:bodyPr/>
        <a:lstStyle/>
        <a:p>
          <a:endParaRPr lang="en-US"/>
        </a:p>
      </dgm:t>
    </dgm:pt>
    <dgm:pt modelId="{79305BED-0EF7-4A0C-8087-1B0583D7AF5E}" type="pres">
      <dgm:prSet presAssocID="{35774A53-64A3-45C8-892D-59E152D7C1B8}" presName="negativeSpace" presStyleCnt="0"/>
      <dgm:spPr/>
    </dgm:pt>
    <dgm:pt modelId="{ABAB945C-E61C-4046-9FE4-FAADCD57EDBB}" type="pres">
      <dgm:prSet presAssocID="{35774A53-64A3-45C8-892D-59E152D7C1B8}" presName="childText" presStyleLbl="conFgAcc1" presStyleIdx="5" presStyleCnt="6">
        <dgm:presLayoutVars>
          <dgm:bulletEnabled val="1"/>
        </dgm:presLayoutVars>
      </dgm:prSet>
      <dgm:spPr/>
    </dgm:pt>
  </dgm:ptLst>
  <dgm:cxnLst>
    <dgm:cxn modelId="{75E68367-FF6B-4D99-A5A9-3FF8386D1FBF}" type="presOf" srcId="{35774A53-64A3-45C8-892D-59E152D7C1B8}" destId="{D8A0AA6B-15A5-4D08-AF1A-90185B5CB63D}" srcOrd="1" destOrd="0" presId="urn:microsoft.com/office/officeart/2005/8/layout/list1"/>
    <dgm:cxn modelId="{8C03F4CB-412E-4840-91C3-B650DB3913CC}" type="presOf" srcId="{35774A53-64A3-45C8-892D-59E152D7C1B8}" destId="{E4D96EA2-D7BC-4C14-BE7C-B4DF3A60D384}" srcOrd="0" destOrd="0" presId="urn:microsoft.com/office/officeart/2005/8/layout/list1"/>
    <dgm:cxn modelId="{14EE0532-DCD6-4590-9A53-370AB7125691}" type="presOf" srcId="{F65930DA-E232-4D48-BC41-68AA11BE96C1}" destId="{378C3CF2-1E02-4B67-B80C-746CD23206DA}" srcOrd="0" destOrd="0" presId="urn:microsoft.com/office/officeart/2005/8/layout/list1"/>
    <dgm:cxn modelId="{4A737A44-D196-493D-9CB6-E39AE058A61D}" srcId="{ACB6571F-AC92-4D63-A4DF-AC6AD5F3B94A}" destId="{09E84DF6-7047-454A-8A63-DCE79FDF1C4F}" srcOrd="2" destOrd="0" parTransId="{2820740B-6D17-4FAE-A178-34E8EF2ACAFB}" sibTransId="{FB817D88-2BCA-42A2-90A0-EF337B4842A2}"/>
    <dgm:cxn modelId="{8BC256A6-14B5-429A-A23A-7E1072320718}" type="presOf" srcId="{ACB6571F-AC92-4D63-A4DF-AC6AD5F3B94A}" destId="{4FAF4BEA-61A1-4371-9026-17C75615DB12}" srcOrd="0" destOrd="0" presId="urn:microsoft.com/office/officeart/2005/8/layout/list1"/>
    <dgm:cxn modelId="{2DAF3D4D-BF05-4566-9204-6678DE62D987}" type="presOf" srcId="{09E84DF6-7047-454A-8A63-DCE79FDF1C4F}" destId="{A3602BCC-31EF-4B3D-9EC6-D7DF4845411B}" srcOrd="1" destOrd="0" presId="urn:microsoft.com/office/officeart/2005/8/layout/list1"/>
    <dgm:cxn modelId="{5B23195A-3DE2-420C-8A81-FE91F4B1F0BA}" srcId="{ACB6571F-AC92-4D63-A4DF-AC6AD5F3B94A}" destId="{F65930DA-E232-4D48-BC41-68AA11BE96C1}" srcOrd="1" destOrd="0" parTransId="{3D0801E1-E736-4656-838C-743DC1DA6B27}" sibTransId="{D9BA9DE5-1A37-48F7-A230-5F507A75837B}"/>
    <dgm:cxn modelId="{2C343B20-EE29-4BE8-B56F-720C9CB891F0}" type="presOf" srcId="{C014E6F3-B358-4549-BD6C-83DF5ADDD954}" destId="{6680E501-C02D-414A-9C36-87B9F2458B9D}" srcOrd="0" destOrd="0" presId="urn:microsoft.com/office/officeart/2005/8/layout/list1"/>
    <dgm:cxn modelId="{661B0EF1-4A72-46A5-B9A2-A5D618BF50B2}" srcId="{ACB6571F-AC92-4D63-A4DF-AC6AD5F3B94A}" destId="{7FEC6293-72F7-4FB0-8A36-AF8E0071C01D}" srcOrd="3" destOrd="0" parTransId="{8B47A922-ECB7-445B-8873-9B6A8442537B}" sibTransId="{166AD5B9-F272-4FDD-8CCE-43F4BFA89373}"/>
    <dgm:cxn modelId="{04BA3818-7F33-4BAB-8F42-67D792AD1ADA}" srcId="{ACB6571F-AC92-4D63-A4DF-AC6AD5F3B94A}" destId="{35774A53-64A3-45C8-892D-59E152D7C1B8}" srcOrd="5" destOrd="0" parTransId="{32471045-F818-48AA-9A12-9627A6CE07E5}" sibTransId="{F7DE58E0-77D3-4857-A090-84A9EFBA691E}"/>
    <dgm:cxn modelId="{F4356A76-E541-4BBF-88A9-47B15991DCB0}" type="presOf" srcId="{7FEC6293-72F7-4FB0-8A36-AF8E0071C01D}" destId="{4BED39BB-4468-4B19-B459-B4E4381985E7}" srcOrd="0" destOrd="0" presId="urn:microsoft.com/office/officeart/2005/8/layout/list1"/>
    <dgm:cxn modelId="{EC1C5EFD-BB2E-4404-81D4-DFD6D62A04E7}" srcId="{ACB6571F-AC92-4D63-A4DF-AC6AD5F3B94A}" destId="{C014E6F3-B358-4549-BD6C-83DF5ADDD954}" srcOrd="0" destOrd="0" parTransId="{4182CEA6-78A8-42A8-A338-02774095F4E0}" sibTransId="{D271B80B-84B9-486E-A6C8-4D9B94362458}"/>
    <dgm:cxn modelId="{16EC38BA-92C2-41E9-9209-EA058B2FA2A8}" type="presOf" srcId="{ECEEE3C3-8A4F-4881-A6E3-1F30DF703306}" destId="{53C2735A-DB0F-49B9-B63A-926569479694}" srcOrd="1" destOrd="0" presId="urn:microsoft.com/office/officeart/2005/8/layout/list1"/>
    <dgm:cxn modelId="{0874927D-6FDD-49BB-873D-E02EFBF36D1B}" type="presOf" srcId="{ECEEE3C3-8A4F-4881-A6E3-1F30DF703306}" destId="{F022B16B-A277-4EEE-BA5F-75390D848AF6}" srcOrd="0" destOrd="0" presId="urn:microsoft.com/office/officeart/2005/8/layout/list1"/>
    <dgm:cxn modelId="{75992516-A7EC-4E24-9D30-9BEECA67B0BE}" type="presOf" srcId="{F65930DA-E232-4D48-BC41-68AA11BE96C1}" destId="{208F2C27-868C-4547-9279-7C03FFBA9E60}" srcOrd="1" destOrd="0" presId="urn:microsoft.com/office/officeart/2005/8/layout/list1"/>
    <dgm:cxn modelId="{7FFA1966-0648-4EE9-9AE0-61ED7E03A052}" type="presOf" srcId="{7FEC6293-72F7-4FB0-8A36-AF8E0071C01D}" destId="{3BE1F326-C51F-41F4-8BB9-377DD1FD9739}" srcOrd="1" destOrd="0" presId="urn:microsoft.com/office/officeart/2005/8/layout/list1"/>
    <dgm:cxn modelId="{30CC39FE-D14D-4BD7-9D79-27791DA0FEDE}" type="presOf" srcId="{C014E6F3-B358-4549-BD6C-83DF5ADDD954}" destId="{4E6E6167-CAF6-4082-905D-B647E25B6FD2}" srcOrd="1" destOrd="0" presId="urn:microsoft.com/office/officeart/2005/8/layout/list1"/>
    <dgm:cxn modelId="{AA17BC57-E7C5-4DB4-9777-8C9A252C93FA}" type="presOf" srcId="{09E84DF6-7047-454A-8A63-DCE79FDF1C4F}" destId="{30A30F63-A0BF-4950-B1CC-97B16D70AC2A}" srcOrd="0" destOrd="0" presId="urn:microsoft.com/office/officeart/2005/8/layout/list1"/>
    <dgm:cxn modelId="{A7394DB1-D7D0-4893-B682-997035697ED5}" srcId="{ACB6571F-AC92-4D63-A4DF-AC6AD5F3B94A}" destId="{ECEEE3C3-8A4F-4881-A6E3-1F30DF703306}" srcOrd="4" destOrd="0" parTransId="{3700A09D-1A94-4CB2-B953-A03FC59F4170}" sibTransId="{1B131226-7E33-4648-B80D-12C38DCF3776}"/>
    <dgm:cxn modelId="{279FC65B-7245-430D-BC54-F8E1D593626F}" type="presParOf" srcId="{4FAF4BEA-61A1-4371-9026-17C75615DB12}" destId="{750888AB-AD9B-4B77-89E8-4D1460C909BA}" srcOrd="0" destOrd="0" presId="urn:microsoft.com/office/officeart/2005/8/layout/list1"/>
    <dgm:cxn modelId="{1F47315B-2906-4694-9FA4-3C017A1F1482}" type="presParOf" srcId="{750888AB-AD9B-4B77-89E8-4D1460C909BA}" destId="{6680E501-C02D-414A-9C36-87B9F2458B9D}" srcOrd="0" destOrd="0" presId="urn:microsoft.com/office/officeart/2005/8/layout/list1"/>
    <dgm:cxn modelId="{6C743680-5CA5-44EF-BA73-5A2886D93A6C}" type="presParOf" srcId="{750888AB-AD9B-4B77-89E8-4D1460C909BA}" destId="{4E6E6167-CAF6-4082-905D-B647E25B6FD2}" srcOrd="1" destOrd="0" presId="urn:microsoft.com/office/officeart/2005/8/layout/list1"/>
    <dgm:cxn modelId="{BCAF00B4-16A2-49FD-916F-ABED765B7C60}" type="presParOf" srcId="{4FAF4BEA-61A1-4371-9026-17C75615DB12}" destId="{4E0D1028-EFED-4A46-BC93-88B83439399C}" srcOrd="1" destOrd="0" presId="urn:microsoft.com/office/officeart/2005/8/layout/list1"/>
    <dgm:cxn modelId="{7A9B4CA2-DF1A-4A17-82D3-2A0BE506FD7A}" type="presParOf" srcId="{4FAF4BEA-61A1-4371-9026-17C75615DB12}" destId="{BDA7A0C6-B9F5-4C1F-A064-AA5D79140A7D}" srcOrd="2" destOrd="0" presId="urn:microsoft.com/office/officeart/2005/8/layout/list1"/>
    <dgm:cxn modelId="{170F8662-9E9D-4DF7-A5CB-4A922B6DB256}" type="presParOf" srcId="{4FAF4BEA-61A1-4371-9026-17C75615DB12}" destId="{16D09991-BD8D-4E32-84F6-00A132F7EFD0}" srcOrd="3" destOrd="0" presId="urn:microsoft.com/office/officeart/2005/8/layout/list1"/>
    <dgm:cxn modelId="{83249A67-4186-4F67-8042-1B863EC83BCC}" type="presParOf" srcId="{4FAF4BEA-61A1-4371-9026-17C75615DB12}" destId="{20E3AAB7-F6FA-4D5E-A15F-33AB526983DC}" srcOrd="4" destOrd="0" presId="urn:microsoft.com/office/officeart/2005/8/layout/list1"/>
    <dgm:cxn modelId="{CCB42C83-20F9-45C0-9482-D306A20E6066}" type="presParOf" srcId="{20E3AAB7-F6FA-4D5E-A15F-33AB526983DC}" destId="{378C3CF2-1E02-4B67-B80C-746CD23206DA}" srcOrd="0" destOrd="0" presId="urn:microsoft.com/office/officeart/2005/8/layout/list1"/>
    <dgm:cxn modelId="{6A45237D-CA88-4822-BA45-C0A58D503EA6}" type="presParOf" srcId="{20E3AAB7-F6FA-4D5E-A15F-33AB526983DC}" destId="{208F2C27-868C-4547-9279-7C03FFBA9E60}" srcOrd="1" destOrd="0" presId="urn:microsoft.com/office/officeart/2005/8/layout/list1"/>
    <dgm:cxn modelId="{8E61C041-0060-42E7-B6D2-95565095CF4C}" type="presParOf" srcId="{4FAF4BEA-61A1-4371-9026-17C75615DB12}" destId="{65CFDBB5-5D46-46F2-BEBC-9D7032FA8FFB}" srcOrd="5" destOrd="0" presId="urn:microsoft.com/office/officeart/2005/8/layout/list1"/>
    <dgm:cxn modelId="{9D386BF6-0FF0-4040-8D39-19D57525EFF7}" type="presParOf" srcId="{4FAF4BEA-61A1-4371-9026-17C75615DB12}" destId="{43E52892-A0BB-4B13-BD98-1445A1673215}" srcOrd="6" destOrd="0" presId="urn:microsoft.com/office/officeart/2005/8/layout/list1"/>
    <dgm:cxn modelId="{8D7CF429-6284-4377-A4BB-7ED2D4F43C43}" type="presParOf" srcId="{4FAF4BEA-61A1-4371-9026-17C75615DB12}" destId="{F7ACE25D-7BCD-4D33-92D1-EE646BF73A4D}" srcOrd="7" destOrd="0" presId="urn:microsoft.com/office/officeart/2005/8/layout/list1"/>
    <dgm:cxn modelId="{A6DF730E-52ED-4FDA-A8B7-3DF45A301C68}" type="presParOf" srcId="{4FAF4BEA-61A1-4371-9026-17C75615DB12}" destId="{4A552665-EDF0-4F58-966E-2F0DB0F66238}" srcOrd="8" destOrd="0" presId="urn:microsoft.com/office/officeart/2005/8/layout/list1"/>
    <dgm:cxn modelId="{CBE402D0-B2F9-497B-857C-084436AF42C4}" type="presParOf" srcId="{4A552665-EDF0-4F58-966E-2F0DB0F66238}" destId="{30A30F63-A0BF-4950-B1CC-97B16D70AC2A}" srcOrd="0" destOrd="0" presId="urn:microsoft.com/office/officeart/2005/8/layout/list1"/>
    <dgm:cxn modelId="{674691C8-76ED-4196-A0AB-BCEFFC3B7025}" type="presParOf" srcId="{4A552665-EDF0-4F58-966E-2F0DB0F66238}" destId="{A3602BCC-31EF-4B3D-9EC6-D7DF4845411B}" srcOrd="1" destOrd="0" presId="urn:microsoft.com/office/officeart/2005/8/layout/list1"/>
    <dgm:cxn modelId="{59DCE3BD-CF3C-4763-9A77-A5ABE5A049EF}" type="presParOf" srcId="{4FAF4BEA-61A1-4371-9026-17C75615DB12}" destId="{D7EFC867-C524-497A-BF30-1081AB4B7CEE}" srcOrd="9" destOrd="0" presId="urn:microsoft.com/office/officeart/2005/8/layout/list1"/>
    <dgm:cxn modelId="{2A2BA012-4215-465E-AE87-1F514B43C480}" type="presParOf" srcId="{4FAF4BEA-61A1-4371-9026-17C75615DB12}" destId="{E83EB5FA-92CB-4E06-9F31-309D98AAD685}" srcOrd="10" destOrd="0" presId="urn:microsoft.com/office/officeart/2005/8/layout/list1"/>
    <dgm:cxn modelId="{93EB7A10-6100-495C-9F59-93349E953C0F}" type="presParOf" srcId="{4FAF4BEA-61A1-4371-9026-17C75615DB12}" destId="{887BDA9F-179E-4C93-A885-FF73EF489B25}" srcOrd="11" destOrd="0" presId="urn:microsoft.com/office/officeart/2005/8/layout/list1"/>
    <dgm:cxn modelId="{A72C01CB-E5A9-4E3A-8318-7EDA57411B09}" type="presParOf" srcId="{4FAF4BEA-61A1-4371-9026-17C75615DB12}" destId="{514AC0C3-8F64-484D-A8CA-E23F57A84314}" srcOrd="12" destOrd="0" presId="urn:microsoft.com/office/officeart/2005/8/layout/list1"/>
    <dgm:cxn modelId="{6AC468DC-8809-4D89-AE6C-527974330331}" type="presParOf" srcId="{514AC0C3-8F64-484D-A8CA-E23F57A84314}" destId="{4BED39BB-4468-4B19-B459-B4E4381985E7}" srcOrd="0" destOrd="0" presId="urn:microsoft.com/office/officeart/2005/8/layout/list1"/>
    <dgm:cxn modelId="{D6B8286B-8AF4-4F23-AFFA-FA8FBBE02489}" type="presParOf" srcId="{514AC0C3-8F64-484D-A8CA-E23F57A84314}" destId="{3BE1F326-C51F-41F4-8BB9-377DD1FD9739}" srcOrd="1" destOrd="0" presId="urn:microsoft.com/office/officeart/2005/8/layout/list1"/>
    <dgm:cxn modelId="{AAC6575F-6FAA-4154-A524-2580B5659B64}" type="presParOf" srcId="{4FAF4BEA-61A1-4371-9026-17C75615DB12}" destId="{4BFF09A7-0821-4BDC-9B3D-D5A519A709A2}" srcOrd="13" destOrd="0" presId="urn:microsoft.com/office/officeart/2005/8/layout/list1"/>
    <dgm:cxn modelId="{B993E780-DA62-4BE4-B9CD-0490343C99A4}" type="presParOf" srcId="{4FAF4BEA-61A1-4371-9026-17C75615DB12}" destId="{7B671E76-C989-4D01-92F4-5016D05F4BB1}" srcOrd="14" destOrd="0" presId="urn:microsoft.com/office/officeart/2005/8/layout/list1"/>
    <dgm:cxn modelId="{B12493C8-FBAC-4EC2-8E8B-A68AA4A427CD}" type="presParOf" srcId="{4FAF4BEA-61A1-4371-9026-17C75615DB12}" destId="{A506ABFC-8D93-4731-B68D-7D8C720AC5D9}" srcOrd="15" destOrd="0" presId="urn:microsoft.com/office/officeart/2005/8/layout/list1"/>
    <dgm:cxn modelId="{525F305C-D561-4A26-A898-7C86AC4A6AA8}" type="presParOf" srcId="{4FAF4BEA-61A1-4371-9026-17C75615DB12}" destId="{26804C32-20FE-41BF-B202-CC70970CFD9A}" srcOrd="16" destOrd="0" presId="urn:microsoft.com/office/officeart/2005/8/layout/list1"/>
    <dgm:cxn modelId="{5A92B6CF-92C1-476B-A418-E66545D215B5}" type="presParOf" srcId="{26804C32-20FE-41BF-B202-CC70970CFD9A}" destId="{F022B16B-A277-4EEE-BA5F-75390D848AF6}" srcOrd="0" destOrd="0" presId="urn:microsoft.com/office/officeart/2005/8/layout/list1"/>
    <dgm:cxn modelId="{C7F30473-D60F-42F0-A90C-D0BA9CCD33D7}" type="presParOf" srcId="{26804C32-20FE-41BF-B202-CC70970CFD9A}" destId="{53C2735A-DB0F-49B9-B63A-926569479694}" srcOrd="1" destOrd="0" presId="urn:microsoft.com/office/officeart/2005/8/layout/list1"/>
    <dgm:cxn modelId="{A514970A-256C-4037-844E-586F3E994A8A}" type="presParOf" srcId="{4FAF4BEA-61A1-4371-9026-17C75615DB12}" destId="{30806D6B-D1C5-47BC-96BD-BE89E1A83F08}" srcOrd="17" destOrd="0" presId="urn:microsoft.com/office/officeart/2005/8/layout/list1"/>
    <dgm:cxn modelId="{2F8852A8-CC6B-48A4-A173-42F674DA7929}" type="presParOf" srcId="{4FAF4BEA-61A1-4371-9026-17C75615DB12}" destId="{50D41C37-AFC2-497B-8320-993683939F71}" srcOrd="18" destOrd="0" presId="urn:microsoft.com/office/officeart/2005/8/layout/list1"/>
    <dgm:cxn modelId="{51CD96DE-32DD-40F2-9735-A70DD92D5465}" type="presParOf" srcId="{4FAF4BEA-61A1-4371-9026-17C75615DB12}" destId="{31F02ECC-71D1-4474-A9B9-77D23E047FC2}" srcOrd="19" destOrd="0" presId="urn:microsoft.com/office/officeart/2005/8/layout/list1"/>
    <dgm:cxn modelId="{E52B39B5-FA27-44E9-A7E9-CA67EFF8E826}" type="presParOf" srcId="{4FAF4BEA-61A1-4371-9026-17C75615DB12}" destId="{757630F4-7851-45EB-81BB-C9BDEC46394B}" srcOrd="20" destOrd="0" presId="urn:microsoft.com/office/officeart/2005/8/layout/list1"/>
    <dgm:cxn modelId="{C4E00C68-C539-4BE2-9B2F-FC266F57120E}" type="presParOf" srcId="{757630F4-7851-45EB-81BB-C9BDEC46394B}" destId="{E4D96EA2-D7BC-4C14-BE7C-B4DF3A60D384}" srcOrd="0" destOrd="0" presId="urn:microsoft.com/office/officeart/2005/8/layout/list1"/>
    <dgm:cxn modelId="{74CE7558-50CB-4015-8AA5-729D9FE823F2}" type="presParOf" srcId="{757630F4-7851-45EB-81BB-C9BDEC46394B}" destId="{D8A0AA6B-15A5-4D08-AF1A-90185B5CB63D}" srcOrd="1" destOrd="0" presId="urn:microsoft.com/office/officeart/2005/8/layout/list1"/>
    <dgm:cxn modelId="{40DF984C-3051-4893-9B1A-6ACAC9F7FD6D}" type="presParOf" srcId="{4FAF4BEA-61A1-4371-9026-17C75615DB12}" destId="{79305BED-0EF7-4A0C-8087-1B0583D7AF5E}" srcOrd="21" destOrd="0" presId="urn:microsoft.com/office/officeart/2005/8/layout/list1"/>
    <dgm:cxn modelId="{882DDE72-703F-4616-8E7D-7840EB46158A}" type="presParOf" srcId="{4FAF4BEA-61A1-4371-9026-17C75615DB12}" destId="{ABAB945C-E61C-4046-9FE4-FAADCD57EDBB}"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BCBB71-95FD-49F5-A04D-0A6D4DC41143}"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s-CR"/>
        </a:p>
      </dgm:t>
    </dgm:pt>
    <dgm:pt modelId="{E053A25C-3979-41E3-B381-20ACE257F2DC}">
      <dgm:prSet phldrT="[Text]"/>
      <dgm:spPr/>
      <dgm:t>
        <a:bodyPr/>
        <a:lstStyle/>
        <a:p>
          <a:pPr algn="just"/>
          <a:r>
            <a:rPr lang="es-CR" b="1" noProof="0" dirty="0"/>
            <a:t>URL</a:t>
          </a:r>
        </a:p>
      </dgm:t>
    </dgm:pt>
    <dgm:pt modelId="{E5EAF2D2-EF20-46BD-B2F7-CFAA324D393B}" type="parTrans" cxnId="{4454F03B-0473-4A59-9DA4-F84C658756F0}">
      <dgm:prSet/>
      <dgm:spPr/>
      <dgm:t>
        <a:bodyPr/>
        <a:lstStyle/>
        <a:p>
          <a:endParaRPr lang="es-CR"/>
        </a:p>
      </dgm:t>
    </dgm:pt>
    <dgm:pt modelId="{28D46276-4E97-415A-B978-2C157594F363}" type="sibTrans" cxnId="{4454F03B-0473-4A59-9DA4-F84C658756F0}">
      <dgm:prSet/>
      <dgm:spPr/>
      <dgm:t>
        <a:bodyPr/>
        <a:lstStyle/>
        <a:p>
          <a:endParaRPr lang="es-CR"/>
        </a:p>
      </dgm:t>
    </dgm:pt>
    <dgm:pt modelId="{148A7063-CE77-4121-9357-FA9A4AA1DED3}">
      <dgm:prSet phldrT="[Text]"/>
      <dgm:spPr/>
      <dgm:t>
        <a:bodyPr/>
        <a:lstStyle/>
        <a:p>
          <a:pPr algn="just"/>
          <a:r>
            <a:rPr lang="en-US" noProof="0" dirty="0"/>
            <a:t>https://usrriesgoliquidez:18000/</a:t>
          </a:r>
          <a:endParaRPr lang="es-CR" noProof="0" dirty="0"/>
        </a:p>
      </dgm:t>
    </dgm:pt>
    <dgm:pt modelId="{26A694C1-83E1-4335-8271-7A4FD9AD671A}" type="parTrans" cxnId="{972FE920-9957-4128-AF73-03F40DADD9E5}">
      <dgm:prSet/>
      <dgm:spPr/>
      <dgm:t>
        <a:bodyPr/>
        <a:lstStyle/>
        <a:p>
          <a:endParaRPr lang="es-CR"/>
        </a:p>
      </dgm:t>
    </dgm:pt>
    <dgm:pt modelId="{E65699E7-682B-43F4-9C7F-19F02EAF9DD1}" type="sibTrans" cxnId="{972FE920-9957-4128-AF73-03F40DADD9E5}">
      <dgm:prSet/>
      <dgm:spPr/>
      <dgm:t>
        <a:bodyPr/>
        <a:lstStyle/>
        <a:p>
          <a:endParaRPr lang="es-CR"/>
        </a:p>
      </dgm:t>
    </dgm:pt>
    <dgm:pt modelId="{5F79DFA8-BE0C-4FD5-A9B7-CD47CAEA202A}">
      <dgm:prSet phldrT="[Text]"/>
      <dgm:spPr/>
      <dgm:t>
        <a:bodyPr/>
        <a:lstStyle/>
        <a:p>
          <a:pPr algn="just"/>
          <a:r>
            <a:rPr lang="es-CR" b="1" noProof="0" dirty="0"/>
            <a:t>Servidores de BD</a:t>
          </a:r>
        </a:p>
      </dgm:t>
    </dgm:pt>
    <dgm:pt modelId="{F453793F-F1CF-4FCC-9191-65CFE25A9F3E}" type="parTrans" cxnId="{DE8B1CAA-24FB-4225-A988-6E0C0DFD7CF7}">
      <dgm:prSet/>
      <dgm:spPr/>
      <dgm:t>
        <a:bodyPr/>
        <a:lstStyle/>
        <a:p>
          <a:endParaRPr lang="es-CR"/>
        </a:p>
      </dgm:t>
    </dgm:pt>
    <dgm:pt modelId="{B5DAE9C1-ECA1-4F4B-BF00-5E2894A2BFFC}" type="sibTrans" cxnId="{DE8B1CAA-24FB-4225-A988-6E0C0DFD7CF7}">
      <dgm:prSet/>
      <dgm:spPr/>
      <dgm:t>
        <a:bodyPr/>
        <a:lstStyle/>
        <a:p>
          <a:endParaRPr lang="es-CR"/>
        </a:p>
      </dgm:t>
    </dgm:pt>
    <dgm:pt modelId="{856F3211-1F57-4984-AE1A-2CD13620D860}">
      <dgm:prSet phldrT="[Text]"/>
      <dgm:spPr/>
      <dgm:t>
        <a:bodyPr/>
        <a:lstStyle/>
        <a:p>
          <a:pPr algn="just"/>
          <a:r>
            <a:rPr lang="es-CR" noProof="0" dirty="0" smtClean="0"/>
            <a:t>1 servidor</a:t>
          </a:r>
          <a:endParaRPr lang="es-CR" noProof="0" dirty="0"/>
        </a:p>
      </dgm:t>
    </dgm:pt>
    <dgm:pt modelId="{2CDA3532-A840-4337-9B66-9EC53FE114B4}" type="parTrans" cxnId="{A5D4D31F-13EA-4FE1-B9EE-1CEE018EB1BF}">
      <dgm:prSet/>
      <dgm:spPr/>
      <dgm:t>
        <a:bodyPr/>
        <a:lstStyle/>
        <a:p>
          <a:endParaRPr lang="es-CR"/>
        </a:p>
      </dgm:t>
    </dgm:pt>
    <dgm:pt modelId="{C6F3ABF2-76D5-494A-AD82-2BDFBB1123E5}" type="sibTrans" cxnId="{A5D4D31F-13EA-4FE1-B9EE-1CEE018EB1BF}">
      <dgm:prSet/>
      <dgm:spPr/>
      <dgm:t>
        <a:bodyPr/>
        <a:lstStyle/>
        <a:p>
          <a:endParaRPr lang="es-CR"/>
        </a:p>
      </dgm:t>
    </dgm:pt>
    <dgm:pt modelId="{E8627D8A-1706-4FC0-938E-3C8F89E8BA45}">
      <dgm:prSet phldrT="[Text]"/>
      <dgm:spPr/>
      <dgm:t>
        <a:bodyPr/>
        <a:lstStyle/>
        <a:p>
          <a:pPr algn="just"/>
          <a:r>
            <a:rPr lang="es-CR" b="1" dirty="0"/>
            <a:t>Servidores de aplicación </a:t>
          </a:r>
          <a:endParaRPr lang="es-CR" b="1" noProof="0" dirty="0"/>
        </a:p>
      </dgm:t>
    </dgm:pt>
    <dgm:pt modelId="{3CC22EF0-539B-4067-AAF4-A435B85D20DE}" type="parTrans" cxnId="{63E0E2DB-25B6-41EA-B58E-2692029B22BC}">
      <dgm:prSet/>
      <dgm:spPr/>
      <dgm:t>
        <a:bodyPr/>
        <a:lstStyle/>
        <a:p>
          <a:endParaRPr lang="es-CR"/>
        </a:p>
      </dgm:t>
    </dgm:pt>
    <dgm:pt modelId="{02C1BD1B-C547-4FCE-8430-5EC523DB5FA0}" type="sibTrans" cxnId="{63E0E2DB-25B6-41EA-B58E-2692029B22BC}">
      <dgm:prSet/>
      <dgm:spPr/>
      <dgm:t>
        <a:bodyPr/>
        <a:lstStyle/>
        <a:p>
          <a:endParaRPr lang="es-CR"/>
        </a:p>
      </dgm:t>
    </dgm:pt>
    <dgm:pt modelId="{8267ECE3-190B-461D-8863-E4CAC9693ECE}">
      <dgm:prSet phldrT="[Text]"/>
      <dgm:spPr/>
      <dgm:t>
        <a:bodyPr/>
        <a:lstStyle/>
        <a:p>
          <a:pPr algn="just"/>
          <a:r>
            <a:rPr lang="es-CR" b="1" dirty="0"/>
            <a:t>Servidores de presentación</a:t>
          </a:r>
          <a:endParaRPr lang="es-CR" b="1" noProof="0" dirty="0"/>
        </a:p>
      </dgm:t>
    </dgm:pt>
    <dgm:pt modelId="{2D3BA133-E7A5-4112-9810-6CFC9DF01308}" type="parTrans" cxnId="{829C5EEF-FD83-489C-8725-5B6FA5FA40DF}">
      <dgm:prSet/>
      <dgm:spPr/>
      <dgm:t>
        <a:bodyPr/>
        <a:lstStyle/>
        <a:p>
          <a:endParaRPr lang="es-CR"/>
        </a:p>
      </dgm:t>
    </dgm:pt>
    <dgm:pt modelId="{F18D8B54-B2BF-4F7D-BD20-4F0ED50ADBDB}" type="sibTrans" cxnId="{829C5EEF-FD83-489C-8725-5B6FA5FA40DF}">
      <dgm:prSet/>
      <dgm:spPr/>
      <dgm:t>
        <a:bodyPr/>
        <a:lstStyle/>
        <a:p>
          <a:endParaRPr lang="es-CR"/>
        </a:p>
      </dgm:t>
    </dgm:pt>
    <dgm:pt modelId="{1DB80ED7-0FB3-4E07-82C4-56D45726D48B}">
      <dgm:prSet phldrT="[Text]"/>
      <dgm:spPr/>
      <dgm:t>
        <a:bodyPr/>
        <a:lstStyle/>
        <a:p>
          <a:pPr algn="just"/>
          <a:r>
            <a:rPr lang="es-CR" noProof="0" dirty="0"/>
            <a:t>2 servidores</a:t>
          </a:r>
        </a:p>
      </dgm:t>
    </dgm:pt>
    <dgm:pt modelId="{8FA1D69A-0151-4E42-A13A-3E090CE6D4CE}" type="parTrans" cxnId="{C5F03440-E148-42A5-8F21-BAB28CBE1F59}">
      <dgm:prSet/>
      <dgm:spPr/>
      <dgm:t>
        <a:bodyPr/>
        <a:lstStyle/>
        <a:p>
          <a:endParaRPr lang="en-US"/>
        </a:p>
      </dgm:t>
    </dgm:pt>
    <dgm:pt modelId="{D1A9EF5B-8599-413B-B04F-B48D2A589BF5}" type="sibTrans" cxnId="{C5F03440-E148-42A5-8F21-BAB28CBE1F59}">
      <dgm:prSet/>
      <dgm:spPr/>
      <dgm:t>
        <a:bodyPr/>
        <a:lstStyle/>
        <a:p>
          <a:endParaRPr lang="en-US"/>
        </a:p>
      </dgm:t>
    </dgm:pt>
    <dgm:pt modelId="{D8EA396F-65F4-435E-B4E4-4DAE78B8C6EB}">
      <dgm:prSet phldrT="[Text]"/>
      <dgm:spPr/>
      <dgm:t>
        <a:bodyPr/>
        <a:lstStyle/>
        <a:p>
          <a:pPr algn="just"/>
          <a:r>
            <a:rPr lang="es-CR" noProof="0" dirty="0"/>
            <a:t>2 servidores</a:t>
          </a:r>
        </a:p>
      </dgm:t>
    </dgm:pt>
    <dgm:pt modelId="{2529BD5D-B263-4524-99BD-069CC5975C9A}" type="sibTrans" cxnId="{612D7C08-1C1A-46EA-8BA8-6F4E40114846}">
      <dgm:prSet/>
      <dgm:spPr/>
      <dgm:t>
        <a:bodyPr/>
        <a:lstStyle/>
        <a:p>
          <a:endParaRPr lang="es-CR"/>
        </a:p>
      </dgm:t>
    </dgm:pt>
    <dgm:pt modelId="{2B64AF1B-D52E-4786-9334-2661F29CE549}" type="parTrans" cxnId="{612D7C08-1C1A-46EA-8BA8-6F4E40114846}">
      <dgm:prSet/>
      <dgm:spPr/>
      <dgm:t>
        <a:bodyPr/>
        <a:lstStyle/>
        <a:p>
          <a:endParaRPr lang="es-CR"/>
        </a:p>
      </dgm:t>
    </dgm:pt>
    <dgm:pt modelId="{7E31BE45-ED00-4328-B448-BE97CC9870AE}">
      <dgm:prSet phldrT="[Text]"/>
      <dgm:spPr/>
      <dgm:t>
        <a:bodyPr/>
        <a:lstStyle/>
        <a:p>
          <a:pPr algn="just"/>
          <a:r>
            <a:rPr lang="en-US" b="1" noProof="0" dirty="0"/>
            <a:t>Balanceadores de carga</a:t>
          </a:r>
          <a:endParaRPr lang="es-CR" b="1" noProof="0" dirty="0"/>
        </a:p>
      </dgm:t>
    </dgm:pt>
    <dgm:pt modelId="{DD622166-9A43-4C5E-8B90-B2C1EAF5083A}" type="parTrans" cxnId="{D456E61A-DEBC-46DE-A994-9E830A6248E5}">
      <dgm:prSet/>
      <dgm:spPr/>
      <dgm:t>
        <a:bodyPr/>
        <a:lstStyle/>
        <a:p>
          <a:endParaRPr lang="es-CR"/>
        </a:p>
      </dgm:t>
    </dgm:pt>
    <dgm:pt modelId="{F31387B3-0BE1-45C3-A74C-618A54113894}" type="sibTrans" cxnId="{D456E61A-DEBC-46DE-A994-9E830A6248E5}">
      <dgm:prSet/>
      <dgm:spPr/>
      <dgm:t>
        <a:bodyPr/>
        <a:lstStyle/>
        <a:p>
          <a:endParaRPr lang="es-CR"/>
        </a:p>
      </dgm:t>
    </dgm:pt>
    <dgm:pt modelId="{A5116912-FF79-490C-815C-89E77EA21A88}">
      <dgm:prSet phldrT="[Text]"/>
      <dgm:spPr/>
      <dgm:t>
        <a:bodyPr/>
        <a:lstStyle/>
        <a:p>
          <a:pPr algn="just"/>
          <a:r>
            <a:rPr lang="en-US" noProof="0" dirty="0"/>
            <a:t>2 </a:t>
          </a:r>
          <a:r>
            <a:rPr lang="es-CR" noProof="0" dirty="0"/>
            <a:t>Balanceadores</a:t>
          </a:r>
        </a:p>
      </dgm:t>
    </dgm:pt>
    <dgm:pt modelId="{CAF122B9-7F4D-4119-83BF-ADEA27CF327C}" type="parTrans" cxnId="{A9EEC831-09D0-4C27-AC79-57A4970AC18A}">
      <dgm:prSet/>
      <dgm:spPr/>
      <dgm:t>
        <a:bodyPr/>
        <a:lstStyle/>
        <a:p>
          <a:endParaRPr lang="en-US"/>
        </a:p>
      </dgm:t>
    </dgm:pt>
    <dgm:pt modelId="{F54A230D-5091-46DD-BFEA-535D2159C159}" type="sibTrans" cxnId="{A9EEC831-09D0-4C27-AC79-57A4970AC18A}">
      <dgm:prSet/>
      <dgm:spPr/>
      <dgm:t>
        <a:bodyPr/>
        <a:lstStyle/>
        <a:p>
          <a:endParaRPr lang="en-US"/>
        </a:p>
      </dgm:t>
    </dgm:pt>
    <dgm:pt modelId="{2479E24C-3147-4EFB-90C8-96A6249CC87A}" type="pres">
      <dgm:prSet presAssocID="{73BCBB71-95FD-49F5-A04D-0A6D4DC41143}" presName="Name0" presStyleCnt="0">
        <dgm:presLayoutVars>
          <dgm:dir/>
          <dgm:animLvl val="lvl"/>
          <dgm:resizeHandles val="exact"/>
        </dgm:presLayoutVars>
      </dgm:prSet>
      <dgm:spPr/>
      <dgm:t>
        <a:bodyPr/>
        <a:lstStyle/>
        <a:p>
          <a:endParaRPr lang="en-US"/>
        </a:p>
      </dgm:t>
    </dgm:pt>
    <dgm:pt modelId="{75B08DD2-A578-40C6-B9AB-6C60EEDE1BAC}" type="pres">
      <dgm:prSet presAssocID="{E053A25C-3979-41E3-B381-20ACE257F2DC}" presName="linNode" presStyleCnt="0"/>
      <dgm:spPr/>
    </dgm:pt>
    <dgm:pt modelId="{6FE80BC4-6736-42FF-A372-251FD3C669A4}" type="pres">
      <dgm:prSet presAssocID="{E053A25C-3979-41E3-B381-20ACE257F2DC}" presName="parentText" presStyleLbl="node1" presStyleIdx="0" presStyleCnt="5">
        <dgm:presLayoutVars>
          <dgm:chMax val="1"/>
          <dgm:bulletEnabled val="1"/>
        </dgm:presLayoutVars>
      </dgm:prSet>
      <dgm:spPr/>
      <dgm:t>
        <a:bodyPr/>
        <a:lstStyle/>
        <a:p>
          <a:endParaRPr lang="en-US"/>
        </a:p>
      </dgm:t>
    </dgm:pt>
    <dgm:pt modelId="{4F63FEC7-73E2-43B8-B98D-B183B2622E12}" type="pres">
      <dgm:prSet presAssocID="{E053A25C-3979-41E3-B381-20ACE257F2DC}" presName="descendantText" presStyleLbl="alignAccFollowNode1" presStyleIdx="0" presStyleCnt="5">
        <dgm:presLayoutVars>
          <dgm:bulletEnabled val="1"/>
        </dgm:presLayoutVars>
      </dgm:prSet>
      <dgm:spPr/>
      <dgm:t>
        <a:bodyPr/>
        <a:lstStyle/>
        <a:p>
          <a:endParaRPr lang="en-US"/>
        </a:p>
      </dgm:t>
    </dgm:pt>
    <dgm:pt modelId="{CAFFEB08-BC1D-4234-B48C-1D41B4EF77CC}" type="pres">
      <dgm:prSet presAssocID="{28D46276-4E97-415A-B978-2C157594F363}" presName="sp" presStyleCnt="0"/>
      <dgm:spPr/>
    </dgm:pt>
    <dgm:pt modelId="{6B34DC40-B4CC-4DCA-874D-4A933C2A26F9}" type="pres">
      <dgm:prSet presAssocID="{5F79DFA8-BE0C-4FD5-A9B7-CD47CAEA202A}" presName="linNode" presStyleCnt="0"/>
      <dgm:spPr/>
    </dgm:pt>
    <dgm:pt modelId="{86B12B68-C3B9-4261-8A1E-66F1718702E9}" type="pres">
      <dgm:prSet presAssocID="{5F79DFA8-BE0C-4FD5-A9B7-CD47CAEA202A}" presName="parentText" presStyleLbl="node1" presStyleIdx="1" presStyleCnt="5">
        <dgm:presLayoutVars>
          <dgm:chMax val="1"/>
          <dgm:bulletEnabled val="1"/>
        </dgm:presLayoutVars>
      </dgm:prSet>
      <dgm:spPr/>
      <dgm:t>
        <a:bodyPr/>
        <a:lstStyle/>
        <a:p>
          <a:endParaRPr lang="en-US"/>
        </a:p>
      </dgm:t>
    </dgm:pt>
    <dgm:pt modelId="{1358CD00-7EC3-4758-8BBD-82E66ADECAC6}" type="pres">
      <dgm:prSet presAssocID="{5F79DFA8-BE0C-4FD5-A9B7-CD47CAEA202A}" presName="descendantText" presStyleLbl="alignAccFollowNode1" presStyleIdx="1" presStyleCnt="5">
        <dgm:presLayoutVars>
          <dgm:bulletEnabled val="1"/>
        </dgm:presLayoutVars>
      </dgm:prSet>
      <dgm:spPr/>
      <dgm:t>
        <a:bodyPr/>
        <a:lstStyle/>
        <a:p>
          <a:endParaRPr lang="en-US"/>
        </a:p>
      </dgm:t>
    </dgm:pt>
    <dgm:pt modelId="{A6EEDDFD-571F-4FC0-9275-A23A889F7785}" type="pres">
      <dgm:prSet presAssocID="{B5DAE9C1-ECA1-4F4B-BF00-5E2894A2BFFC}" presName="sp" presStyleCnt="0"/>
      <dgm:spPr/>
    </dgm:pt>
    <dgm:pt modelId="{DEF4F080-BF50-4A48-A9E5-3D8064B59D0D}" type="pres">
      <dgm:prSet presAssocID="{E8627D8A-1706-4FC0-938E-3C8F89E8BA45}" presName="linNode" presStyleCnt="0"/>
      <dgm:spPr/>
    </dgm:pt>
    <dgm:pt modelId="{516F0B0D-1631-45C3-A30E-AC18AB71B3A7}" type="pres">
      <dgm:prSet presAssocID="{E8627D8A-1706-4FC0-938E-3C8F89E8BA45}" presName="parentText" presStyleLbl="node1" presStyleIdx="2" presStyleCnt="5" custLinFactNeighborX="-14351" custLinFactNeighborY="3187">
        <dgm:presLayoutVars>
          <dgm:chMax val="1"/>
          <dgm:bulletEnabled val="1"/>
        </dgm:presLayoutVars>
      </dgm:prSet>
      <dgm:spPr/>
      <dgm:t>
        <a:bodyPr/>
        <a:lstStyle/>
        <a:p>
          <a:endParaRPr lang="en-US"/>
        </a:p>
      </dgm:t>
    </dgm:pt>
    <dgm:pt modelId="{B817FABC-B8D1-42C6-A820-6AD8742F704D}" type="pres">
      <dgm:prSet presAssocID="{E8627D8A-1706-4FC0-938E-3C8F89E8BA45}" presName="descendantText" presStyleLbl="alignAccFollowNode1" presStyleIdx="2" presStyleCnt="5">
        <dgm:presLayoutVars>
          <dgm:bulletEnabled val="1"/>
        </dgm:presLayoutVars>
      </dgm:prSet>
      <dgm:spPr/>
      <dgm:t>
        <a:bodyPr/>
        <a:lstStyle/>
        <a:p>
          <a:endParaRPr lang="en-US"/>
        </a:p>
      </dgm:t>
    </dgm:pt>
    <dgm:pt modelId="{CA073D2B-FFF4-47BF-A26F-BAE1960CBFC8}" type="pres">
      <dgm:prSet presAssocID="{02C1BD1B-C547-4FCE-8430-5EC523DB5FA0}" presName="sp" presStyleCnt="0"/>
      <dgm:spPr/>
    </dgm:pt>
    <dgm:pt modelId="{0F6F4476-028C-4A7F-A853-6907BD1C997E}" type="pres">
      <dgm:prSet presAssocID="{8267ECE3-190B-461D-8863-E4CAC9693ECE}" presName="linNode" presStyleCnt="0"/>
      <dgm:spPr/>
    </dgm:pt>
    <dgm:pt modelId="{122E165D-0FE3-43C9-A3AD-41F1145C9407}" type="pres">
      <dgm:prSet presAssocID="{8267ECE3-190B-461D-8863-E4CAC9693ECE}" presName="parentText" presStyleLbl="node1" presStyleIdx="3" presStyleCnt="5">
        <dgm:presLayoutVars>
          <dgm:chMax val="1"/>
          <dgm:bulletEnabled val="1"/>
        </dgm:presLayoutVars>
      </dgm:prSet>
      <dgm:spPr/>
      <dgm:t>
        <a:bodyPr/>
        <a:lstStyle/>
        <a:p>
          <a:endParaRPr lang="en-US"/>
        </a:p>
      </dgm:t>
    </dgm:pt>
    <dgm:pt modelId="{B3729A90-9F60-40C2-B995-A0A257DA9903}" type="pres">
      <dgm:prSet presAssocID="{8267ECE3-190B-461D-8863-E4CAC9693ECE}" presName="descendantText" presStyleLbl="alignAccFollowNode1" presStyleIdx="3" presStyleCnt="5">
        <dgm:presLayoutVars>
          <dgm:bulletEnabled val="1"/>
        </dgm:presLayoutVars>
      </dgm:prSet>
      <dgm:spPr/>
      <dgm:t>
        <a:bodyPr/>
        <a:lstStyle/>
        <a:p>
          <a:endParaRPr lang="en-US"/>
        </a:p>
      </dgm:t>
    </dgm:pt>
    <dgm:pt modelId="{93589255-56E0-4AE7-ACFA-272DA99BEB22}" type="pres">
      <dgm:prSet presAssocID="{F18D8B54-B2BF-4F7D-BD20-4F0ED50ADBDB}" presName="sp" presStyleCnt="0"/>
      <dgm:spPr/>
    </dgm:pt>
    <dgm:pt modelId="{DEE5CC08-C99C-40D0-B68E-25D7F3975704}" type="pres">
      <dgm:prSet presAssocID="{7E31BE45-ED00-4328-B448-BE97CC9870AE}" presName="linNode" presStyleCnt="0"/>
      <dgm:spPr/>
    </dgm:pt>
    <dgm:pt modelId="{39B7C066-7269-4488-9D28-DCCD10FD5868}" type="pres">
      <dgm:prSet presAssocID="{7E31BE45-ED00-4328-B448-BE97CC9870AE}" presName="parentText" presStyleLbl="node1" presStyleIdx="4" presStyleCnt="5">
        <dgm:presLayoutVars>
          <dgm:chMax val="1"/>
          <dgm:bulletEnabled val="1"/>
        </dgm:presLayoutVars>
      </dgm:prSet>
      <dgm:spPr/>
      <dgm:t>
        <a:bodyPr/>
        <a:lstStyle/>
        <a:p>
          <a:endParaRPr lang="en-US"/>
        </a:p>
      </dgm:t>
    </dgm:pt>
    <dgm:pt modelId="{817EA999-FB63-44DC-BFE9-4447ED039FD8}" type="pres">
      <dgm:prSet presAssocID="{7E31BE45-ED00-4328-B448-BE97CC9870AE}" presName="descendantText" presStyleLbl="alignAccFollowNode1" presStyleIdx="4" presStyleCnt="5">
        <dgm:presLayoutVars>
          <dgm:bulletEnabled val="1"/>
        </dgm:presLayoutVars>
      </dgm:prSet>
      <dgm:spPr/>
      <dgm:t>
        <a:bodyPr/>
        <a:lstStyle/>
        <a:p>
          <a:endParaRPr lang="en-US"/>
        </a:p>
      </dgm:t>
    </dgm:pt>
  </dgm:ptLst>
  <dgm:cxnLst>
    <dgm:cxn modelId="{E2479657-AE4B-4588-BFB4-215F665382B3}" type="presOf" srcId="{A5116912-FF79-490C-815C-89E77EA21A88}" destId="{817EA999-FB63-44DC-BFE9-4447ED039FD8}" srcOrd="0" destOrd="0" presId="urn:microsoft.com/office/officeart/2005/8/layout/vList5"/>
    <dgm:cxn modelId="{FEBBA714-586E-4362-AA74-2D9C1627BD02}" type="presOf" srcId="{8267ECE3-190B-461D-8863-E4CAC9693ECE}" destId="{122E165D-0FE3-43C9-A3AD-41F1145C9407}" srcOrd="0" destOrd="0" presId="urn:microsoft.com/office/officeart/2005/8/layout/vList5"/>
    <dgm:cxn modelId="{A9EEC831-09D0-4C27-AC79-57A4970AC18A}" srcId="{7E31BE45-ED00-4328-B448-BE97CC9870AE}" destId="{A5116912-FF79-490C-815C-89E77EA21A88}" srcOrd="0" destOrd="0" parTransId="{CAF122B9-7F4D-4119-83BF-ADEA27CF327C}" sibTransId="{F54A230D-5091-46DD-BFEA-535D2159C159}"/>
    <dgm:cxn modelId="{A4AB9E4D-D109-4F32-B73C-F4031575469F}" type="presOf" srcId="{7E31BE45-ED00-4328-B448-BE97CC9870AE}" destId="{39B7C066-7269-4488-9D28-DCCD10FD5868}" srcOrd="0" destOrd="0" presId="urn:microsoft.com/office/officeart/2005/8/layout/vList5"/>
    <dgm:cxn modelId="{F7B79680-7DA7-4F63-A6CE-D20CEB9364CF}" type="presOf" srcId="{D8EA396F-65F4-435E-B4E4-4DAE78B8C6EB}" destId="{B817FABC-B8D1-42C6-A820-6AD8742F704D}" srcOrd="0" destOrd="0" presId="urn:microsoft.com/office/officeart/2005/8/layout/vList5"/>
    <dgm:cxn modelId="{A5D4D31F-13EA-4FE1-B9EE-1CEE018EB1BF}" srcId="{5F79DFA8-BE0C-4FD5-A9B7-CD47CAEA202A}" destId="{856F3211-1F57-4984-AE1A-2CD13620D860}" srcOrd="0" destOrd="0" parTransId="{2CDA3532-A840-4337-9B66-9EC53FE114B4}" sibTransId="{C6F3ABF2-76D5-494A-AD82-2BDFBB1123E5}"/>
    <dgm:cxn modelId="{DE8B1CAA-24FB-4225-A988-6E0C0DFD7CF7}" srcId="{73BCBB71-95FD-49F5-A04D-0A6D4DC41143}" destId="{5F79DFA8-BE0C-4FD5-A9B7-CD47CAEA202A}" srcOrd="1" destOrd="0" parTransId="{F453793F-F1CF-4FCC-9191-65CFE25A9F3E}" sibTransId="{B5DAE9C1-ECA1-4F4B-BF00-5E2894A2BFFC}"/>
    <dgm:cxn modelId="{12AEF4ED-B589-465A-8674-E5059409F9CC}" type="presOf" srcId="{148A7063-CE77-4121-9357-FA9A4AA1DED3}" destId="{4F63FEC7-73E2-43B8-B98D-B183B2622E12}" srcOrd="0" destOrd="0" presId="urn:microsoft.com/office/officeart/2005/8/layout/vList5"/>
    <dgm:cxn modelId="{63E0E2DB-25B6-41EA-B58E-2692029B22BC}" srcId="{73BCBB71-95FD-49F5-A04D-0A6D4DC41143}" destId="{E8627D8A-1706-4FC0-938E-3C8F89E8BA45}" srcOrd="2" destOrd="0" parTransId="{3CC22EF0-539B-4067-AAF4-A435B85D20DE}" sibTransId="{02C1BD1B-C547-4FCE-8430-5EC523DB5FA0}"/>
    <dgm:cxn modelId="{4454F03B-0473-4A59-9DA4-F84C658756F0}" srcId="{73BCBB71-95FD-49F5-A04D-0A6D4DC41143}" destId="{E053A25C-3979-41E3-B381-20ACE257F2DC}" srcOrd="0" destOrd="0" parTransId="{E5EAF2D2-EF20-46BD-B2F7-CFAA324D393B}" sibTransId="{28D46276-4E97-415A-B978-2C157594F363}"/>
    <dgm:cxn modelId="{FCA888D3-438F-402A-A922-9BC4390DA5FB}" type="presOf" srcId="{856F3211-1F57-4984-AE1A-2CD13620D860}" destId="{1358CD00-7EC3-4758-8BBD-82E66ADECAC6}" srcOrd="0" destOrd="0" presId="urn:microsoft.com/office/officeart/2005/8/layout/vList5"/>
    <dgm:cxn modelId="{C5F03440-E148-42A5-8F21-BAB28CBE1F59}" srcId="{8267ECE3-190B-461D-8863-E4CAC9693ECE}" destId="{1DB80ED7-0FB3-4E07-82C4-56D45726D48B}" srcOrd="0" destOrd="0" parTransId="{8FA1D69A-0151-4E42-A13A-3E090CE6D4CE}" sibTransId="{D1A9EF5B-8599-413B-B04F-B48D2A589BF5}"/>
    <dgm:cxn modelId="{444A39EC-9EAF-448C-8116-FD8940B0A4E6}" type="presOf" srcId="{5F79DFA8-BE0C-4FD5-A9B7-CD47CAEA202A}" destId="{86B12B68-C3B9-4261-8A1E-66F1718702E9}" srcOrd="0" destOrd="0" presId="urn:microsoft.com/office/officeart/2005/8/layout/vList5"/>
    <dgm:cxn modelId="{612D7C08-1C1A-46EA-8BA8-6F4E40114846}" srcId="{E8627D8A-1706-4FC0-938E-3C8F89E8BA45}" destId="{D8EA396F-65F4-435E-B4E4-4DAE78B8C6EB}" srcOrd="0" destOrd="0" parTransId="{2B64AF1B-D52E-4786-9334-2661F29CE549}" sibTransId="{2529BD5D-B263-4524-99BD-069CC5975C9A}"/>
    <dgm:cxn modelId="{BCB7416D-7163-49BD-B11A-F53CDCB0700C}" type="presOf" srcId="{1DB80ED7-0FB3-4E07-82C4-56D45726D48B}" destId="{B3729A90-9F60-40C2-B995-A0A257DA9903}" srcOrd="0" destOrd="0" presId="urn:microsoft.com/office/officeart/2005/8/layout/vList5"/>
    <dgm:cxn modelId="{829C5EEF-FD83-489C-8725-5B6FA5FA40DF}" srcId="{73BCBB71-95FD-49F5-A04D-0A6D4DC41143}" destId="{8267ECE3-190B-461D-8863-E4CAC9693ECE}" srcOrd="3" destOrd="0" parTransId="{2D3BA133-E7A5-4112-9810-6CFC9DF01308}" sibTransId="{F18D8B54-B2BF-4F7D-BD20-4F0ED50ADBDB}"/>
    <dgm:cxn modelId="{644C86D0-AFD7-4F30-A582-03E257AECCD7}" type="presOf" srcId="{E053A25C-3979-41E3-B381-20ACE257F2DC}" destId="{6FE80BC4-6736-42FF-A372-251FD3C669A4}" srcOrd="0" destOrd="0" presId="urn:microsoft.com/office/officeart/2005/8/layout/vList5"/>
    <dgm:cxn modelId="{D456E61A-DEBC-46DE-A994-9E830A6248E5}" srcId="{73BCBB71-95FD-49F5-A04D-0A6D4DC41143}" destId="{7E31BE45-ED00-4328-B448-BE97CC9870AE}" srcOrd="4" destOrd="0" parTransId="{DD622166-9A43-4C5E-8B90-B2C1EAF5083A}" sibTransId="{F31387B3-0BE1-45C3-A74C-618A54113894}"/>
    <dgm:cxn modelId="{972FE920-9957-4128-AF73-03F40DADD9E5}" srcId="{E053A25C-3979-41E3-B381-20ACE257F2DC}" destId="{148A7063-CE77-4121-9357-FA9A4AA1DED3}" srcOrd="0" destOrd="0" parTransId="{26A694C1-83E1-4335-8271-7A4FD9AD671A}" sibTransId="{E65699E7-682B-43F4-9C7F-19F02EAF9DD1}"/>
    <dgm:cxn modelId="{F7519F53-1081-4EB4-AD59-7238E0F11F8A}" type="presOf" srcId="{E8627D8A-1706-4FC0-938E-3C8F89E8BA45}" destId="{516F0B0D-1631-45C3-A30E-AC18AB71B3A7}" srcOrd="0" destOrd="0" presId="urn:microsoft.com/office/officeart/2005/8/layout/vList5"/>
    <dgm:cxn modelId="{593124E8-AD49-4D29-BD41-0FCDFAF61CDA}" type="presOf" srcId="{73BCBB71-95FD-49F5-A04D-0A6D4DC41143}" destId="{2479E24C-3147-4EFB-90C8-96A6249CC87A}" srcOrd="0" destOrd="0" presId="urn:microsoft.com/office/officeart/2005/8/layout/vList5"/>
    <dgm:cxn modelId="{43D01079-7723-457D-BCFF-F78BC4702A14}" type="presParOf" srcId="{2479E24C-3147-4EFB-90C8-96A6249CC87A}" destId="{75B08DD2-A578-40C6-B9AB-6C60EEDE1BAC}" srcOrd="0" destOrd="0" presId="urn:microsoft.com/office/officeart/2005/8/layout/vList5"/>
    <dgm:cxn modelId="{EC4DF73A-833B-4237-B244-B7B70C64B6C2}" type="presParOf" srcId="{75B08DD2-A578-40C6-B9AB-6C60EEDE1BAC}" destId="{6FE80BC4-6736-42FF-A372-251FD3C669A4}" srcOrd="0" destOrd="0" presId="urn:microsoft.com/office/officeart/2005/8/layout/vList5"/>
    <dgm:cxn modelId="{1A489D68-9063-46C9-9F57-3917C0F4A275}" type="presParOf" srcId="{75B08DD2-A578-40C6-B9AB-6C60EEDE1BAC}" destId="{4F63FEC7-73E2-43B8-B98D-B183B2622E12}" srcOrd="1" destOrd="0" presId="urn:microsoft.com/office/officeart/2005/8/layout/vList5"/>
    <dgm:cxn modelId="{24FE1CBE-7DA6-4196-9CE3-FBCC1B6FC7A6}" type="presParOf" srcId="{2479E24C-3147-4EFB-90C8-96A6249CC87A}" destId="{CAFFEB08-BC1D-4234-B48C-1D41B4EF77CC}" srcOrd="1" destOrd="0" presId="urn:microsoft.com/office/officeart/2005/8/layout/vList5"/>
    <dgm:cxn modelId="{471A6633-CA12-4F27-8DCC-BF73CA8045F2}" type="presParOf" srcId="{2479E24C-3147-4EFB-90C8-96A6249CC87A}" destId="{6B34DC40-B4CC-4DCA-874D-4A933C2A26F9}" srcOrd="2" destOrd="0" presId="urn:microsoft.com/office/officeart/2005/8/layout/vList5"/>
    <dgm:cxn modelId="{50C840BF-EA38-47E2-AB92-C7C074AB8EA6}" type="presParOf" srcId="{6B34DC40-B4CC-4DCA-874D-4A933C2A26F9}" destId="{86B12B68-C3B9-4261-8A1E-66F1718702E9}" srcOrd="0" destOrd="0" presId="urn:microsoft.com/office/officeart/2005/8/layout/vList5"/>
    <dgm:cxn modelId="{8A3375C1-8C0F-45B3-8706-BCE0067A3B5F}" type="presParOf" srcId="{6B34DC40-B4CC-4DCA-874D-4A933C2A26F9}" destId="{1358CD00-7EC3-4758-8BBD-82E66ADECAC6}" srcOrd="1" destOrd="0" presId="urn:microsoft.com/office/officeart/2005/8/layout/vList5"/>
    <dgm:cxn modelId="{9CC1CC61-190A-4FAA-A8C3-826078B5633D}" type="presParOf" srcId="{2479E24C-3147-4EFB-90C8-96A6249CC87A}" destId="{A6EEDDFD-571F-4FC0-9275-A23A889F7785}" srcOrd="3" destOrd="0" presId="urn:microsoft.com/office/officeart/2005/8/layout/vList5"/>
    <dgm:cxn modelId="{D88980D7-BCC6-4914-984A-619FD0979614}" type="presParOf" srcId="{2479E24C-3147-4EFB-90C8-96A6249CC87A}" destId="{DEF4F080-BF50-4A48-A9E5-3D8064B59D0D}" srcOrd="4" destOrd="0" presId="urn:microsoft.com/office/officeart/2005/8/layout/vList5"/>
    <dgm:cxn modelId="{566C7000-85CD-4457-A95D-B31C4DFB799E}" type="presParOf" srcId="{DEF4F080-BF50-4A48-A9E5-3D8064B59D0D}" destId="{516F0B0D-1631-45C3-A30E-AC18AB71B3A7}" srcOrd="0" destOrd="0" presId="urn:microsoft.com/office/officeart/2005/8/layout/vList5"/>
    <dgm:cxn modelId="{267878FB-B15F-4D50-80A4-9A48EAF2D4E6}" type="presParOf" srcId="{DEF4F080-BF50-4A48-A9E5-3D8064B59D0D}" destId="{B817FABC-B8D1-42C6-A820-6AD8742F704D}" srcOrd="1" destOrd="0" presId="urn:microsoft.com/office/officeart/2005/8/layout/vList5"/>
    <dgm:cxn modelId="{CBF6AA2E-65BF-439A-B88E-8590851F1876}" type="presParOf" srcId="{2479E24C-3147-4EFB-90C8-96A6249CC87A}" destId="{CA073D2B-FFF4-47BF-A26F-BAE1960CBFC8}" srcOrd="5" destOrd="0" presId="urn:microsoft.com/office/officeart/2005/8/layout/vList5"/>
    <dgm:cxn modelId="{0E9202BC-6452-49E6-A1B3-70D7243E47B8}" type="presParOf" srcId="{2479E24C-3147-4EFB-90C8-96A6249CC87A}" destId="{0F6F4476-028C-4A7F-A853-6907BD1C997E}" srcOrd="6" destOrd="0" presId="urn:microsoft.com/office/officeart/2005/8/layout/vList5"/>
    <dgm:cxn modelId="{9D9D06E4-D688-4058-BC0A-34C692D77437}" type="presParOf" srcId="{0F6F4476-028C-4A7F-A853-6907BD1C997E}" destId="{122E165D-0FE3-43C9-A3AD-41F1145C9407}" srcOrd="0" destOrd="0" presId="urn:microsoft.com/office/officeart/2005/8/layout/vList5"/>
    <dgm:cxn modelId="{8BE76AA7-849F-4991-A015-D3AC66C3E6F8}" type="presParOf" srcId="{0F6F4476-028C-4A7F-A853-6907BD1C997E}" destId="{B3729A90-9F60-40C2-B995-A0A257DA9903}" srcOrd="1" destOrd="0" presId="urn:microsoft.com/office/officeart/2005/8/layout/vList5"/>
    <dgm:cxn modelId="{6FF76A4E-81A9-4E6B-BDF3-A336E31C1188}" type="presParOf" srcId="{2479E24C-3147-4EFB-90C8-96A6249CC87A}" destId="{93589255-56E0-4AE7-ACFA-272DA99BEB22}" srcOrd="7" destOrd="0" presId="urn:microsoft.com/office/officeart/2005/8/layout/vList5"/>
    <dgm:cxn modelId="{D40B326B-E389-45E9-A500-0188BEA4A07A}" type="presParOf" srcId="{2479E24C-3147-4EFB-90C8-96A6249CC87A}" destId="{DEE5CC08-C99C-40D0-B68E-25D7F3975704}" srcOrd="8" destOrd="0" presId="urn:microsoft.com/office/officeart/2005/8/layout/vList5"/>
    <dgm:cxn modelId="{B1FB8699-23CA-432E-9982-B968D88250AF}" type="presParOf" srcId="{DEE5CC08-C99C-40D0-B68E-25D7F3975704}" destId="{39B7C066-7269-4488-9D28-DCCD10FD5868}" srcOrd="0" destOrd="0" presId="urn:microsoft.com/office/officeart/2005/8/layout/vList5"/>
    <dgm:cxn modelId="{1769854A-D492-41E5-A818-E0790C013D2C}" type="presParOf" srcId="{DEE5CC08-C99C-40D0-B68E-25D7F3975704}" destId="{817EA999-FB63-44DC-BFE9-4447ED039FD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BCBB71-95FD-49F5-A04D-0A6D4DC41143}"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s-CR"/>
        </a:p>
      </dgm:t>
    </dgm:pt>
    <dgm:pt modelId="{E053A25C-3979-41E3-B381-20ACE257F2DC}">
      <dgm:prSet phldrT="[Text]"/>
      <dgm:spPr/>
      <dgm:t>
        <a:bodyPr/>
        <a:lstStyle/>
        <a:p>
          <a:pPr algn="just"/>
          <a:r>
            <a:rPr lang="es-CR" b="1" noProof="0" dirty="0"/>
            <a:t>Ubicación</a:t>
          </a:r>
        </a:p>
      </dgm:t>
    </dgm:pt>
    <dgm:pt modelId="{E5EAF2D2-EF20-46BD-B2F7-CFAA324D393B}" type="parTrans" cxnId="{4454F03B-0473-4A59-9DA4-F84C658756F0}">
      <dgm:prSet/>
      <dgm:spPr/>
      <dgm:t>
        <a:bodyPr/>
        <a:lstStyle/>
        <a:p>
          <a:endParaRPr lang="es-CR"/>
        </a:p>
      </dgm:t>
    </dgm:pt>
    <dgm:pt modelId="{28D46276-4E97-415A-B978-2C157594F363}" type="sibTrans" cxnId="{4454F03B-0473-4A59-9DA4-F84C658756F0}">
      <dgm:prSet/>
      <dgm:spPr/>
      <dgm:t>
        <a:bodyPr/>
        <a:lstStyle/>
        <a:p>
          <a:endParaRPr lang="es-CR"/>
        </a:p>
      </dgm:t>
    </dgm:pt>
    <dgm:pt modelId="{148A7063-CE77-4121-9357-FA9A4AA1DED3}">
      <dgm:prSet phldrT="[Text]"/>
      <dgm:spPr/>
      <dgm:t>
        <a:bodyPr/>
        <a:lstStyle/>
        <a:p>
          <a:pPr algn="just"/>
          <a:r>
            <a:rPr lang="es-CR" noProof="0" dirty="0"/>
            <a:t>Oficinas Avantica</a:t>
          </a:r>
        </a:p>
      </dgm:t>
    </dgm:pt>
    <dgm:pt modelId="{26A694C1-83E1-4335-8271-7A4FD9AD671A}" type="parTrans" cxnId="{972FE920-9957-4128-AF73-03F40DADD9E5}">
      <dgm:prSet/>
      <dgm:spPr/>
      <dgm:t>
        <a:bodyPr/>
        <a:lstStyle/>
        <a:p>
          <a:endParaRPr lang="es-CR"/>
        </a:p>
      </dgm:t>
    </dgm:pt>
    <dgm:pt modelId="{E65699E7-682B-43F4-9C7F-19F02EAF9DD1}" type="sibTrans" cxnId="{972FE920-9957-4128-AF73-03F40DADD9E5}">
      <dgm:prSet/>
      <dgm:spPr/>
      <dgm:t>
        <a:bodyPr/>
        <a:lstStyle/>
        <a:p>
          <a:endParaRPr lang="es-CR"/>
        </a:p>
      </dgm:t>
    </dgm:pt>
    <dgm:pt modelId="{5F79DFA8-BE0C-4FD5-A9B7-CD47CAEA202A}">
      <dgm:prSet phldrT="[Text]"/>
      <dgm:spPr/>
      <dgm:t>
        <a:bodyPr/>
        <a:lstStyle/>
        <a:p>
          <a:pPr algn="just"/>
          <a:r>
            <a:rPr lang="es-CR" b="1" noProof="0" dirty="0"/>
            <a:t>Generación de carga</a:t>
          </a:r>
        </a:p>
      </dgm:t>
    </dgm:pt>
    <dgm:pt modelId="{F453793F-F1CF-4FCC-9191-65CFE25A9F3E}" type="parTrans" cxnId="{DE8B1CAA-24FB-4225-A988-6E0C0DFD7CF7}">
      <dgm:prSet/>
      <dgm:spPr/>
      <dgm:t>
        <a:bodyPr/>
        <a:lstStyle/>
        <a:p>
          <a:endParaRPr lang="es-CR"/>
        </a:p>
      </dgm:t>
    </dgm:pt>
    <dgm:pt modelId="{B5DAE9C1-ECA1-4F4B-BF00-5E2894A2BFFC}" type="sibTrans" cxnId="{DE8B1CAA-24FB-4225-A988-6E0C0DFD7CF7}">
      <dgm:prSet/>
      <dgm:spPr/>
      <dgm:t>
        <a:bodyPr/>
        <a:lstStyle/>
        <a:p>
          <a:endParaRPr lang="es-CR"/>
        </a:p>
      </dgm:t>
    </dgm:pt>
    <dgm:pt modelId="{856F3211-1F57-4984-AE1A-2CD13620D860}">
      <dgm:prSet phldrT="[Text]"/>
      <dgm:spPr/>
      <dgm:t>
        <a:bodyPr/>
        <a:lstStyle/>
        <a:p>
          <a:pPr algn="just"/>
          <a:r>
            <a:rPr lang="es-CR" noProof="0" dirty="0"/>
            <a:t>1 VDI</a:t>
          </a:r>
        </a:p>
      </dgm:t>
    </dgm:pt>
    <dgm:pt modelId="{2CDA3532-A840-4337-9B66-9EC53FE114B4}" type="parTrans" cxnId="{A5D4D31F-13EA-4FE1-B9EE-1CEE018EB1BF}">
      <dgm:prSet/>
      <dgm:spPr/>
      <dgm:t>
        <a:bodyPr/>
        <a:lstStyle/>
        <a:p>
          <a:endParaRPr lang="es-CR"/>
        </a:p>
      </dgm:t>
    </dgm:pt>
    <dgm:pt modelId="{C6F3ABF2-76D5-494A-AD82-2BDFBB1123E5}" type="sibTrans" cxnId="{A5D4D31F-13EA-4FE1-B9EE-1CEE018EB1BF}">
      <dgm:prSet/>
      <dgm:spPr/>
      <dgm:t>
        <a:bodyPr/>
        <a:lstStyle/>
        <a:p>
          <a:endParaRPr lang="es-CR"/>
        </a:p>
      </dgm:t>
    </dgm:pt>
    <dgm:pt modelId="{E8627D8A-1706-4FC0-938E-3C8F89E8BA45}">
      <dgm:prSet phldrT="[Text]"/>
      <dgm:spPr/>
      <dgm:t>
        <a:bodyPr/>
        <a:lstStyle/>
        <a:p>
          <a:pPr algn="just"/>
          <a:r>
            <a:rPr lang="es-CR" b="1" noProof="0" dirty="0"/>
            <a:t>Monitoreo Web</a:t>
          </a:r>
        </a:p>
      </dgm:t>
    </dgm:pt>
    <dgm:pt modelId="{3CC22EF0-539B-4067-AAF4-A435B85D20DE}" type="parTrans" cxnId="{63E0E2DB-25B6-41EA-B58E-2692029B22BC}">
      <dgm:prSet/>
      <dgm:spPr/>
      <dgm:t>
        <a:bodyPr/>
        <a:lstStyle/>
        <a:p>
          <a:endParaRPr lang="es-CR"/>
        </a:p>
      </dgm:t>
    </dgm:pt>
    <dgm:pt modelId="{02C1BD1B-C547-4FCE-8430-5EC523DB5FA0}" type="sibTrans" cxnId="{63E0E2DB-25B6-41EA-B58E-2692029B22BC}">
      <dgm:prSet/>
      <dgm:spPr/>
      <dgm:t>
        <a:bodyPr/>
        <a:lstStyle/>
        <a:p>
          <a:endParaRPr lang="es-CR"/>
        </a:p>
      </dgm:t>
    </dgm:pt>
    <dgm:pt modelId="{D8EA396F-65F4-435E-B4E4-4DAE78B8C6EB}">
      <dgm:prSet phldrT="[Text]"/>
      <dgm:spPr/>
      <dgm:t>
        <a:bodyPr/>
        <a:lstStyle/>
        <a:p>
          <a:pPr algn="just"/>
          <a:r>
            <a:rPr lang="es-CR" noProof="0" dirty="0"/>
            <a:t>1 VDI</a:t>
          </a:r>
        </a:p>
      </dgm:t>
    </dgm:pt>
    <dgm:pt modelId="{2B64AF1B-D52E-4786-9334-2661F29CE549}" type="parTrans" cxnId="{612D7C08-1C1A-46EA-8BA8-6F4E40114846}">
      <dgm:prSet/>
      <dgm:spPr/>
      <dgm:t>
        <a:bodyPr/>
        <a:lstStyle/>
        <a:p>
          <a:endParaRPr lang="es-CR"/>
        </a:p>
      </dgm:t>
    </dgm:pt>
    <dgm:pt modelId="{2529BD5D-B263-4524-99BD-069CC5975C9A}" type="sibTrans" cxnId="{612D7C08-1C1A-46EA-8BA8-6F4E40114846}">
      <dgm:prSet/>
      <dgm:spPr/>
      <dgm:t>
        <a:bodyPr/>
        <a:lstStyle/>
        <a:p>
          <a:endParaRPr lang="es-CR"/>
        </a:p>
      </dgm:t>
    </dgm:pt>
    <dgm:pt modelId="{8267ECE3-190B-461D-8863-E4CAC9693ECE}">
      <dgm:prSet phldrT="[Text]"/>
      <dgm:spPr/>
      <dgm:t>
        <a:bodyPr/>
        <a:lstStyle/>
        <a:p>
          <a:pPr algn="just"/>
          <a:r>
            <a:rPr lang="es-CR" b="1" noProof="0" dirty="0"/>
            <a:t>Monitoreo de Servidores</a:t>
          </a:r>
        </a:p>
      </dgm:t>
    </dgm:pt>
    <dgm:pt modelId="{2D3BA133-E7A5-4112-9810-6CFC9DF01308}" type="parTrans" cxnId="{829C5EEF-FD83-489C-8725-5B6FA5FA40DF}">
      <dgm:prSet/>
      <dgm:spPr/>
      <dgm:t>
        <a:bodyPr/>
        <a:lstStyle/>
        <a:p>
          <a:endParaRPr lang="es-CR"/>
        </a:p>
      </dgm:t>
    </dgm:pt>
    <dgm:pt modelId="{F18D8B54-B2BF-4F7D-BD20-4F0ED50ADBDB}" type="sibTrans" cxnId="{829C5EEF-FD83-489C-8725-5B6FA5FA40DF}">
      <dgm:prSet/>
      <dgm:spPr/>
      <dgm:t>
        <a:bodyPr/>
        <a:lstStyle/>
        <a:p>
          <a:endParaRPr lang="es-CR"/>
        </a:p>
      </dgm:t>
    </dgm:pt>
    <dgm:pt modelId="{1DB80ED7-0FB3-4E07-82C4-56D45726D48B}">
      <dgm:prSet phldrT="[Text]"/>
      <dgm:spPr/>
      <dgm:t>
        <a:bodyPr/>
        <a:lstStyle/>
        <a:p>
          <a:pPr algn="just"/>
          <a:r>
            <a:rPr lang="es-CR" noProof="0" dirty="0"/>
            <a:t>Foglight (BCR)</a:t>
          </a:r>
        </a:p>
      </dgm:t>
    </dgm:pt>
    <dgm:pt modelId="{8FA1D69A-0151-4E42-A13A-3E090CE6D4CE}" type="parTrans" cxnId="{C5F03440-E148-42A5-8F21-BAB28CBE1F59}">
      <dgm:prSet/>
      <dgm:spPr/>
      <dgm:t>
        <a:bodyPr/>
        <a:lstStyle/>
        <a:p>
          <a:endParaRPr lang="en-US"/>
        </a:p>
      </dgm:t>
    </dgm:pt>
    <dgm:pt modelId="{D1A9EF5B-8599-413B-B04F-B48D2A589BF5}" type="sibTrans" cxnId="{C5F03440-E148-42A5-8F21-BAB28CBE1F59}">
      <dgm:prSet/>
      <dgm:spPr/>
      <dgm:t>
        <a:bodyPr/>
        <a:lstStyle/>
        <a:p>
          <a:endParaRPr lang="en-US"/>
        </a:p>
      </dgm:t>
    </dgm:pt>
    <dgm:pt modelId="{A539EAF2-5D24-4563-B793-89C7709F9BD9}">
      <dgm:prSet phldrT="[Text]"/>
      <dgm:spPr/>
      <dgm:t>
        <a:bodyPr/>
        <a:lstStyle/>
        <a:p>
          <a:pPr algn="just"/>
          <a:r>
            <a:rPr lang="es-CR" b="1" noProof="0" dirty="0"/>
            <a:t>Fecha</a:t>
          </a:r>
        </a:p>
      </dgm:t>
    </dgm:pt>
    <dgm:pt modelId="{037B49F5-12A4-4CC1-9CBC-A5D4926B4510}" type="parTrans" cxnId="{E7BA424E-6ECC-441A-9417-3F21D7E043B6}">
      <dgm:prSet/>
      <dgm:spPr/>
      <dgm:t>
        <a:bodyPr/>
        <a:lstStyle/>
        <a:p>
          <a:endParaRPr lang="en-US"/>
        </a:p>
      </dgm:t>
    </dgm:pt>
    <dgm:pt modelId="{62F058F1-8AF8-4C22-B15F-2332BABD2265}" type="sibTrans" cxnId="{E7BA424E-6ECC-441A-9417-3F21D7E043B6}">
      <dgm:prSet/>
      <dgm:spPr/>
      <dgm:t>
        <a:bodyPr/>
        <a:lstStyle/>
        <a:p>
          <a:endParaRPr lang="en-US"/>
        </a:p>
      </dgm:t>
    </dgm:pt>
    <dgm:pt modelId="{48DA8FDA-F0E5-41B9-8776-3905BE91ACD7}">
      <dgm:prSet phldrT="[Text]"/>
      <dgm:spPr/>
      <dgm:t>
        <a:bodyPr/>
        <a:lstStyle/>
        <a:p>
          <a:pPr algn="just"/>
          <a:r>
            <a:rPr lang="es-CR" b="0" noProof="0" dirty="0"/>
            <a:t>18 y 21 de octubre</a:t>
          </a:r>
        </a:p>
      </dgm:t>
    </dgm:pt>
    <dgm:pt modelId="{848F0B8F-476C-4BB7-89FC-BADBB3D0A19E}" type="parTrans" cxnId="{B5B1901F-79C8-4664-B64C-ABAD99B09936}">
      <dgm:prSet/>
      <dgm:spPr/>
      <dgm:t>
        <a:bodyPr/>
        <a:lstStyle/>
        <a:p>
          <a:endParaRPr lang="en-US"/>
        </a:p>
      </dgm:t>
    </dgm:pt>
    <dgm:pt modelId="{B68F9B49-A4FD-4D7F-9EF1-ADC818C25561}" type="sibTrans" cxnId="{B5B1901F-79C8-4664-B64C-ABAD99B09936}">
      <dgm:prSet/>
      <dgm:spPr/>
      <dgm:t>
        <a:bodyPr/>
        <a:lstStyle/>
        <a:p>
          <a:endParaRPr lang="en-US"/>
        </a:p>
      </dgm:t>
    </dgm:pt>
    <dgm:pt modelId="{2479E24C-3147-4EFB-90C8-96A6249CC87A}" type="pres">
      <dgm:prSet presAssocID="{73BCBB71-95FD-49F5-A04D-0A6D4DC41143}" presName="Name0" presStyleCnt="0">
        <dgm:presLayoutVars>
          <dgm:dir/>
          <dgm:animLvl val="lvl"/>
          <dgm:resizeHandles val="exact"/>
        </dgm:presLayoutVars>
      </dgm:prSet>
      <dgm:spPr/>
      <dgm:t>
        <a:bodyPr/>
        <a:lstStyle/>
        <a:p>
          <a:endParaRPr lang="en-US"/>
        </a:p>
      </dgm:t>
    </dgm:pt>
    <dgm:pt modelId="{639F9C6A-A471-474A-956A-6F0A6ECA4D2B}" type="pres">
      <dgm:prSet presAssocID="{A539EAF2-5D24-4563-B793-89C7709F9BD9}" presName="linNode" presStyleCnt="0"/>
      <dgm:spPr/>
    </dgm:pt>
    <dgm:pt modelId="{99408B43-F57C-4A23-A660-BFEF7231A671}" type="pres">
      <dgm:prSet presAssocID="{A539EAF2-5D24-4563-B793-89C7709F9BD9}" presName="parentText" presStyleLbl="node1" presStyleIdx="0" presStyleCnt="5">
        <dgm:presLayoutVars>
          <dgm:chMax val="1"/>
          <dgm:bulletEnabled val="1"/>
        </dgm:presLayoutVars>
      </dgm:prSet>
      <dgm:spPr/>
      <dgm:t>
        <a:bodyPr/>
        <a:lstStyle/>
        <a:p>
          <a:endParaRPr lang="en-US"/>
        </a:p>
      </dgm:t>
    </dgm:pt>
    <dgm:pt modelId="{40A35BB4-A6F9-464B-B6C6-4C373D4251B8}" type="pres">
      <dgm:prSet presAssocID="{A539EAF2-5D24-4563-B793-89C7709F9BD9}" presName="descendantText" presStyleLbl="alignAccFollowNode1" presStyleIdx="0" presStyleCnt="5">
        <dgm:presLayoutVars>
          <dgm:bulletEnabled val="1"/>
        </dgm:presLayoutVars>
      </dgm:prSet>
      <dgm:spPr/>
      <dgm:t>
        <a:bodyPr/>
        <a:lstStyle/>
        <a:p>
          <a:endParaRPr lang="en-US"/>
        </a:p>
      </dgm:t>
    </dgm:pt>
    <dgm:pt modelId="{0F6390BD-0F16-4F02-A925-822E72CE4605}" type="pres">
      <dgm:prSet presAssocID="{62F058F1-8AF8-4C22-B15F-2332BABD2265}" presName="sp" presStyleCnt="0"/>
      <dgm:spPr/>
    </dgm:pt>
    <dgm:pt modelId="{75B08DD2-A578-40C6-B9AB-6C60EEDE1BAC}" type="pres">
      <dgm:prSet presAssocID="{E053A25C-3979-41E3-B381-20ACE257F2DC}" presName="linNode" presStyleCnt="0"/>
      <dgm:spPr/>
    </dgm:pt>
    <dgm:pt modelId="{6FE80BC4-6736-42FF-A372-251FD3C669A4}" type="pres">
      <dgm:prSet presAssocID="{E053A25C-3979-41E3-B381-20ACE257F2DC}" presName="parentText" presStyleLbl="node1" presStyleIdx="1" presStyleCnt="5">
        <dgm:presLayoutVars>
          <dgm:chMax val="1"/>
          <dgm:bulletEnabled val="1"/>
        </dgm:presLayoutVars>
      </dgm:prSet>
      <dgm:spPr/>
      <dgm:t>
        <a:bodyPr/>
        <a:lstStyle/>
        <a:p>
          <a:endParaRPr lang="en-US"/>
        </a:p>
      </dgm:t>
    </dgm:pt>
    <dgm:pt modelId="{4F63FEC7-73E2-43B8-B98D-B183B2622E12}" type="pres">
      <dgm:prSet presAssocID="{E053A25C-3979-41E3-B381-20ACE257F2DC}" presName="descendantText" presStyleLbl="alignAccFollowNode1" presStyleIdx="1" presStyleCnt="5">
        <dgm:presLayoutVars>
          <dgm:bulletEnabled val="1"/>
        </dgm:presLayoutVars>
      </dgm:prSet>
      <dgm:spPr/>
      <dgm:t>
        <a:bodyPr/>
        <a:lstStyle/>
        <a:p>
          <a:endParaRPr lang="en-US"/>
        </a:p>
      </dgm:t>
    </dgm:pt>
    <dgm:pt modelId="{CAFFEB08-BC1D-4234-B48C-1D41B4EF77CC}" type="pres">
      <dgm:prSet presAssocID="{28D46276-4E97-415A-B978-2C157594F363}" presName="sp" presStyleCnt="0"/>
      <dgm:spPr/>
    </dgm:pt>
    <dgm:pt modelId="{6B34DC40-B4CC-4DCA-874D-4A933C2A26F9}" type="pres">
      <dgm:prSet presAssocID="{5F79DFA8-BE0C-4FD5-A9B7-CD47CAEA202A}" presName="linNode" presStyleCnt="0"/>
      <dgm:spPr/>
    </dgm:pt>
    <dgm:pt modelId="{86B12B68-C3B9-4261-8A1E-66F1718702E9}" type="pres">
      <dgm:prSet presAssocID="{5F79DFA8-BE0C-4FD5-A9B7-CD47CAEA202A}" presName="parentText" presStyleLbl="node1" presStyleIdx="2" presStyleCnt="5">
        <dgm:presLayoutVars>
          <dgm:chMax val="1"/>
          <dgm:bulletEnabled val="1"/>
        </dgm:presLayoutVars>
      </dgm:prSet>
      <dgm:spPr/>
      <dgm:t>
        <a:bodyPr/>
        <a:lstStyle/>
        <a:p>
          <a:endParaRPr lang="en-US"/>
        </a:p>
      </dgm:t>
    </dgm:pt>
    <dgm:pt modelId="{1358CD00-7EC3-4758-8BBD-82E66ADECAC6}" type="pres">
      <dgm:prSet presAssocID="{5F79DFA8-BE0C-4FD5-A9B7-CD47CAEA202A}" presName="descendantText" presStyleLbl="alignAccFollowNode1" presStyleIdx="2" presStyleCnt="5">
        <dgm:presLayoutVars>
          <dgm:bulletEnabled val="1"/>
        </dgm:presLayoutVars>
      </dgm:prSet>
      <dgm:spPr/>
      <dgm:t>
        <a:bodyPr/>
        <a:lstStyle/>
        <a:p>
          <a:endParaRPr lang="en-US"/>
        </a:p>
      </dgm:t>
    </dgm:pt>
    <dgm:pt modelId="{A6EEDDFD-571F-4FC0-9275-A23A889F7785}" type="pres">
      <dgm:prSet presAssocID="{B5DAE9C1-ECA1-4F4B-BF00-5E2894A2BFFC}" presName="sp" presStyleCnt="0"/>
      <dgm:spPr/>
    </dgm:pt>
    <dgm:pt modelId="{DEF4F080-BF50-4A48-A9E5-3D8064B59D0D}" type="pres">
      <dgm:prSet presAssocID="{E8627D8A-1706-4FC0-938E-3C8F89E8BA45}" presName="linNode" presStyleCnt="0"/>
      <dgm:spPr/>
    </dgm:pt>
    <dgm:pt modelId="{516F0B0D-1631-45C3-A30E-AC18AB71B3A7}" type="pres">
      <dgm:prSet presAssocID="{E8627D8A-1706-4FC0-938E-3C8F89E8BA45}" presName="parentText" presStyleLbl="node1" presStyleIdx="3" presStyleCnt="5">
        <dgm:presLayoutVars>
          <dgm:chMax val="1"/>
          <dgm:bulletEnabled val="1"/>
        </dgm:presLayoutVars>
      </dgm:prSet>
      <dgm:spPr/>
      <dgm:t>
        <a:bodyPr/>
        <a:lstStyle/>
        <a:p>
          <a:endParaRPr lang="en-US"/>
        </a:p>
      </dgm:t>
    </dgm:pt>
    <dgm:pt modelId="{B817FABC-B8D1-42C6-A820-6AD8742F704D}" type="pres">
      <dgm:prSet presAssocID="{E8627D8A-1706-4FC0-938E-3C8F89E8BA45}" presName="descendantText" presStyleLbl="alignAccFollowNode1" presStyleIdx="3" presStyleCnt="5">
        <dgm:presLayoutVars>
          <dgm:bulletEnabled val="1"/>
        </dgm:presLayoutVars>
      </dgm:prSet>
      <dgm:spPr/>
      <dgm:t>
        <a:bodyPr/>
        <a:lstStyle/>
        <a:p>
          <a:endParaRPr lang="en-US"/>
        </a:p>
      </dgm:t>
    </dgm:pt>
    <dgm:pt modelId="{CA073D2B-FFF4-47BF-A26F-BAE1960CBFC8}" type="pres">
      <dgm:prSet presAssocID="{02C1BD1B-C547-4FCE-8430-5EC523DB5FA0}" presName="sp" presStyleCnt="0"/>
      <dgm:spPr/>
    </dgm:pt>
    <dgm:pt modelId="{0F6F4476-028C-4A7F-A853-6907BD1C997E}" type="pres">
      <dgm:prSet presAssocID="{8267ECE3-190B-461D-8863-E4CAC9693ECE}" presName="linNode" presStyleCnt="0"/>
      <dgm:spPr/>
    </dgm:pt>
    <dgm:pt modelId="{122E165D-0FE3-43C9-A3AD-41F1145C9407}" type="pres">
      <dgm:prSet presAssocID="{8267ECE3-190B-461D-8863-E4CAC9693ECE}" presName="parentText" presStyleLbl="node1" presStyleIdx="4" presStyleCnt="5">
        <dgm:presLayoutVars>
          <dgm:chMax val="1"/>
          <dgm:bulletEnabled val="1"/>
        </dgm:presLayoutVars>
      </dgm:prSet>
      <dgm:spPr/>
      <dgm:t>
        <a:bodyPr/>
        <a:lstStyle/>
        <a:p>
          <a:endParaRPr lang="en-US"/>
        </a:p>
      </dgm:t>
    </dgm:pt>
    <dgm:pt modelId="{B3729A90-9F60-40C2-B995-A0A257DA9903}" type="pres">
      <dgm:prSet presAssocID="{8267ECE3-190B-461D-8863-E4CAC9693ECE}" presName="descendantText" presStyleLbl="alignAccFollowNode1" presStyleIdx="4" presStyleCnt="5">
        <dgm:presLayoutVars>
          <dgm:bulletEnabled val="1"/>
        </dgm:presLayoutVars>
      </dgm:prSet>
      <dgm:spPr/>
      <dgm:t>
        <a:bodyPr/>
        <a:lstStyle/>
        <a:p>
          <a:endParaRPr lang="en-US"/>
        </a:p>
      </dgm:t>
    </dgm:pt>
  </dgm:ptLst>
  <dgm:cxnLst>
    <dgm:cxn modelId="{B5B1901F-79C8-4664-B64C-ABAD99B09936}" srcId="{A539EAF2-5D24-4563-B793-89C7709F9BD9}" destId="{48DA8FDA-F0E5-41B9-8776-3905BE91ACD7}" srcOrd="0" destOrd="0" parTransId="{848F0B8F-476C-4BB7-89FC-BADBB3D0A19E}" sibTransId="{B68F9B49-A4FD-4D7F-9EF1-ADC818C25561}"/>
    <dgm:cxn modelId="{40521734-80FB-43D1-A0C6-C8C61FC7A888}" type="presOf" srcId="{73BCBB71-95FD-49F5-A04D-0A6D4DC41143}" destId="{2479E24C-3147-4EFB-90C8-96A6249CC87A}" srcOrd="0" destOrd="0" presId="urn:microsoft.com/office/officeart/2005/8/layout/vList5"/>
    <dgm:cxn modelId="{E7BA424E-6ECC-441A-9417-3F21D7E043B6}" srcId="{73BCBB71-95FD-49F5-A04D-0A6D4DC41143}" destId="{A539EAF2-5D24-4563-B793-89C7709F9BD9}" srcOrd="0" destOrd="0" parTransId="{037B49F5-12A4-4CC1-9CBC-A5D4926B4510}" sibTransId="{62F058F1-8AF8-4C22-B15F-2332BABD2265}"/>
    <dgm:cxn modelId="{A5D4D31F-13EA-4FE1-B9EE-1CEE018EB1BF}" srcId="{5F79DFA8-BE0C-4FD5-A9B7-CD47CAEA202A}" destId="{856F3211-1F57-4984-AE1A-2CD13620D860}" srcOrd="0" destOrd="0" parTransId="{2CDA3532-A840-4337-9B66-9EC53FE114B4}" sibTransId="{C6F3ABF2-76D5-494A-AD82-2BDFBB1123E5}"/>
    <dgm:cxn modelId="{1E22303D-1FD5-48D0-A00D-EFC60868B6F9}" type="presOf" srcId="{48DA8FDA-F0E5-41B9-8776-3905BE91ACD7}" destId="{40A35BB4-A6F9-464B-B6C6-4C373D4251B8}" srcOrd="0" destOrd="0" presId="urn:microsoft.com/office/officeart/2005/8/layout/vList5"/>
    <dgm:cxn modelId="{DE8B1CAA-24FB-4225-A988-6E0C0DFD7CF7}" srcId="{73BCBB71-95FD-49F5-A04D-0A6D4DC41143}" destId="{5F79DFA8-BE0C-4FD5-A9B7-CD47CAEA202A}" srcOrd="2" destOrd="0" parTransId="{F453793F-F1CF-4FCC-9191-65CFE25A9F3E}" sibTransId="{B5DAE9C1-ECA1-4F4B-BF00-5E2894A2BFFC}"/>
    <dgm:cxn modelId="{63E0E2DB-25B6-41EA-B58E-2692029B22BC}" srcId="{73BCBB71-95FD-49F5-A04D-0A6D4DC41143}" destId="{E8627D8A-1706-4FC0-938E-3C8F89E8BA45}" srcOrd="3" destOrd="0" parTransId="{3CC22EF0-539B-4067-AAF4-A435B85D20DE}" sibTransId="{02C1BD1B-C547-4FCE-8430-5EC523DB5FA0}"/>
    <dgm:cxn modelId="{1CA11715-3DD4-4DC9-8366-F16AC7558B46}" type="presOf" srcId="{E053A25C-3979-41E3-B381-20ACE257F2DC}" destId="{6FE80BC4-6736-42FF-A372-251FD3C669A4}" srcOrd="0" destOrd="0" presId="urn:microsoft.com/office/officeart/2005/8/layout/vList5"/>
    <dgm:cxn modelId="{4454F03B-0473-4A59-9DA4-F84C658756F0}" srcId="{73BCBB71-95FD-49F5-A04D-0A6D4DC41143}" destId="{E053A25C-3979-41E3-B381-20ACE257F2DC}" srcOrd="1" destOrd="0" parTransId="{E5EAF2D2-EF20-46BD-B2F7-CFAA324D393B}" sibTransId="{28D46276-4E97-415A-B978-2C157594F363}"/>
    <dgm:cxn modelId="{C5F03440-E148-42A5-8F21-BAB28CBE1F59}" srcId="{8267ECE3-190B-461D-8863-E4CAC9693ECE}" destId="{1DB80ED7-0FB3-4E07-82C4-56D45726D48B}" srcOrd="0" destOrd="0" parTransId="{8FA1D69A-0151-4E42-A13A-3E090CE6D4CE}" sibTransId="{D1A9EF5B-8599-413B-B04F-B48D2A589BF5}"/>
    <dgm:cxn modelId="{F5EEFADB-CB8D-4FFA-9CF1-4751AE39883C}" type="presOf" srcId="{D8EA396F-65F4-435E-B4E4-4DAE78B8C6EB}" destId="{B817FABC-B8D1-42C6-A820-6AD8742F704D}" srcOrd="0" destOrd="0" presId="urn:microsoft.com/office/officeart/2005/8/layout/vList5"/>
    <dgm:cxn modelId="{5D8AE16C-4F6B-4EDF-9785-AFCD80E747AB}" type="presOf" srcId="{5F79DFA8-BE0C-4FD5-A9B7-CD47CAEA202A}" destId="{86B12B68-C3B9-4261-8A1E-66F1718702E9}" srcOrd="0" destOrd="0" presId="urn:microsoft.com/office/officeart/2005/8/layout/vList5"/>
    <dgm:cxn modelId="{9F80EFF3-8E06-4D39-B1A9-013D0AEDA4C6}" type="presOf" srcId="{E8627D8A-1706-4FC0-938E-3C8F89E8BA45}" destId="{516F0B0D-1631-45C3-A30E-AC18AB71B3A7}" srcOrd="0" destOrd="0" presId="urn:microsoft.com/office/officeart/2005/8/layout/vList5"/>
    <dgm:cxn modelId="{612D7C08-1C1A-46EA-8BA8-6F4E40114846}" srcId="{E8627D8A-1706-4FC0-938E-3C8F89E8BA45}" destId="{D8EA396F-65F4-435E-B4E4-4DAE78B8C6EB}" srcOrd="0" destOrd="0" parTransId="{2B64AF1B-D52E-4786-9334-2661F29CE549}" sibTransId="{2529BD5D-B263-4524-99BD-069CC5975C9A}"/>
    <dgm:cxn modelId="{C33F5E1D-D6B7-4605-A436-512B6C1324D3}" type="presOf" srcId="{1DB80ED7-0FB3-4E07-82C4-56D45726D48B}" destId="{B3729A90-9F60-40C2-B995-A0A257DA9903}" srcOrd="0" destOrd="0" presId="urn:microsoft.com/office/officeart/2005/8/layout/vList5"/>
    <dgm:cxn modelId="{8C7B7A40-46AF-4846-B231-98A32D818FF9}" type="presOf" srcId="{148A7063-CE77-4121-9357-FA9A4AA1DED3}" destId="{4F63FEC7-73E2-43B8-B98D-B183B2622E12}" srcOrd="0" destOrd="0" presId="urn:microsoft.com/office/officeart/2005/8/layout/vList5"/>
    <dgm:cxn modelId="{829C5EEF-FD83-489C-8725-5B6FA5FA40DF}" srcId="{73BCBB71-95FD-49F5-A04D-0A6D4DC41143}" destId="{8267ECE3-190B-461D-8863-E4CAC9693ECE}" srcOrd="4" destOrd="0" parTransId="{2D3BA133-E7A5-4112-9810-6CFC9DF01308}" sibTransId="{F18D8B54-B2BF-4F7D-BD20-4F0ED50ADBDB}"/>
    <dgm:cxn modelId="{05ABFDAD-90B7-40BD-8C60-B654A6FD9417}" type="presOf" srcId="{A539EAF2-5D24-4563-B793-89C7709F9BD9}" destId="{99408B43-F57C-4A23-A660-BFEF7231A671}" srcOrd="0" destOrd="0" presId="urn:microsoft.com/office/officeart/2005/8/layout/vList5"/>
    <dgm:cxn modelId="{00B96619-B715-4B38-BCE5-465BC2F50A04}" type="presOf" srcId="{8267ECE3-190B-461D-8863-E4CAC9693ECE}" destId="{122E165D-0FE3-43C9-A3AD-41F1145C9407}" srcOrd="0" destOrd="0" presId="urn:microsoft.com/office/officeart/2005/8/layout/vList5"/>
    <dgm:cxn modelId="{972FE920-9957-4128-AF73-03F40DADD9E5}" srcId="{E053A25C-3979-41E3-B381-20ACE257F2DC}" destId="{148A7063-CE77-4121-9357-FA9A4AA1DED3}" srcOrd="0" destOrd="0" parTransId="{26A694C1-83E1-4335-8271-7A4FD9AD671A}" sibTransId="{E65699E7-682B-43F4-9C7F-19F02EAF9DD1}"/>
    <dgm:cxn modelId="{B1AB5B23-C214-4C53-9390-BFACCA52FAC7}" type="presOf" srcId="{856F3211-1F57-4984-AE1A-2CD13620D860}" destId="{1358CD00-7EC3-4758-8BBD-82E66ADECAC6}" srcOrd="0" destOrd="0" presId="urn:microsoft.com/office/officeart/2005/8/layout/vList5"/>
    <dgm:cxn modelId="{C5136A2D-1D44-4BA6-A64F-1A13227B531C}" type="presParOf" srcId="{2479E24C-3147-4EFB-90C8-96A6249CC87A}" destId="{639F9C6A-A471-474A-956A-6F0A6ECA4D2B}" srcOrd="0" destOrd="0" presId="urn:microsoft.com/office/officeart/2005/8/layout/vList5"/>
    <dgm:cxn modelId="{270290D2-01A6-432B-9555-369839647F67}" type="presParOf" srcId="{639F9C6A-A471-474A-956A-6F0A6ECA4D2B}" destId="{99408B43-F57C-4A23-A660-BFEF7231A671}" srcOrd="0" destOrd="0" presId="urn:microsoft.com/office/officeart/2005/8/layout/vList5"/>
    <dgm:cxn modelId="{3E06927F-2A97-4F51-A047-8BBEDDB46E71}" type="presParOf" srcId="{639F9C6A-A471-474A-956A-6F0A6ECA4D2B}" destId="{40A35BB4-A6F9-464B-B6C6-4C373D4251B8}" srcOrd="1" destOrd="0" presId="urn:microsoft.com/office/officeart/2005/8/layout/vList5"/>
    <dgm:cxn modelId="{402B22BE-10F7-4D61-A3F2-85DAC81C938D}" type="presParOf" srcId="{2479E24C-3147-4EFB-90C8-96A6249CC87A}" destId="{0F6390BD-0F16-4F02-A925-822E72CE4605}" srcOrd="1" destOrd="0" presId="urn:microsoft.com/office/officeart/2005/8/layout/vList5"/>
    <dgm:cxn modelId="{8C9CDA99-6618-40C3-B3B1-6D31C56D5770}" type="presParOf" srcId="{2479E24C-3147-4EFB-90C8-96A6249CC87A}" destId="{75B08DD2-A578-40C6-B9AB-6C60EEDE1BAC}" srcOrd="2" destOrd="0" presId="urn:microsoft.com/office/officeart/2005/8/layout/vList5"/>
    <dgm:cxn modelId="{4124CD31-FD00-45F0-B864-2F1074DD98AF}" type="presParOf" srcId="{75B08DD2-A578-40C6-B9AB-6C60EEDE1BAC}" destId="{6FE80BC4-6736-42FF-A372-251FD3C669A4}" srcOrd="0" destOrd="0" presId="urn:microsoft.com/office/officeart/2005/8/layout/vList5"/>
    <dgm:cxn modelId="{5ED6A4F6-6FEE-4C45-95CB-C3A1F7A6E381}" type="presParOf" srcId="{75B08DD2-A578-40C6-B9AB-6C60EEDE1BAC}" destId="{4F63FEC7-73E2-43B8-B98D-B183B2622E12}" srcOrd="1" destOrd="0" presId="urn:microsoft.com/office/officeart/2005/8/layout/vList5"/>
    <dgm:cxn modelId="{0497A946-49F0-4244-977E-69CCF5BBFDC1}" type="presParOf" srcId="{2479E24C-3147-4EFB-90C8-96A6249CC87A}" destId="{CAFFEB08-BC1D-4234-B48C-1D41B4EF77CC}" srcOrd="3" destOrd="0" presId="urn:microsoft.com/office/officeart/2005/8/layout/vList5"/>
    <dgm:cxn modelId="{D2A99E63-9603-4C20-B65D-CE59765F18EE}" type="presParOf" srcId="{2479E24C-3147-4EFB-90C8-96A6249CC87A}" destId="{6B34DC40-B4CC-4DCA-874D-4A933C2A26F9}" srcOrd="4" destOrd="0" presId="urn:microsoft.com/office/officeart/2005/8/layout/vList5"/>
    <dgm:cxn modelId="{1485380F-36B8-4A5E-ADE0-C9504130B583}" type="presParOf" srcId="{6B34DC40-B4CC-4DCA-874D-4A933C2A26F9}" destId="{86B12B68-C3B9-4261-8A1E-66F1718702E9}" srcOrd="0" destOrd="0" presId="urn:microsoft.com/office/officeart/2005/8/layout/vList5"/>
    <dgm:cxn modelId="{C8DEF217-073D-4983-8E40-F77E7F89CFD4}" type="presParOf" srcId="{6B34DC40-B4CC-4DCA-874D-4A933C2A26F9}" destId="{1358CD00-7EC3-4758-8BBD-82E66ADECAC6}" srcOrd="1" destOrd="0" presId="urn:microsoft.com/office/officeart/2005/8/layout/vList5"/>
    <dgm:cxn modelId="{3BA931BF-6B15-4BE2-822A-841ABEDC9B78}" type="presParOf" srcId="{2479E24C-3147-4EFB-90C8-96A6249CC87A}" destId="{A6EEDDFD-571F-4FC0-9275-A23A889F7785}" srcOrd="5" destOrd="0" presId="urn:microsoft.com/office/officeart/2005/8/layout/vList5"/>
    <dgm:cxn modelId="{C5BF697F-E2BA-4F58-802D-A732FB95EFE8}" type="presParOf" srcId="{2479E24C-3147-4EFB-90C8-96A6249CC87A}" destId="{DEF4F080-BF50-4A48-A9E5-3D8064B59D0D}" srcOrd="6" destOrd="0" presId="urn:microsoft.com/office/officeart/2005/8/layout/vList5"/>
    <dgm:cxn modelId="{710DFE4E-9556-473F-9187-94057946F66C}" type="presParOf" srcId="{DEF4F080-BF50-4A48-A9E5-3D8064B59D0D}" destId="{516F0B0D-1631-45C3-A30E-AC18AB71B3A7}" srcOrd="0" destOrd="0" presId="urn:microsoft.com/office/officeart/2005/8/layout/vList5"/>
    <dgm:cxn modelId="{76D73344-D5A8-402F-9387-4BAD130261C4}" type="presParOf" srcId="{DEF4F080-BF50-4A48-A9E5-3D8064B59D0D}" destId="{B817FABC-B8D1-42C6-A820-6AD8742F704D}" srcOrd="1" destOrd="0" presId="urn:microsoft.com/office/officeart/2005/8/layout/vList5"/>
    <dgm:cxn modelId="{83D154DF-B7D4-40E2-B1D3-605F7CE2D976}" type="presParOf" srcId="{2479E24C-3147-4EFB-90C8-96A6249CC87A}" destId="{CA073D2B-FFF4-47BF-A26F-BAE1960CBFC8}" srcOrd="7" destOrd="0" presId="urn:microsoft.com/office/officeart/2005/8/layout/vList5"/>
    <dgm:cxn modelId="{4A91379F-DC06-4741-931D-C573DEC0FFD9}" type="presParOf" srcId="{2479E24C-3147-4EFB-90C8-96A6249CC87A}" destId="{0F6F4476-028C-4A7F-A853-6907BD1C997E}" srcOrd="8" destOrd="0" presId="urn:microsoft.com/office/officeart/2005/8/layout/vList5"/>
    <dgm:cxn modelId="{E8AAE5E5-5572-45D0-8A17-694EF197849F}" type="presParOf" srcId="{0F6F4476-028C-4A7F-A853-6907BD1C997E}" destId="{122E165D-0FE3-43C9-A3AD-41F1145C9407}" srcOrd="0" destOrd="0" presId="urn:microsoft.com/office/officeart/2005/8/layout/vList5"/>
    <dgm:cxn modelId="{865B2C10-6C52-4B3A-912E-6FAA42683DCA}" type="presParOf" srcId="{0F6F4476-028C-4A7F-A853-6907BD1C997E}" destId="{B3729A90-9F60-40C2-B995-A0A257DA990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25CCB2-195C-4023-9EA3-D6AE47C4E897}"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CR"/>
        </a:p>
      </dgm:t>
    </dgm:pt>
    <dgm:pt modelId="{C9F5BF3C-6CB3-4322-AA8D-CF52A3510B61}">
      <dgm:prSet phldrT="[Text]"/>
      <dgm:spPr/>
      <dgm:t>
        <a:bodyPr/>
        <a:lstStyle/>
        <a:p>
          <a:r>
            <a:rPr lang="en-US" b="1" dirty="0"/>
            <a:t>Selenium WebDriver &amp; JMeter</a:t>
          </a:r>
          <a:endParaRPr lang="es-CR" b="1" dirty="0"/>
        </a:p>
      </dgm:t>
    </dgm:pt>
    <dgm:pt modelId="{FB1D1827-49C0-4476-9BF7-58E2DD1D4C0E}" type="parTrans" cxnId="{BC386DE4-FA16-4CCA-A5F5-41AF682791D7}">
      <dgm:prSet/>
      <dgm:spPr/>
      <dgm:t>
        <a:bodyPr/>
        <a:lstStyle/>
        <a:p>
          <a:endParaRPr lang="es-CR"/>
        </a:p>
      </dgm:t>
    </dgm:pt>
    <dgm:pt modelId="{0C585E8E-2E50-4351-BD33-0C3A68BC357F}" type="sibTrans" cxnId="{BC386DE4-FA16-4CCA-A5F5-41AF682791D7}">
      <dgm:prSet/>
      <dgm:spPr/>
      <dgm:t>
        <a:bodyPr/>
        <a:lstStyle/>
        <a:p>
          <a:endParaRPr lang="es-CR"/>
        </a:p>
      </dgm:t>
    </dgm:pt>
    <dgm:pt modelId="{1DA6A00A-8ECC-4573-ABDF-A6E35FA3DEDD}">
      <dgm:prSet phldrT="[Text]"/>
      <dgm:spPr/>
      <dgm:t>
        <a:bodyPr/>
        <a:lstStyle/>
        <a:p>
          <a:pPr algn="just"/>
          <a:r>
            <a:rPr lang="es-CR" noProof="0" dirty="0"/>
            <a:t>Se utiliza para realizar un monitoreo de los tiempos de carga de las páginas.</a:t>
          </a:r>
        </a:p>
      </dgm:t>
    </dgm:pt>
    <dgm:pt modelId="{E6FEB864-22AF-4109-B265-2A23ABAD22B4}" type="parTrans" cxnId="{B51E2620-28AF-403F-81B6-A9D94BE766BE}">
      <dgm:prSet/>
      <dgm:spPr/>
      <dgm:t>
        <a:bodyPr/>
        <a:lstStyle/>
        <a:p>
          <a:endParaRPr lang="es-CR"/>
        </a:p>
      </dgm:t>
    </dgm:pt>
    <dgm:pt modelId="{D0DD42FD-49D0-4BC2-B4C3-35ADD24A10E0}" type="sibTrans" cxnId="{B51E2620-28AF-403F-81B6-A9D94BE766BE}">
      <dgm:prSet/>
      <dgm:spPr/>
      <dgm:t>
        <a:bodyPr/>
        <a:lstStyle/>
        <a:p>
          <a:endParaRPr lang="es-CR"/>
        </a:p>
      </dgm:t>
    </dgm:pt>
    <dgm:pt modelId="{B6C08844-9A93-4C8F-B931-D584485C0E99}">
      <dgm:prSet/>
      <dgm:spPr/>
      <dgm:t>
        <a:bodyPr/>
        <a:lstStyle/>
        <a:p>
          <a:pPr algn="just"/>
          <a:r>
            <a:rPr lang="es-CR" noProof="0" dirty="0"/>
            <a:t>Selenium WebDriver permite simular las acciones de un usuario final mediante el uso de un navegador web de manera sencilla y realista. </a:t>
          </a:r>
        </a:p>
      </dgm:t>
    </dgm:pt>
    <dgm:pt modelId="{8228A000-B265-4F7A-9BEE-A1C40AB423D2}" type="parTrans" cxnId="{AE84F388-895F-4400-B4D1-8A3299079C91}">
      <dgm:prSet/>
      <dgm:spPr/>
      <dgm:t>
        <a:bodyPr/>
        <a:lstStyle/>
        <a:p>
          <a:endParaRPr lang="es-CR"/>
        </a:p>
      </dgm:t>
    </dgm:pt>
    <dgm:pt modelId="{1E8BB524-607C-44E6-ADDE-8EF6DB942E22}" type="sibTrans" cxnId="{AE84F388-895F-4400-B4D1-8A3299079C91}">
      <dgm:prSet/>
      <dgm:spPr/>
      <dgm:t>
        <a:bodyPr/>
        <a:lstStyle/>
        <a:p>
          <a:endParaRPr lang="es-CR"/>
        </a:p>
      </dgm:t>
    </dgm:pt>
    <dgm:pt modelId="{AF4C706E-2634-4F27-B481-5FF28EF49759}">
      <dgm:prSet/>
      <dgm:spPr/>
      <dgm:t>
        <a:bodyPr/>
        <a:lstStyle/>
        <a:p>
          <a:pPr algn="just"/>
          <a:r>
            <a:rPr lang="es-CR" noProof="0" dirty="0"/>
            <a:t>JMeter llama, mediante el uso de JavaScript, a los scripts creados con Selenium WebDriver en forma de paquetes. </a:t>
          </a:r>
        </a:p>
      </dgm:t>
    </dgm:pt>
    <dgm:pt modelId="{8AF5EC5D-0AF7-4527-9556-A9B7B08DD2BE}" type="parTrans" cxnId="{632531C9-8E12-4702-954D-DE2568D28D59}">
      <dgm:prSet/>
      <dgm:spPr/>
      <dgm:t>
        <a:bodyPr/>
        <a:lstStyle/>
        <a:p>
          <a:endParaRPr lang="es-CR"/>
        </a:p>
      </dgm:t>
    </dgm:pt>
    <dgm:pt modelId="{AD0E4C32-DD21-4036-B4C5-2D0E0DA12254}" type="sibTrans" cxnId="{632531C9-8E12-4702-954D-DE2568D28D59}">
      <dgm:prSet/>
      <dgm:spPr/>
      <dgm:t>
        <a:bodyPr/>
        <a:lstStyle/>
        <a:p>
          <a:endParaRPr lang="es-CR"/>
        </a:p>
      </dgm:t>
    </dgm:pt>
    <dgm:pt modelId="{7B21EF43-148E-4B4B-B507-7CC0DD8FC97E}">
      <dgm:prSet/>
      <dgm:spPr/>
      <dgm:t>
        <a:bodyPr/>
        <a:lstStyle/>
        <a:p>
          <a:pPr algn="just"/>
          <a:r>
            <a:rPr lang="es-CR" noProof="0" dirty="0"/>
            <a:t>El objetivo no es el de agregar carga de trabajo al servidor, sino el de monitorear la aplicación web durante una carga dada mediante la simulación de flujos típicos de trabajo.</a:t>
          </a:r>
        </a:p>
      </dgm:t>
    </dgm:pt>
    <dgm:pt modelId="{E1635194-CD6B-479C-82F4-0CA2EC64E6BF}" type="parTrans" cxnId="{B05DD885-7C81-45D9-8218-5C2A0A473CBF}">
      <dgm:prSet/>
      <dgm:spPr/>
      <dgm:t>
        <a:bodyPr/>
        <a:lstStyle/>
        <a:p>
          <a:endParaRPr lang="es-CR"/>
        </a:p>
      </dgm:t>
    </dgm:pt>
    <dgm:pt modelId="{27CF86DE-0D3F-45C3-9A1F-4E6C059B88A5}" type="sibTrans" cxnId="{B05DD885-7C81-45D9-8218-5C2A0A473CBF}">
      <dgm:prSet/>
      <dgm:spPr/>
      <dgm:t>
        <a:bodyPr/>
        <a:lstStyle/>
        <a:p>
          <a:endParaRPr lang="es-CR"/>
        </a:p>
      </dgm:t>
    </dgm:pt>
    <dgm:pt modelId="{1144B7AB-110A-4B70-85B7-19473F9F3C88}" type="pres">
      <dgm:prSet presAssocID="{3D25CCB2-195C-4023-9EA3-D6AE47C4E897}" presName="linear" presStyleCnt="0">
        <dgm:presLayoutVars>
          <dgm:dir/>
          <dgm:animLvl val="lvl"/>
          <dgm:resizeHandles val="exact"/>
        </dgm:presLayoutVars>
      </dgm:prSet>
      <dgm:spPr/>
      <dgm:t>
        <a:bodyPr/>
        <a:lstStyle/>
        <a:p>
          <a:endParaRPr lang="en-US"/>
        </a:p>
      </dgm:t>
    </dgm:pt>
    <dgm:pt modelId="{5B1F15D5-E839-4185-ACA8-583B2253BC15}" type="pres">
      <dgm:prSet presAssocID="{C9F5BF3C-6CB3-4322-AA8D-CF52A3510B61}" presName="parentLin" presStyleCnt="0"/>
      <dgm:spPr/>
    </dgm:pt>
    <dgm:pt modelId="{0604BB71-A787-4E67-BC32-D6025D82A547}" type="pres">
      <dgm:prSet presAssocID="{C9F5BF3C-6CB3-4322-AA8D-CF52A3510B61}" presName="parentLeftMargin" presStyleLbl="node1" presStyleIdx="0" presStyleCnt="1"/>
      <dgm:spPr/>
      <dgm:t>
        <a:bodyPr/>
        <a:lstStyle/>
        <a:p>
          <a:endParaRPr lang="en-US"/>
        </a:p>
      </dgm:t>
    </dgm:pt>
    <dgm:pt modelId="{68DB0753-C2DD-46A8-AE96-92FADF4F033D}" type="pres">
      <dgm:prSet presAssocID="{C9F5BF3C-6CB3-4322-AA8D-CF52A3510B61}" presName="parentText" presStyleLbl="node1" presStyleIdx="0" presStyleCnt="1">
        <dgm:presLayoutVars>
          <dgm:chMax val="0"/>
          <dgm:bulletEnabled val="1"/>
        </dgm:presLayoutVars>
      </dgm:prSet>
      <dgm:spPr/>
      <dgm:t>
        <a:bodyPr/>
        <a:lstStyle/>
        <a:p>
          <a:endParaRPr lang="en-US"/>
        </a:p>
      </dgm:t>
    </dgm:pt>
    <dgm:pt modelId="{6919FC45-ED6D-448C-BBD9-817B4329E9FC}" type="pres">
      <dgm:prSet presAssocID="{C9F5BF3C-6CB3-4322-AA8D-CF52A3510B61}" presName="negativeSpace" presStyleCnt="0"/>
      <dgm:spPr/>
    </dgm:pt>
    <dgm:pt modelId="{C77D26B1-4BCB-46DC-88A5-CF990700E187}" type="pres">
      <dgm:prSet presAssocID="{C9F5BF3C-6CB3-4322-AA8D-CF52A3510B61}" presName="childText" presStyleLbl="conFgAcc1" presStyleIdx="0" presStyleCnt="1">
        <dgm:presLayoutVars>
          <dgm:bulletEnabled val="1"/>
        </dgm:presLayoutVars>
      </dgm:prSet>
      <dgm:spPr/>
      <dgm:t>
        <a:bodyPr/>
        <a:lstStyle/>
        <a:p>
          <a:endParaRPr lang="en-US"/>
        </a:p>
      </dgm:t>
    </dgm:pt>
  </dgm:ptLst>
  <dgm:cxnLst>
    <dgm:cxn modelId="{B51E2620-28AF-403F-81B6-A9D94BE766BE}" srcId="{C9F5BF3C-6CB3-4322-AA8D-CF52A3510B61}" destId="{1DA6A00A-8ECC-4573-ABDF-A6E35FA3DEDD}" srcOrd="0" destOrd="0" parTransId="{E6FEB864-22AF-4109-B265-2A23ABAD22B4}" sibTransId="{D0DD42FD-49D0-4BC2-B4C3-35ADD24A10E0}"/>
    <dgm:cxn modelId="{4356B709-8E92-4BCD-98A8-B19563F985A5}" type="presOf" srcId="{AF4C706E-2634-4F27-B481-5FF28EF49759}" destId="{C77D26B1-4BCB-46DC-88A5-CF990700E187}" srcOrd="0" destOrd="2" presId="urn:microsoft.com/office/officeart/2005/8/layout/list1"/>
    <dgm:cxn modelId="{632531C9-8E12-4702-954D-DE2568D28D59}" srcId="{C9F5BF3C-6CB3-4322-AA8D-CF52A3510B61}" destId="{AF4C706E-2634-4F27-B481-5FF28EF49759}" srcOrd="2" destOrd="0" parTransId="{8AF5EC5D-0AF7-4527-9556-A9B7B08DD2BE}" sibTransId="{AD0E4C32-DD21-4036-B4C5-2D0E0DA12254}"/>
    <dgm:cxn modelId="{BC386DE4-FA16-4CCA-A5F5-41AF682791D7}" srcId="{3D25CCB2-195C-4023-9EA3-D6AE47C4E897}" destId="{C9F5BF3C-6CB3-4322-AA8D-CF52A3510B61}" srcOrd="0" destOrd="0" parTransId="{FB1D1827-49C0-4476-9BF7-58E2DD1D4C0E}" sibTransId="{0C585E8E-2E50-4351-BD33-0C3A68BC357F}"/>
    <dgm:cxn modelId="{5F18D77E-E87F-4227-ADA7-4075CE69C81C}" type="presOf" srcId="{B6C08844-9A93-4C8F-B931-D584485C0E99}" destId="{C77D26B1-4BCB-46DC-88A5-CF990700E187}" srcOrd="0" destOrd="1" presId="urn:microsoft.com/office/officeart/2005/8/layout/list1"/>
    <dgm:cxn modelId="{B86E3787-46C3-440B-AE38-0AAD183FB363}" type="presOf" srcId="{C9F5BF3C-6CB3-4322-AA8D-CF52A3510B61}" destId="{0604BB71-A787-4E67-BC32-D6025D82A547}" srcOrd="0" destOrd="0" presId="urn:microsoft.com/office/officeart/2005/8/layout/list1"/>
    <dgm:cxn modelId="{9531F45E-C125-448F-8234-66342DFA9F45}" type="presOf" srcId="{7B21EF43-148E-4B4B-B507-7CC0DD8FC97E}" destId="{C77D26B1-4BCB-46DC-88A5-CF990700E187}" srcOrd="0" destOrd="3" presId="urn:microsoft.com/office/officeart/2005/8/layout/list1"/>
    <dgm:cxn modelId="{96278D9A-844C-4624-AD1D-CE7C68C0DAC1}" type="presOf" srcId="{1DA6A00A-8ECC-4573-ABDF-A6E35FA3DEDD}" destId="{C77D26B1-4BCB-46DC-88A5-CF990700E187}" srcOrd="0" destOrd="0" presId="urn:microsoft.com/office/officeart/2005/8/layout/list1"/>
    <dgm:cxn modelId="{AE84F388-895F-4400-B4D1-8A3299079C91}" srcId="{C9F5BF3C-6CB3-4322-AA8D-CF52A3510B61}" destId="{B6C08844-9A93-4C8F-B931-D584485C0E99}" srcOrd="1" destOrd="0" parTransId="{8228A000-B265-4F7A-9BEE-A1C40AB423D2}" sibTransId="{1E8BB524-607C-44E6-ADDE-8EF6DB942E22}"/>
    <dgm:cxn modelId="{63CFDB0B-C036-4009-9C4E-BA5D35E5B65D}" type="presOf" srcId="{C9F5BF3C-6CB3-4322-AA8D-CF52A3510B61}" destId="{68DB0753-C2DD-46A8-AE96-92FADF4F033D}" srcOrd="1" destOrd="0" presId="urn:microsoft.com/office/officeart/2005/8/layout/list1"/>
    <dgm:cxn modelId="{B05DD885-7C81-45D9-8218-5C2A0A473CBF}" srcId="{C9F5BF3C-6CB3-4322-AA8D-CF52A3510B61}" destId="{7B21EF43-148E-4B4B-B507-7CC0DD8FC97E}" srcOrd="3" destOrd="0" parTransId="{E1635194-CD6B-479C-82F4-0CA2EC64E6BF}" sibTransId="{27CF86DE-0D3F-45C3-9A1F-4E6C059B88A5}"/>
    <dgm:cxn modelId="{60CC8583-6487-4FB6-B721-9F25D1447D59}" type="presOf" srcId="{3D25CCB2-195C-4023-9EA3-D6AE47C4E897}" destId="{1144B7AB-110A-4B70-85B7-19473F9F3C88}" srcOrd="0" destOrd="0" presId="urn:microsoft.com/office/officeart/2005/8/layout/list1"/>
    <dgm:cxn modelId="{BBB2E6D1-92F9-4414-97B1-689F8C5A58E2}" type="presParOf" srcId="{1144B7AB-110A-4B70-85B7-19473F9F3C88}" destId="{5B1F15D5-E839-4185-ACA8-583B2253BC15}" srcOrd="0" destOrd="0" presId="urn:microsoft.com/office/officeart/2005/8/layout/list1"/>
    <dgm:cxn modelId="{442C52EE-9B51-40C2-AC50-86CF7A9192C0}" type="presParOf" srcId="{5B1F15D5-E839-4185-ACA8-583B2253BC15}" destId="{0604BB71-A787-4E67-BC32-D6025D82A547}" srcOrd="0" destOrd="0" presId="urn:microsoft.com/office/officeart/2005/8/layout/list1"/>
    <dgm:cxn modelId="{D92C32C9-3D9F-42CB-89AA-E8F277651267}" type="presParOf" srcId="{5B1F15D5-E839-4185-ACA8-583B2253BC15}" destId="{68DB0753-C2DD-46A8-AE96-92FADF4F033D}" srcOrd="1" destOrd="0" presId="urn:microsoft.com/office/officeart/2005/8/layout/list1"/>
    <dgm:cxn modelId="{720AAD6D-F2AD-42EC-BC4F-40F17137AFAB}" type="presParOf" srcId="{1144B7AB-110A-4B70-85B7-19473F9F3C88}" destId="{6919FC45-ED6D-448C-BBD9-817B4329E9FC}" srcOrd="1" destOrd="0" presId="urn:microsoft.com/office/officeart/2005/8/layout/list1"/>
    <dgm:cxn modelId="{4E3B3954-E7FB-4DCA-AA08-A20EF056E906}" type="presParOf" srcId="{1144B7AB-110A-4B70-85B7-19473F9F3C88}" destId="{C77D26B1-4BCB-46DC-88A5-CF990700E18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25CCB2-195C-4023-9EA3-D6AE47C4E897}"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CR"/>
        </a:p>
      </dgm:t>
    </dgm:pt>
    <dgm:pt modelId="{C9F5BF3C-6CB3-4322-AA8D-CF52A3510B61}">
      <dgm:prSet phldrT="[Text]"/>
      <dgm:spPr/>
      <dgm:t>
        <a:bodyPr/>
        <a:lstStyle/>
        <a:p>
          <a:r>
            <a:rPr lang="en-US" b="1" dirty="0"/>
            <a:t>Foglight</a:t>
          </a:r>
          <a:endParaRPr lang="es-CR" b="1" dirty="0"/>
        </a:p>
      </dgm:t>
    </dgm:pt>
    <dgm:pt modelId="{FB1D1827-49C0-4476-9BF7-58E2DD1D4C0E}" type="parTrans" cxnId="{BC386DE4-FA16-4CCA-A5F5-41AF682791D7}">
      <dgm:prSet/>
      <dgm:spPr/>
      <dgm:t>
        <a:bodyPr/>
        <a:lstStyle/>
        <a:p>
          <a:endParaRPr lang="es-CR"/>
        </a:p>
      </dgm:t>
    </dgm:pt>
    <dgm:pt modelId="{0C585E8E-2E50-4351-BD33-0C3A68BC357F}" type="sibTrans" cxnId="{BC386DE4-FA16-4CCA-A5F5-41AF682791D7}">
      <dgm:prSet/>
      <dgm:spPr/>
      <dgm:t>
        <a:bodyPr/>
        <a:lstStyle/>
        <a:p>
          <a:endParaRPr lang="es-CR"/>
        </a:p>
      </dgm:t>
    </dgm:pt>
    <dgm:pt modelId="{1DA6A00A-8ECC-4573-ABDF-A6E35FA3DEDD}">
      <dgm:prSet phldrT="[Text]"/>
      <dgm:spPr/>
      <dgm:t>
        <a:bodyPr/>
        <a:lstStyle/>
        <a:p>
          <a:pPr algn="just"/>
          <a:r>
            <a:rPr lang="es-CR" dirty="0"/>
            <a:t>Debido a la complejidad de la infraestructura y las limitantes de acceso por temas de seguridad, para monitorear los servidores que alojan al sistema del BCR y a sus bases de datos se utiliza el sistema Foglight, un sistema controlado por el Banco de Costa Rica para el monitoreo de su infraestructura.</a:t>
          </a:r>
          <a:endParaRPr lang="es-CR" noProof="0" dirty="0"/>
        </a:p>
      </dgm:t>
    </dgm:pt>
    <dgm:pt modelId="{E6FEB864-22AF-4109-B265-2A23ABAD22B4}" type="parTrans" cxnId="{B51E2620-28AF-403F-81B6-A9D94BE766BE}">
      <dgm:prSet/>
      <dgm:spPr/>
      <dgm:t>
        <a:bodyPr/>
        <a:lstStyle/>
        <a:p>
          <a:endParaRPr lang="es-CR"/>
        </a:p>
      </dgm:t>
    </dgm:pt>
    <dgm:pt modelId="{D0DD42FD-49D0-4BC2-B4C3-35ADD24A10E0}" type="sibTrans" cxnId="{B51E2620-28AF-403F-81B6-A9D94BE766BE}">
      <dgm:prSet/>
      <dgm:spPr/>
      <dgm:t>
        <a:bodyPr/>
        <a:lstStyle/>
        <a:p>
          <a:endParaRPr lang="es-CR"/>
        </a:p>
      </dgm:t>
    </dgm:pt>
    <dgm:pt modelId="{1144B7AB-110A-4B70-85B7-19473F9F3C88}" type="pres">
      <dgm:prSet presAssocID="{3D25CCB2-195C-4023-9EA3-D6AE47C4E897}" presName="linear" presStyleCnt="0">
        <dgm:presLayoutVars>
          <dgm:dir/>
          <dgm:animLvl val="lvl"/>
          <dgm:resizeHandles val="exact"/>
        </dgm:presLayoutVars>
      </dgm:prSet>
      <dgm:spPr/>
      <dgm:t>
        <a:bodyPr/>
        <a:lstStyle/>
        <a:p>
          <a:endParaRPr lang="en-US"/>
        </a:p>
      </dgm:t>
    </dgm:pt>
    <dgm:pt modelId="{5B1F15D5-E839-4185-ACA8-583B2253BC15}" type="pres">
      <dgm:prSet presAssocID="{C9F5BF3C-6CB3-4322-AA8D-CF52A3510B61}" presName="parentLin" presStyleCnt="0"/>
      <dgm:spPr/>
    </dgm:pt>
    <dgm:pt modelId="{0604BB71-A787-4E67-BC32-D6025D82A547}" type="pres">
      <dgm:prSet presAssocID="{C9F5BF3C-6CB3-4322-AA8D-CF52A3510B61}" presName="parentLeftMargin" presStyleLbl="node1" presStyleIdx="0" presStyleCnt="1"/>
      <dgm:spPr/>
      <dgm:t>
        <a:bodyPr/>
        <a:lstStyle/>
        <a:p>
          <a:endParaRPr lang="en-US"/>
        </a:p>
      </dgm:t>
    </dgm:pt>
    <dgm:pt modelId="{68DB0753-C2DD-46A8-AE96-92FADF4F033D}" type="pres">
      <dgm:prSet presAssocID="{C9F5BF3C-6CB3-4322-AA8D-CF52A3510B61}" presName="parentText" presStyleLbl="node1" presStyleIdx="0" presStyleCnt="1">
        <dgm:presLayoutVars>
          <dgm:chMax val="0"/>
          <dgm:bulletEnabled val="1"/>
        </dgm:presLayoutVars>
      </dgm:prSet>
      <dgm:spPr/>
      <dgm:t>
        <a:bodyPr/>
        <a:lstStyle/>
        <a:p>
          <a:endParaRPr lang="en-US"/>
        </a:p>
      </dgm:t>
    </dgm:pt>
    <dgm:pt modelId="{6919FC45-ED6D-448C-BBD9-817B4329E9FC}" type="pres">
      <dgm:prSet presAssocID="{C9F5BF3C-6CB3-4322-AA8D-CF52A3510B61}" presName="negativeSpace" presStyleCnt="0"/>
      <dgm:spPr/>
    </dgm:pt>
    <dgm:pt modelId="{C77D26B1-4BCB-46DC-88A5-CF990700E187}" type="pres">
      <dgm:prSet presAssocID="{C9F5BF3C-6CB3-4322-AA8D-CF52A3510B61}" presName="childText" presStyleLbl="conFgAcc1" presStyleIdx="0" presStyleCnt="1">
        <dgm:presLayoutVars>
          <dgm:bulletEnabled val="1"/>
        </dgm:presLayoutVars>
      </dgm:prSet>
      <dgm:spPr/>
      <dgm:t>
        <a:bodyPr/>
        <a:lstStyle/>
        <a:p>
          <a:endParaRPr lang="en-US"/>
        </a:p>
      </dgm:t>
    </dgm:pt>
  </dgm:ptLst>
  <dgm:cxnLst>
    <dgm:cxn modelId="{42B53567-827F-4245-AD65-D2BED897E5F9}" type="presOf" srcId="{C9F5BF3C-6CB3-4322-AA8D-CF52A3510B61}" destId="{68DB0753-C2DD-46A8-AE96-92FADF4F033D}" srcOrd="1" destOrd="0" presId="urn:microsoft.com/office/officeart/2005/8/layout/list1"/>
    <dgm:cxn modelId="{B303EED1-F9D2-4323-9772-ED4F809401C4}" type="presOf" srcId="{3D25CCB2-195C-4023-9EA3-D6AE47C4E897}" destId="{1144B7AB-110A-4B70-85B7-19473F9F3C88}" srcOrd="0" destOrd="0" presId="urn:microsoft.com/office/officeart/2005/8/layout/list1"/>
    <dgm:cxn modelId="{E8338FA0-A7B4-40BB-BB45-3A84C9C1F7A4}" type="presOf" srcId="{C9F5BF3C-6CB3-4322-AA8D-CF52A3510B61}" destId="{0604BB71-A787-4E67-BC32-D6025D82A547}" srcOrd="0" destOrd="0" presId="urn:microsoft.com/office/officeart/2005/8/layout/list1"/>
    <dgm:cxn modelId="{47B88E51-899F-4896-9B03-468BDA42EC64}" type="presOf" srcId="{1DA6A00A-8ECC-4573-ABDF-A6E35FA3DEDD}" destId="{C77D26B1-4BCB-46DC-88A5-CF990700E187}" srcOrd="0" destOrd="0" presId="urn:microsoft.com/office/officeart/2005/8/layout/list1"/>
    <dgm:cxn modelId="{B51E2620-28AF-403F-81B6-A9D94BE766BE}" srcId="{C9F5BF3C-6CB3-4322-AA8D-CF52A3510B61}" destId="{1DA6A00A-8ECC-4573-ABDF-A6E35FA3DEDD}" srcOrd="0" destOrd="0" parTransId="{E6FEB864-22AF-4109-B265-2A23ABAD22B4}" sibTransId="{D0DD42FD-49D0-4BC2-B4C3-35ADD24A10E0}"/>
    <dgm:cxn modelId="{BC386DE4-FA16-4CCA-A5F5-41AF682791D7}" srcId="{3D25CCB2-195C-4023-9EA3-D6AE47C4E897}" destId="{C9F5BF3C-6CB3-4322-AA8D-CF52A3510B61}" srcOrd="0" destOrd="0" parTransId="{FB1D1827-49C0-4476-9BF7-58E2DD1D4C0E}" sibTransId="{0C585E8E-2E50-4351-BD33-0C3A68BC357F}"/>
    <dgm:cxn modelId="{C41BE5D7-8820-4465-A1F7-2252FCA3E1F3}" type="presParOf" srcId="{1144B7AB-110A-4B70-85B7-19473F9F3C88}" destId="{5B1F15D5-E839-4185-ACA8-583B2253BC15}" srcOrd="0" destOrd="0" presId="urn:microsoft.com/office/officeart/2005/8/layout/list1"/>
    <dgm:cxn modelId="{B856F424-E9A2-4F87-BD57-E4A1AB3E6037}" type="presParOf" srcId="{5B1F15D5-E839-4185-ACA8-583B2253BC15}" destId="{0604BB71-A787-4E67-BC32-D6025D82A547}" srcOrd="0" destOrd="0" presId="urn:microsoft.com/office/officeart/2005/8/layout/list1"/>
    <dgm:cxn modelId="{3E5BE7A2-908A-4F70-8552-70FD14229071}" type="presParOf" srcId="{5B1F15D5-E839-4185-ACA8-583B2253BC15}" destId="{68DB0753-C2DD-46A8-AE96-92FADF4F033D}" srcOrd="1" destOrd="0" presId="urn:microsoft.com/office/officeart/2005/8/layout/list1"/>
    <dgm:cxn modelId="{A6289EE9-87DA-456D-9D9B-BC8AA99C5704}" type="presParOf" srcId="{1144B7AB-110A-4B70-85B7-19473F9F3C88}" destId="{6919FC45-ED6D-448C-BBD9-817B4329E9FC}" srcOrd="1" destOrd="0" presId="urn:microsoft.com/office/officeart/2005/8/layout/list1"/>
    <dgm:cxn modelId="{C0F1E2D3-D03F-4588-9C9C-B4076F3F57D8}" type="presParOf" srcId="{1144B7AB-110A-4B70-85B7-19473F9F3C88}" destId="{C77D26B1-4BCB-46DC-88A5-CF990700E18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7A0C6-B9F5-4C1F-A064-AA5D79140A7D}">
      <dsp:nvSpPr>
        <dsp:cNvPr id="0" name=""/>
        <dsp:cNvSpPr/>
      </dsp:nvSpPr>
      <dsp:spPr>
        <a:xfrm>
          <a:off x="0" y="291052"/>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6E6167-CAF6-4082-905D-B647E25B6FD2}">
      <dsp:nvSpPr>
        <dsp:cNvPr id="0" name=""/>
        <dsp:cNvSpPr/>
      </dsp:nvSpPr>
      <dsp:spPr>
        <a:xfrm>
          <a:off x="304800" y="99172"/>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a:t>Introducción</a:t>
          </a:r>
        </a:p>
      </dsp:txBody>
      <dsp:txXfrm>
        <a:off x="323534" y="117906"/>
        <a:ext cx="4229732" cy="346292"/>
      </dsp:txXfrm>
    </dsp:sp>
    <dsp:sp modelId="{43E52892-A0BB-4B13-BD98-1445A1673215}">
      <dsp:nvSpPr>
        <dsp:cNvPr id="0" name=""/>
        <dsp:cNvSpPr/>
      </dsp:nvSpPr>
      <dsp:spPr>
        <a:xfrm>
          <a:off x="0" y="880732"/>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8F2C27-868C-4547-9279-7C03FFBA9E60}">
      <dsp:nvSpPr>
        <dsp:cNvPr id="0" name=""/>
        <dsp:cNvSpPr/>
      </dsp:nvSpPr>
      <dsp:spPr>
        <a:xfrm>
          <a:off x="304800" y="688852"/>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a:t>Contexto General</a:t>
          </a:r>
        </a:p>
      </dsp:txBody>
      <dsp:txXfrm>
        <a:off x="323534" y="707586"/>
        <a:ext cx="4229732" cy="346292"/>
      </dsp:txXfrm>
    </dsp:sp>
    <dsp:sp modelId="{E83EB5FA-92CB-4E06-9F31-309D98AAD685}">
      <dsp:nvSpPr>
        <dsp:cNvPr id="0" name=""/>
        <dsp:cNvSpPr/>
      </dsp:nvSpPr>
      <dsp:spPr>
        <a:xfrm>
          <a:off x="0" y="1470412"/>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602BCC-31EF-4B3D-9EC6-D7DF4845411B}">
      <dsp:nvSpPr>
        <dsp:cNvPr id="0" name=""/>
        <dsp:cNvSpPr/>
      </dsp:nvSpPr>
      <dsp:spPr>
        <a:xfrm>
          <a:off x="304800" y="127853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a:t>Enfoque de las Pruebas</a:t>
          </a:r>
        </a:p>
      </dsp:txBody>
      <dsp:txXfrm>
        <a:off x="323534" y="1297267"/>
        <a:ext cx="4229732" cy="346292"/>
      </dsp:txXfrm>
    </dsp:sp>
    <dsp:sp modelId="{7B671E76-C989-4D01-92F4-5016D05F4BB1}">
      <dsp:nvSpPr>
        <dsp:cNvPr id="0" name=""/>
        <dsp:cNvSpPr/>
      </dsp:nvSpPr>
      <dsp:spPr>
        <a:xfrm>
          <a:off x="0" y="2060093"/>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E1F326-C51F-41F4-8BB9-377DD1FD9739}">
      <dsp:nvSpPr>
        <dsp:cNvPr id="0" name=""/>
        <dsp:cNvSpPr/>
      </dsp:nvSpPr>
      <dsp:spPr>
        <a:xfrm>
          <a:off x="304800" y="186821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a:t>Resultados</a:t>
          </a:r>
        </a:p>
      </dsp:txBody>
      <dsp:txXfrm>
        <a:off x="323534" y="1886947"/>
        <a:ext cx="4229732" cy="346292"/>
      </dsp:txXfrm>
    </dsp:sp>
    <dsp:sp modelId="{50D41C37-AFC2-497B-8320-993683939F71}">
      <dsp:nvSpPr>
        <dsp:cNvPr id="0" name=""/>
        <dsp:cNvSpPr/>
      </dsp:nvSpPr>
      <dsp:spPr>
        <a:xfrm>
          <a:off x="0" y="2649773"/>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C2735A-DB0F-49B9-B63A-926569479694}">
      <dsp:nvSpPr>
        <dsp:cNvPr id="0" name=""/>
        <dsp:cNvSpPr/>
      </dsp:nvSpPr>
      <dsp:spPr>
        <a:xfrm>
          <a:off x="304800" y="245789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a:t>Principales Hallazgos</a:t>
          </a:r>
        </a:p>
      </dsp:txBody>
      <dsp:txXfrm>
        <a:off x="323534" y="2476627"/>
        <a:ext cx="4229732" cy="346292"/>
      </dsp:txXfrm>
    </dsp:sp>
    <dsp:sp modelId="{ABAB945C-E61C-4046-9FE4-FAADCD57EDBB}">
      <dsp:nvSpPr>
        <dsp:cNvPr id="0" name=""/>
        <dsp:cNvSpPr/>
      </dsp:nvSpPr>
      <dsp:spPr>
        <a:xfrm>
          <a:off x="0" y="3239453"/>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A0AA6B-15A5-4D08-AF1A-90185B5CB63D}">
      <dsp:nvSpPr>
        <dsp:cNvPr id="0" name=""/>
        <dsp:cNvSpPr/>
      </dsp:nvSpPr>
      <dsp:spPr>
        <a:xfrm>
          <a:off x="304800" y="304757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a:t>Conclusiones</a:t>
          </a:r>
        </a:p>
      </dsp:txBody>
      <dsp:txXfrm>
        <a:off x="323534" y="3066307"/>
        <a:ext cx="422973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3FEC7-73E2-43B8-B98D-B183B2622E12}">
      <dsp:nvSpPr>
        <dsp:cNvPr id="0" name=""/>
        <dsp:cNvSpPr/>
      </dsp:nvSpPr>
      <dsp:spPr>
        <a:xfrm rot="5400000">
          <a:off x="5567772" y="-2477756"/>
          <a:ext cx="362670"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n-US" sz="1800" kern="1200" noProof="0" dirty="0"/>
            <a:t>https://usrriesgoliquidez:18000/</a:t>
          </a:r>
          <a:endParaRPr lang="es-CR" sz="1800" kern="1200" noProof="0" dirty="0"/>
        </a:p>
      </dsp:txBody>
      <dsp:txXfrm rot="-5400000">
        <a:off x="3043645" y="64075"/>
        <a:ext cx="5393220" cy="327262"/>
      </dsp:txXfrm>
    </dsp:sp>
    <dsp:sp modelId="{6FE80BC4-6736-42FF-A372-251FD3C669A4}">
      <dsp:nvSpPr>
        <dsp:cNvPr id="0" name=""/>
        <dsp:cNvSpPr/>
      </dsp:nvSpPr>
      <dsp:spPr>
        <a:xfrm>
          <a:off x="0" y="1036"/>
          <a:ext cx="3043645"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just" defTabSz="844550">
            <a:lnSpc>
              <a:spcPct val="90000"/>
            </a:lnSpc>
            <a:spcBef>
              <a:spcPct val="0"/>
            </a:spcBef>
            <a:spcAft>
              <a:spcPct val="35000"/>
            </a:spcAft>
          </a:pPr>
          <a:r>
            <a:rPr lang="es-CR" sz="1900" b="1" kern="1200" noProof="0" dirty="0"/>
            <a:t>URL</a:t>
          </a:r>
        </a:p>
      </dsp:txBody>
      <dsp:txXfrm>
        <a:off x="22130" y="23166"/>
        <a:ext cx="2999385" cy="409077"/>
      </dsp:txXfrm>
    </dsp:sp>
    <dsp:sp modelId="{1358CD00-7EC3-4758-8BBD-82E66ADECAC6}">
      <dsp:nvSpPr>
        <dsp:cNvPr id="0" name=""/>
        <dsp:cNvSpPr/>
      </dsp:nvSpPr>
      <dsp:spPr>
        <a:xfrm rot="5400000">
          <a:off x="5567772" y="-2001752"/>
          <a:ext cx="362670"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smtClean="0"/>
            <a:t>1 servidor</a:t>
          </a:r>
          <a:endParaRPr lang="es-CR" sz="1800" kern="1200" noProof="0" dirty="0"/>
        </a:p>
      </dsp:txBody>
      <dsp:txXfrm rot="-5400000">
        <a:off x="3043645" y="540079"/>
        <a:ext cx="5393220" cy="327262"/>
      </dsp:txXfrm>
    </dsp:sp>
    <dsp:sp modelId="{86B12B68-C3B9-4261-8A1E-66F1718702E9}">
      <dsp:nvSpPr>
        <dsp:cNvPr id="0" name=""/>
        <dsp:cNvSpPr/>
      </dsp:nvSpPr>
      <dsp:spPr>
        <a:xfrm>
          <a:off x="0" y="477041"/>
          <a:ext cx="3043645"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just" defTabSz="844550">
            <a:lnSpc>
              <a:spcPct val="90000"/>
            </a:lnSpc>
            <a:spcBef>
              <a:spcPct val="0"/>
            </a:spcBef>
            <a:spcAft>
              <a:spcPct val="35000"/>
            </a:spcAft>
          </a:pPr>
          <a:r>
            <a:rPr lang="es-CR" sz="1900" b="1" kern="1200" noProof="0" dirty="0"/>
            <a:t>Servidores de BD</a:t>
          </a:r>
        </a:p>
      </dsp:txBody>
      <dsp:txXfrm>
        <a:off x="22130" y="499171"/>
        <a:ext cx="2999385" cy="409077"/>
      </dsp:txXfrm>
    </dsp:sp>
    <dsp:sp modelId="{B817FABC-B8D1-42C6-A820-6AD8742F704D}">
      <dsp:nvSpPr>
        <dsp:cNvPr id="0" name=""/>
        <dsp:cNvSpPr/>
      </dsp:nvSpPr>
      <dsp:spPr>
        <a:xfrm rot="5400000">
          <a:off x="5567772" y="-1525747"/>
          <a:ext cx="362670"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a:t>2 servidores</a:t>
          </a:r>
        </a:p>
      </dsp:txBody>
      <dsp:txXfrm rot="-5400000">
        <a:off x="3043645" y="1016084"/>
        <a:ext cx="5393220" cy="327262"/>
      </dsp:txXfrm>
    </dsp:sp>
    <dsp:sp modelId="{516F0B0D-1631-45C3-A30E-AC18AB71B3A7}">
      <dsp:nvSpPr>
        <dsp:cNvPr id="0" name=""/>
        <dsp:cNvSpPr/>
      </dsp:nvSpPr>
      <dsp:spPr>
        <a:xfrm>
          <a:off x="0" y="967494"/>
          <a:ext cx="3043645"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just" defTabSz="844550">
            <a:lnSpc>
              <a:spcPct val="90000"/>
            </a:lnSpc>
            <a:spcBef>
              <a:spcPct val="0"/>
            </a:spcBef>
            <a:spcAft>
              <a:spcPct val="35000"/>
            </a:spcAft>
          </a:pPr>
          <a:r>
            <a:rPr lang="es-CR" sz="1900" b="1" kern="1200" dirty="0"/>
            <a:t>Servidores de aplicación </a:t>
          </a:r>
          <a:endParaRPr lang="es-CR" sz="1900" b="1" kern="1200" noProof="0" dirty="0"/>
        </a:p>
      </dsp:txBody>
      <dsp:txXfrm>
        <a:off x="22130" y="989624"/>
        <a:ext cx="2999385" cy="409077"/>
      </dsp:txXfrm>
    </dsp:sp>
    <dsp:sp modelId="{B3729A90-9F60-40C2-B995-A0A257DA9903}">
      <dsp:nvSpPr>
        <dsp:cNvPr id="0" name=""/>
        <dsp:cNvSpPr/>
      </dsp:nvSpPr>
      <dsp:spPr>
        <a:xfrm rot="5400000">
          <a:off x="5567772" y="-1049742"/>
          <a:ext cx="362670"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a:t>2 servidores</a:t>
          </a:r>
        </a:p>
      </dsp:txBody>
      <dsp:txXfrm rot="-5400000">
        <a:off x="3043645" y="1492089"/>
        <a:ext cx="5393220" cy="327262"/>
      </dsp:txXfrm>
    </dsp:sp>
    <dsp:sp modelId="{122E165D-0FE3-43C9-A3AD-41F1145C9407}">
      <dsp:nvSpPr>
        <dsp:cNvPr id="0" name=""/>
        <dsp:cNvSpPr/>
      </dsp:nvSpPr>
      <dsp:spPr>
        <a:xfrm>
          <a:off x="0" y="1429050"/>
          <a:ext cx="3043645"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just" defTabSz="844550">
            <a:lnSpc>
              <a:spcPct val="90000"/>
            </a:lnSpc>
            <a:spcBef>
              <a:spcPct val="0"/>
            </a:spcBef>
            <a:spcAft>
              <a:spcPct val="35000"/>
            </a:spcAft>
          </a:pPr>
          <a:r>
            <a:rPr lang="es-CR" sz="1900" b="1" kern="1200" dirty="0"/>
            <a:t>Servidores de presentación</a:t>
          </a:r>
          <a:endParaRPr lang="es-CR" sz="1900" b="1" kern="1200" noProof="0" dirty="0"/>
        </a:p>
      </dsp:txBody>
      <dsp:txXfrm>
        <a:off x="22130" y="1451180"/>
        <a:ext cx="2999385" cy="409077"/>
      </dsp:txXfrm>
    </dsp:sp>
    <dsp:sp modelId="{817EA999-FB63-44DC-BFE9-4447ED039FD8}">
      <dsp:nvSpPr>
        <dsp:cNvPr id="0" name=""/>
        <dsp:cNvSpPr/>
      </dsp:nvSpPr>
      <dsp:spPr>
        <a:xfrm rot="5400000">
          <a:off x="5567772" y="-573738"/>
          <a:ext cx="362670"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n-US" sz="1800" kern="1200" noProof="0" dirty="0"/>
            <a:t>2 </a:t>
          </a:r>
          <a:r>
            <a:rPr lang="es-CR" sz="1800" kern="1200" noProof="0" dirty="0"/>
            <a:t>Balanceadores</a:t>
          </a:r>
        </a:p>
      </dsp:txBody>
      <dsp:txXfrm rot="-5400000">
        <a:off x="3043645" y="1968093"/>
        <a:ext cx="5393220" cy="327262"/>
      </dsp:txXfrm>
    </dsp:sp>
    <dsp:sp modelId="{39B7C066-7269-4488-9D28-DCCD10FD5868}">
      <dsp:nvSpPr>
        <dsp:cNvPr id="0" name=""/>
        <dsp:cNvSpPr/>
      </dsp:nvSpPr>
      <dsp:spPr>
        <a:xfrm>
          <a:off x="0" y="1905055"/>
          <a:ext cx="3043645"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just" defTabSz="844550">
            <a:lnSpc>
              <a:spcPct val="90000"/>
            </a:lnSpc>
            <a:spcBef>
              <a:spcPct val="0"/>
            </a:spcBef>
            <a:spcAft>
              <a:spcPct val="35000"/>
            </a:spcAft>
          </a:pPr>
          <a:r>
            <a:rPr lang="en-US" sz="1900" b="1" kern="1200" noProof="0" dirty="0"/>
            <a:t>Balanceadores de carga</a:t>
          </a:r>
          <a:endParaRPr lang="es-CR" sz="1900" b="1" kern="1200" noProof="0" dirty="0"/>
        </a:p>
      </dsp:txBody>
      <dsp:txXfrm>
        <a:off x="22130" y="1927185"/>
        <a:ext cx="2999385" cy="4090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35BB4-A6F9-464B-B6C6-4C373D4251B8}">
      <dsp:nvSpPr>
        <dsp:cNvPr id="0" name=""/>
        <dsp:cNvSpPr/>
      </dsp:nvSpPr>
      <dsp:spPr>
        <a:xfrm rot="5400000">
          <a:off x="5216979" y="-2312677"/>
          <a:ext cx="362670"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b="0" kern="1200" noProof="0" dirty="0"/>
            <a:t>18 y 21 de octubre</a:t>
          </a:r>
        </a:p>
      </dsp:txBody>
      <dsp:txXfrm rot="-5400000">
        <a:off x="2857931" y="64075"/>
        <a:ext cx="5063062" cy="327262"/>
      </dsp:txXfrm>
    </dsp:sp>
    <dsp:sp modelId="{99408B43-F57C-4A23-A660-BFEF7231A671}">
      <dsp:nvSpPr>
        <dsp:cNvPr id="0" name=""/>
        <dsp:cNvSpPr/>
      </dsp:nvSpPr>
      <dsp:spPr>
        <a:xfrm>
          <a:off x="0" y="1036"/>
          <a:ext cx="2857931"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a:t>Fecha</a:t>
          </a:r>
        </a:p>
      </dsp:txBody>
      <dsp:txXfrm>
        <a:off x="22130" y="23166"/>
        <a:ext cx="2813671" cy="409077"/>
      </dsp:txXfrm>
    </dsp:sp>
    <dsp:sp modelId="{4F63FEC7-73E2-43B8-B98D-B183B2622E12}">
      <dsp:nvSpPr>
        <dsp:cNvPr id="0" name=""/>
        <dsp:cNvSpPr/>
      </dsp:nvSpPr>
      <dsp:spPr>
        <a:xfrm rot="5400000">
          <a:off x="5216979" y="-1836672"/>
          <a:ext cx="362670"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a:t>Oficinas Avantica</a:t>
          </a:r>
        </a:p>
      </dsp:txBody>
      <dsp:txXfrm rot="-5400000">
        <a:off x="2857931" y="540080"/>
        <a:ext cx="5063062" cy="327262"/>
      </dsp:txXfrm>
    </dsp:sp>
    <dsp:sp modelId="{6FE80BC4-6736-42FF-A372-251FD3C669A4}">
      <dsp:nvSpPr>
        <dsp:cNvPr id="0" name=""/>
        <dsp:cNvSpPr/>
      </dsp:nvSpPr>
      <dsp:spPr>
        <a:xfrm>
          <a:off x="0" y="477041"/>
          <a:ext cx="2857931"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a:t>Ubicación</a:t>
          </a:r>
        </a:p>
      </dsp:txBody>
      <dsp:txXfrm>
        <a:off x="22130" y="499171"/>
        <a:ext cx="2813671" cy="409077"/>
      </dsp:txXfrm>
    </dsp:sp>
    <dsp:sp modelId="{1358CD00-7EC3-4758-8BBD-82E66ADECAC6}">
      <dsp:nvSpPr>
        <dsp:cNvPr id="0" name=""/>
        <dsp:cNvSpPr/>
      </dsp:nvSpPr>
      <dsp:spPr>
        <a:xfrm rot="5400000">
          <a:off x="5216979" y="-1360668"/>
          <a:ext cx="362670"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a:t>1 VDI</a:t>
          </a:r>
        </a:p>
      </dsp:txBody>
      <dsp:txXfrm rot="-5400000">
        <a:off x="2857931" y="1016084"/>
        <a:ext cx="5063062" cy="327262"/>
      </dsp:txXfrm>
    </dsp:sp>
    <dsp:sp modelId="{86B12B68-C3B9-4261-8A1E-66F1718702E9}">
      <dsp:nvSpPr>
        <dsp:cNvPr id="0" name=""/>
        <dsp:cNvSpPr/>
      </dsp:nvSpPr>
      <dsp:spPr>
        <a:xfrm>
          <a:off x="0" y="953046"/>
          <a:ext cx="2857931"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a:t>Generación de carga</a:t>
          </a:r>
        </a:p>
      </dsp:txBody>
      <dsp:txXfrm>
        <a:off x="22130" y="975176"/>
        <a:ext cx="2813671" cy="409077"/>
      </dsp:txXfrm>
    </dsp:sp>
    <dsp:sp modelId="{B817FABC-B8D1-42C6-A820-6AD8742F704D}">
      <dsp:nvSpPr>
        <dsp:cNvPr id="0" name=""/>
        <dsp:cNvSpPr/>
      </dsp:nvSpPr>
      <dsp:spPr>
        <a:xfrm rot="5400000">
          <a:off x="5216979" y="-884663"/>
          <a:ext cx="362670"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a:t>1 VDI</a:t>
          </a:r>
        </a:p>
      </dsp:txBody>
      <dsp:txXfrm rot="-5400000">
        <a:off x="2857931" y="1492089"/>
        <a:ext cx="5063062" cy="327262"/>
      </dsp:txXfrm>
    </dsp:sp>
    <dsp:sp modelId="{516F0B0D-1631-45C3-A30E-AC18AB71B3A7}">
      <dsp:nvSpPr>
        <dsp:cNvPr id="0" name=""/>
        <dsp:cNvSpPr/>
      </dsp:nvSpPr>
      <dsp:spPr>
        <a:xfrm>
          <a:off x="0" y="1429050"/>
          <a:ext cx="2857931"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a:t>Monitoreo Web</a:t>
          </a:r>
        </a:p>
      </dsp:txBody>
      <dsp:txXfrm>
        <a:off x="22130" y="1451180"/>
        <a:ext cx="2813671" cy="409077"/>
      </dsp:txXfrm>
    </dsp:sp>
    <dsp:sp modelId="{B3729A90-9F60-40C2-B995-A0A257DA9903}">
      <dsp:nvSpPr>
        <dsp:cNvPr id="0" name=""/>
        <dsp:cNvSpPr/>
      </dsp:nvSpPr>
      <dsp:spPr>
        <a:xfrm rot="5400000">
          <a:off x="5216979" y="-408659"/>
          <a:ext cx="362670"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a:t>Foglight (BCR)</a:t>
          </a:r>
        </a:p>
      </dsp:txBody>
      <dsp:txXfrm rot="-5400000">
        <a:off x="2857931" y="1968093"/>
        <a:ext cx="5063062" cy="327262"/>
      </dsp:txXfrm>
    </dsp:sp>
    <dsp:sp modelId="{122E165D-0FE3-43C9-A3AD-41F1145C9407}">
      <dsp:nvSpPr>
        <dsp:cNvPr id="0" name=""/>
        <dsp:cNvSpPr/>
      </dsp:nvSpPr>
      <dsp:spPr>
        <a:xfrm>
          <a:off x="0" y="1905055"/>
          <a:ext cx="2857931"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a:t>Monitoreo de Servidores</a:t>
          </a:r>
        </a:p>
      </dsp:txBody>
      <dsp:txXfrm>
        <a:off x="22130" y="1927185"/>
        <a:ext cx="2813671" cy="4090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D26B1-4BCB-46DC-88A5-CF990700E187}">
      <dsp:nvSpPr>
        <dsp:cNvPr id="0" name=""/>
        <dsp:cNvSpPr/>
      </dsp:nvSpPr>
      <dsp:spPr>
        <a:xfrm>
          <a:off x="0" y="392321"/>
          <a:ext cx="8225624" cy="3052349"/>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400" tIns="395732" rIns="638400" bIns="135128" numCol="1" spcCol="1270" anchor="t" anchorCtr="0">
          <a:noAutofit/>
        </a:bodyPr>
        <a:lstStyle/>
        <a:p>
          <a:pPr marL="171450" lvl="1" indent="-171450" algn="just" defTabSz="844550">
            <a:lnSpc>
              <a:spcPct val="90000"/>
            </a:lnSpc>
            <a:spcBef>
              <a:spcPct val="0"/>
            </a:spcBef>
            <a:spcAft>
              <a:spcPct val="15000"/>
            </a:spcAft>
            <a:buChar char="••"/>
          </a:pPr>
          <a:r>
            <a:rPr lang="es-CR" sz="1900" kern="1200" noProof="0" dirty="0"/>
            <a:t>Se utiliza para realizar un monitoreo de los tiempos de carga de las páginas.</a:t>
          </a:r>
        </a:p>
        <a:p>
          <a:pPr marL="171450" lvl="1" indent="-171450" algn="just" defTabSz="844550">
            <a:lnSpc>
              <a:spcPct val="90000"/>
            </a:lnSpc>
            <a:spcBef>
              <a:spcPct val="0"/>
            </a:spcBef>
            <a:spcAft>
              <a:spcPct val="15000"/>
            </a:spcAft>
            <a:buChar char="••"/>
          </a:pPr>
          <a:r>
            <a:rPr lang="es-CR" sz="1900" kern="1200" noProof="0" dirty="0"/>
            <a:t>Selenium WebDriver permite simular las acciones de un usuario final mediante el uso de un navegador web de manera sencilla y realista. </a:t>
          </a:r>
        </a:p>
        <a:p>
          <a:pPr marL="171450" lvl="1" indent="-171450" algn="just" defTabSz="844550">
            <a:lnSpc>
              <a:spcPct val="90000"/>
            </a:lnSpc>
            <a:spcBef>
              <a:spcPct val="0"/>
            </a:spcBef>
            <a:spcAft>
              <a:spcPct val="15000"/>
            </a:spcAft>
            <a:buChar char="••"/>
          </a:pPr>
          <a:r>
            <a:rPr lang="es-CR" sz="1900" kern="1200" noProof="0" dirty="0"/>
            <a:t>JMeter llama, mediante el uso de JavaScript, a los scripts creados con Selenium WebDriver en forma de paquetes. </a:t>
          </a:r>
        </a:p>
        <a:p>
          <a:pPr marL="171450" lvl="1" indent="-171450" algn="just" defTabSz="844550">
            <a:lnSpc>
              <a:spcPct val="90000"/>
            </a:lnSpc>
            <a:spcBef>
              <a:spcPct val="0"/>
            </a:spcBef>
            <a:spcAft>
              <a:spcPct val="15000"/>
            </a:spcAft>
            <a:buChar char="••"/>
          </a:pPr>
          <a:r>
            <a:rPr lang="es-CR" sz="1900" kern="1200" noProof="0" dirty="0"/>
            <a:t>El objetivo no es el de agregar carga de trabajo al servidor, sino el de monitorear la aplicación web durante una carga dada mediante la simulación de flujos típicos de trabajo.</a:t>
          </a:r>
        </a:p>
      </dsp:txBody>
      <dsp:txXfrm>
        <a:off x="0" y="392321"/>
        <a:ext cx="8225624" cy="3052349"/>
      </dsp:txXfrm>
    </dsp:sp>
    <dsp:sp modelId="{68DB0753-C2DD-46A8-AE96-92FADF4F033D}">
      <dsp:nvSpPr>
        <dsp:cNvPr id="0" name=""/>
        <dsp:cNvSpPr/>
      </dsp:nvSpPr>
      <dsp:spPr>
        <a:xfrm>
          <a:off x="411281" y="111881"/>
          <a:ext cx="5757936" cy="56088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636" tIns="0" rIns="217636" bIns="0" numCol="1" spcCol="1270" anchor="ctr" anchorCtr="0">
          <a:noAutofit/>
        </a:bodyPr>
        <a:lstStyle/>
        <a:p>
          <a:pPr lvl="0" algn="l" defTabSz="844550">
            <a:lnSpc>
              <a:spcPct val="90000"/>
            </a:lnSpc>
            <a:spcBef>
              <a:spcPct val="0"/>
            </a:spcBef>
            <a:spcAft>
              <a:spcPct val="35000"/>
            </a:spcAft>
          </a:pPr>
          <a:r>
            <a:rPr lang="en-US" sz="1900" b="1" kern="1200" dirty="0"/>
            <a:t>Selenium WebDriver &amp; JMeter</a:t>
          </a:r>
          <a:endParaRPr lang="es-CR" sz="1900" b="1" kern="1200" dirty="0"/>
        </a:p>
      </dsp:txBody>
      <dsp:txXfrm>
        <a:off x="438661" y="139261"/>
        <a:ext cx="5703176"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D26B1-4BCB-46DC-88A5-CF990700E187}">
      <dsp:nvSpPr>
        <dsp:cNvPr id="0" name=""/>
        <dsp:cNvSpPr/>
      </dsp:nvSpPr>
      <dsp:spPr>
        <a:xfrm>
          <a:off x="0" y="545276"/>
          <a:ext cx="8225624" cy="2835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400" tIns="520700" rIns="638400" bIns="177800" numCol="1" spcCol="1270" anchor="t" anchorCtr="0">
          <a:noAutofit/>
        </a:bodyPr>
        <a:lstStyle/>
        <a:p>
          <a:pPr marL="228600" lvl="1" indent="-228600" algn="just" defTabSz="1111250">
            <a:lnSpc>
              <a:spcPct val="90000"/>
            </a:lnSpc>
            <a:spcBef>
              <a:spcPct val="0"/>
            </a:spcBef>
            <a:spcAft>
              <a:spcPct val="15000"/>
            </a:spcAft>
            <a:buChar char="••"/>
          </a:pPr>
          <a:r>
            <a:rPr lang="es-CR" sz="2500" kern="1200" dirty="0"/>
            <a:t>Debido a la complejidad de la infraestructura y las limitantes de acceso por temas de seguridad, para monitorear los servidores que alojan al sistema del BCR y a sus bases de datos se utiliza el sistema Foglight, un sistema controlado por el Banco de Costa Rica para el monitoreo de su infraestructura.</a:t>
          </a:r>
          <a:endParaRPr lang="es-CR" sz="2500" kern="1200" noProof="0" dirty="0"/>
        </a:p>
      </dsp:txBody>
      <dsp:txXfrm>
        <a:off x="0" y="545276"/>
        <a:ext cx="8225624" cy="2835000"/>
      </dsp:txXfrm>
    </dsp:sp>
    <dsp:sp modelId="{68DB0753-C2DD-46A8-AE96-92FADF4F033D}">
      <dsp:nvSpPr>
        <dsp:cNvPr id="0" name=""/>
        <dsp:cNvSpPr/>
      </dsp:nvSpPr>
      <dsp:spPr>
        <a:xfrm>
          <a:off x="411281" y="176276"/>
          <a:ext cx="5757936" cy="7380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636" tIns="0" rIns="217636" bIns="0" numCol="1" spcCol="1270" anchor="ctr" anchorCtr="0">
          <a:noAutofit/>
        </a:bodyPr>
        <a:lstStyle/>
        <a:p>
          <a:pPr lvl="0" algn="l" defTabSz="1111250">
            <a:lnSpc>
              <a:spcPct val="90000"/>
            </a:lnSpc>
            <a:spcBef>
              <a:spcPct val="0"/>
            </a:spcBef>
            <a:spcAft>
              <a:spcPct val="35000"/>
            </a:spcAft>
          </a:pPr>
          <a:r>
            <a:rPr lang="en-US" sz="2500" b="1" kern="1200" dirty="0"/>
            <a:t>Foglight</a:t>
          </a:r>
          <a:endParaRPr lang="es-CR" sz="2500" b="1" kern="1200" dirty="0"/>
        </a:p>
      </dsp:txBody>
      <dsp:txXfrm>
        <a:off x="447307" y="212302"/>
        <a:ext cx="5685884"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D51F8A-A291-44B1-AD04-3C0621A81601}" type="datetimeFigureOut">
              <a:rPr lang="en-US" smtClean="0"/>
              <a:pPr/>
              <a:t>11/8/2016</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9149CE-2B6F-4C05-97EC-1BBE3517A066}" type="slidenum">
              <a:rPr lang="en-US" smtClean="0"/>
              <a:pPr/>
              <a:t>‹#›</a:t>
            </a:fld>
            <a:endParaRPr lang="en-US" dirty="0"/>
          </a:p>
        </p:txBody>
      </p:sp>
    </p:spTree>
    <p:extLst>
      <p:ext uri="{BB962C8B-B14F-4D97-AF65-F5344CB8AC3E}">
        <p14:creationId xmlns:p14="http://schemas.microsoft.com/office/powerpoint/2010/main" val="319074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err="1" smtClean="0"/>
              <a:t>Introduccion</a:t>
            </a:r>
            <a:endParaRPr lang="en-US" dirty="0" smtClean="0"/>
          </a:p>
          <a:p>
            <a:pPr marL="171450" indent="-171450">
              <a:buFont typeface="Arial" panose="020B0604020202020204" pitchFamily="34" charset="0"/>
              <a:buChar char="•"/>
            </a:pPr>
            <a:r>
              <a:rPr lang="en-US" dirty="0" err="1" smtClean="0"/>
              <a:t>Alcance</a:t>
            </a:r>
            <a:endParaRPr lang="en-US" dirty="0" smtClean="0"/>
          </a:p>
          <a:p>
            <a:pPr marL="0" indent="0">
              <a:buFont typeface="Arial" panose="020B0604020202020204" pitchFamily="34" charset="0"/>
              <a:buNone/>
            </a:pPr>
            <a:r>
              <a:rPr lang="en-US" dirty="0" err="1" smtClean="0"/>
              <a:t>Contexto</a:t>
            </a:r>
            <a:r>
              <a:rPr lang="en-US" baseline="0" dirty="0" smtClean="0"/>
              <a:t> General</a:t>
            </a:r>
          </a:p>
          <a:p>
            <a:pPr marL="171450" indent="-171450">
              <a:buFont typeface="Arial" panose="020B0604020202020204" pitchFamily="34" charset="0"/>
              <a:buChar char="•"/>
            </a:pPr>
            <a:r>
              <a:rPr lang="en-US" baseline="0" dirty="0" smtClean="0"/>
              <a:t>Estado de la </a:t>
            </a:r>
            <a:r>
              <a:rPr lang="en-US" baseline="0" dirty="0" err="1" smtClean="0"/>
              <a:t>applicacion</a:t>
            </a:r>
            <a:endParaRPr lang="en-US" baseline="0" dirty="0" smtClean="0"/>
          </a:p>
          <a:p>
            <a:pPr marL="0" indent="0">
              <a:buFont typeface="Arial" panose="020B0604020202020204" pitchFamily="34" charset="0"/>
              <a:buNone/>
            </a:pPr>
            <a:r>
              <a:rPr lang="en-US" baseline="0" dirty="0" err="1" smtClean="0"/>
              <a:t>Enfoque</a:t>
            </a:r>
            <a:r>
              <a:rPr lang="en-US" baseline="0" dirty="0" smtClean="0"/>
              <a:t> de las </a:t>
            </a:r>
            <a:r>
              <a:rPr lang="en-US" baseline="0" dirty="0" err="1" smtClean="0"/>
              <a:t>pruebas</a:t>
            </a:r>
            <a:endParaRPr lang="en-US" baseline="0" dirty="0" smtClean="0"/>
          </a:p>
          <a:p>
            <a:pPr marL="171450" indent="-171450">
              <a:buFont typeface="Arial" panose="020B0604020202020204" pitchFamily="34" charset="0"/>
              <a:buChar char="•"/>
            </a:pPr>
            <a:r>
              <a:rPr lang="en-US" baseline="0" dirty="0" err="1" smtClean="0"/>
              <a:t>Objetivos</a:t>
            </a:r>
            <a:endParaRPr lang="en-US" baseline="0" dirty="0" smtClean="0"/>
          </a:p>
          <a:p>
            <a:pPr marL="171450" indent="-171450">
              <a:buFont typeface="Arial" panose="020B0604020202020204" pitchFamily="34" charset="0"/>
              <a:buChar char="•"/>
            </a:pPr>
            <a:r>
              <a:rPr lang="en-US" baseline="0" dirty="0" err="1" smtClean="0"/>
              <a:t>Ambiente</a:t>
            </a:r>
            <a:r>
              <a:rPr lang="en-US" baseline="0" dirty="0" smtClean="0"/>
              <a:t> de </a:t>
            </a:r>
            <a:r>
              <a:rPr lang="en-US" baseline="0" dirty="0" err="1" smtClean="0"/>
              <a:t>pruebas</a:t>
            </a:r>
            <a:endParaRPr lang="en-US" baseline="0" dirty="0" smtClean="0"/>
          </a:p>
          <a:p>
            <a:pPr marL="171450" indent="-171450">
              <a:buFont typeface="Arial" panose="020B0604020202020204" pitchFamily="34" charset="0"/>
              <a:buChar char="•"/>
            </a:pPr>
            <a:r>
              <a:rPr lang="en-US" baseline="0" dirty="0" err="1" smtClean="0"/>
              <a:t>Herramientas</a:t>
            </a:r>
            <a:r>
              <a:rPr lang="en-US" baseline="0" dirty="0" smtClean="0"/>
              <a:t> a utilizer</a:t>
            </a:r>
          </a:p>
          <a:p>
            <a:pPr marL="171450" indent="-171450">
              <a:buFont typeface="Arial" panose="020B0604020202020204" pitchFamily="34" charset="0"/>
              <a:buChar char="•"/>
            </a:pPr>
            <a:r>
              <a:rPr lang="en-US" baseline="0" dirty="0" smtClean="0"/>
              <a:t>Variables a </a:t>
            </a:r>
            <a:r>
              <a:rPr lang="en-US" baseline="0" dirty="0" err="1" smtClean="0"/>
              <a:t>medir</a:t>
            </a:r>
            <a:endParaRPr lang="en-US" baseline="0" dirty="0" smtClean="0"/>
          </a:p>
          <a:p>
            <a:pPr marL="171450" indent="-171450">
              <a:buFont typeface="Arial" panose="020B0604020202020204" pitchFamily="34" charset="0"/>
              <a:buChar char="•"/>
            </a:pPr>
            <a:r>
              <a:rPr lang="en-US" baseline="0" dirty="0" err="1" smtClean="0"/>
              <a:t>Flujos</a:t>
            </a:r>
            <a:r>
              <a:rPr lang="en-US" baseline="0" dirty="0" smtClean="0"/>
              <a:t> de </a:t>
            </a:r>
            <a:r>
              <a:rPr lang="en-US" baseline="0" dirty="0" err="1" smtClean="0"/>
              <a:t>trabajo</a:t>
            </a:r>
            <a:endParaRPr lang="en-US" baseline="0" dirty="0" smtClean="0"/>
          </a:p>
          <a:p>
            <a:pPr marL="171450" indent="-171450">
              <a:buFont typeface="Arial" panose="020B0604020202020204" pitchFamily="34" charset="0"/>
              <a:buChar char="•"/>
            </a:pPr>
            <a:r>
              <a:rPr lang="en-US" baseline="0" dirty="0" err="1" smtClean="0"/>
              <a:t>Generacion</a:t>
            </a:r>
            <a:r>
              <a:rPr lang="en-US" baseline="0" dirty="0" smtClean="0"/>
              <a:t> de </a:t>
            </a:r>
            <a:r>
              <a:rPr lang="en-US" baseline="0" dirty="0" err="1" smtClean="0"/>
              <a:t>carga</a:t>
            </a:r>
            <a:endParaRPr lang="en-US" baseline="0" dirty="0" smtClean="0"/>
          </a:p>
          <a:p>
            <a:pPr marL="171450" indent="-171450">
              <a:buFont typeface="Arial" panose="020B0604020202020204" pitchFamily="34" charset="0"/>
              <a:buChar char="•"/>
            </a:pPr>
            <a:r>
              <a:rPr lang="en-US" baseline="0" dirty="0" err="1" smtClean="0"/>
              <a:t>Monitoreo</a:t>
            </a:r>
            <a:r>
              <a:rPr lang="en-US" baseline="0" dirty="0" smtClean="0"/>
              <a:t> web y </a:t>
            </a:r>
            <a:r>
              <a:rPr lang="en-US" baseline="0" dirty="0" err="1" smtClean="0"/>
              <a:t>servidores</a:t>
            </a:r>
            <a:endParaRPr lang="en-US" baseline="0" dirty="0" smtClean="0"/>
          </a:p>
          <a:p>
            <a:pPr marL="0" indent="0">
              <a:buFont typeface="Arial" panose="020B0604020202020204" pitchFamily="34" charset="0"/>
              <a:buNone/>
            </a:pPr>
            <a:r>
              <a:rPr lang="en-US" baseline="0" dirty="0" err="1" smtClean="0"/>
              <a:t>Resultados</a:t>
            </a:r>
            <a:endParaRPr lang="en-US" baseline="0" dirty="0" smtClean="0"/>
          </a:p>
          <a:p>
            <a:pPr marL="171450" indent="-171450">
              <a:buFont typeface="Arial" panose="020B0604020202020204" pitchFamily="34" charset="0"/>
              <a:buChar char="•"/>
            </a:pPr>
            <a:r>
              <a:rPr lang="en-US" baseline="0" dirty="0" err="1" smtClean="0"/>
              <a:t>Escenario</a:t>
            </a:r>
            <a:r>
              <a:rPr lang="en-US" baseline="0" dirty="0" smtClean="0"/>
              <a:t> 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Escenario</a:t>
            </a:r>
            <a:r>
              <a:rPr lang="en-US" baseline="0" dirty="0" smtClean="0"/>
              <a:t> II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Escenario</a:t>
            </a:r>
            <a:r>
              <a:rPr lang="en-US" baseline="0" dirty="0" smtClean="0"/>
              <a:t> III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Infraestructura</a:t>
            </a:r>
            <a:endParaRPr lang="en-US" baseline="0" dirty="0" smtClean="0"/>
          </a:p>
          <a:p>
            <a:pPr marL="0" indent="0">
              <a:buFont typeface="Arial" panose="020B0604020202020204" pitchFamily="34" charset="0"/>
              <a:buNone/>
            </a:pPr>
            <a:r>
              <a:rPr lang="en-US" baseline="0" dirty="0" err="1" smtClean="0"/>
              <a:t>Principales</a:t>
            </a:r>
            <a:r>
              <a:rPr lang="en-US" baseline="0" dirty="0" smtClean="0"/>
              <a:t> </a:t>
            </a:r>
            <a:r>
              <a:rPr lang="en-US" baseline="0" dirty="0" err="1" smtClean="0"/>
              <a:t>hallazgos</a:t>
            </a: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Escenario</a:t>
            </a:r>
            <a:r>
              <a:rPr lang="en-US" baseline="0" dirty="0" smtClean="0"/>
              <a:t> 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Escenario</a:t>
            </a:r>
            <a:r>
              <a:rPr lang="en-US" baseline="0" dirty="0" smtClean="0"/>
              <a:t> II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Escenario</a:t>
            </a:r>
            <a:r>
              <a:rPr lang="en-US" baseline="0" dirty="0" smtClean="0"/>
              <a:t> III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Infraestructura</a:t>
            </a: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Interfaz</a:t>
            </a:r>
            <a:r>
              <a:rPr lang="en-US" baseline="0" dirty="0" smtClean="0"/>
              <a:t> web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0" indent="0">
              <a:buFont typeface="Arial" panose="020B0604020202020204" pitchFamily="34" charset="0"/>
              <a:buNone/>
            </a:pPr>
            <a:r>
              <a:rPr lang="en-US" baseline="0" dirty="0" err="1" smtClean="0"/>
              <a:t>Conclusiones</a:t>
            </a: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2</a:t>
            </a:fld>
            <a:endParaRPr lang="en-US" dirty="0"/>
          </a:p>
        </p:txBody>
      </p:sp>
    </p:spTree>
    <p:extLst>
      <p:ext uri="{BB962C8B-B14F-4D97-AF65-F5344CB8AC3E}">
        <p14:creationId xmlns:p14="http://schemas.microsoft.com/office/powerpoint/2010/main" val="4135712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35</a:t>
            </a:fld>
            <a:endParaRPr lang="en-US" dirty="0"/>
          </a:p>
        </p:txBody>
      </p:sp>
    </p:spTree>
    <p:extLst>
      <p:ext uri="{BB962C8B-B14F-4D97-AF65-F5344CB8AC3E}">
        <p14:creationId xmlns:p14="http://schemas.microsoft.com/office/powerpoint/2010/main" val="999230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36</a:t>
            </a:fld>
            <a:endParaRPr lang="en-US" dirty="0"/>
          </a:p>
        </p:txBody>
      </p:sp>
    </p:spTree>
    <p:extLst>
      <p:ext uri="{BB962C8B-B14F-4D97-AF65-F5344CB8AC3E}">
        <p14:creationId xmlns:p14="http://schemas.microsoft.com/office/powerpoint/2010/main" val="298671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noProof="0" dirty="0" smtClean="0"/>
              <a:t>Para las pruebas de rendimiento se ejecutaron 3 escenarios</a:t>
            </a:r>
          </a:p>
          <a:p>
            <a:pPr marL="171450" indent="-171450">
              <a:buFont typeface="Arial" panose="020B0604020202020204" pitchFamily="34" charset="0"/>
              <a:buChar char="•"/>
            </a:pPr>
            <a:r>
              <a:rPr lang="es-CR" noProof="0" dirty="0" smtClean="0"/>
              <a:t>Línea</a:t>
            </a:r>
            <a:r>
              <a:rPr lang="es-CR" baseline="0" noProof="0" dirty="0" smtClean="0"/>
              <a:t> base de generación de reportes</a:t>
            </a:r>
          </a:p>
          <a:p>
            <a:pPr marL="171450" indent="-171450">
              <a:buFont typeface="Arial" panose="020B0604020202020204" pitchFamily="34" charset="0"/>
              <a:buChar char="•"/>
            </a:pPr>
            <a:r>
              <a:rPr lang="es-CR" baseline="0" noProof="0" dirty="0" smtClean="0"/>
              <a:t>Línea base de navegación web</a:t>
            </a:r>
          </a:p>
          <a:p>
            <a:pPr marL="171450" indent="-171450">
              <a:buFont typeface="Arial" panose="020B0604020202020204" pitchFamily="34" charset="0"/>
              <a:buChar char="•"/>
            </a:pPr>
            <a:r>
              <a:rPr lang="es-CR" baseline="0" noProof="0" dirty="0" smtClean="0"/>
              <a:t>Cola de generación de reportes y monitoreo web</a:t>
            </a:r>
          </a:p>
          <a:p>
            <a:endParaRPr lang="es-CR" baseline="0" noProof="0" dirty="0" smtClean="0"/>
          </a:p>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15</a:t>
            </a:fld>
            <a:endParaRPr lang="en-US" dirty="0"/>
          </a:p>
        </p:txBody>
      </p:sp>
    </p:spTree>
    <p:extLst>
      <p:ext uri="{BB962C8B-B14F-4D97-AF65-F5344CB8AC3E}">
        <p14:creationId xmlns:p14="http://schemas.microsoft.com/office/powerpoint/2010/main" val="39188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sz="1200" kern="1200" dirty="0" smtClean="0">
                <a:solidFill>
                  <a:schemeClr val="tx1"/>
                </a:solidFill>
                <a:effectLst/>
                <a:latin typeface="+mn-lt"/>
                <a:ea typeface="+mn-ea"/>
                <a:cs typeface="+mn-cs"/>
              </a:rPr>
              <a:t>Durante el escenario I se busca establecer una línea base de tiempos de respuesta para cada uno de los tipos de reporte, presentando valores horizonte y niveles de confianza bajos, medios y altos. </a:t>
            </a:r>
            <a:endParaRPr lang="en-US" sz="1200" kern="1200" dirty="0" smtClean="0">
              <a:solidFill>
                <a:schemeClr val="tx1"/>
              </a:solidFill>
              <a:effectLst/>
              <a:latin typeface="+mn-lt"/>
              <a:ea typeface="+mn-ea"/>
              <a:cs typeface="+mn-cs"/>
            </a:endParaRPr>
          </a:p>
          <a:p>
            <a:r>
              <a:rPr lang="es-CR" sz="1200" kern="1200" dirty="0" smtClean="0">
                <a:solidFill>
                  <a:schemeClr val="tx1"/>
                </a:solidFill>
                <a:effectLst/>
                <a:latin typeface="+mn-lt"/>
                <a:ea typeface="+mn-ea"/>
                <a:cs typeface="+mn-cs"/>
              </a:rPr>
              <a:t>Para este escenario se solicitan las órdenes individualmente, los reportes </a:t>
            </a:r>
            <a:r>
              <a:rPr lang="es-CR" sz="1200" b="1" kern="1200" dirty="0" smtClean="0">
                <a:solidFill>
                  <a:schemeClr val="tx1"/>
                </a:solidFill>
                <a:effectLst/>
                <a:latin typeface="+mn-lt"/>
                <a:ea typeface="+mn-ea"/>
                <a:cs typeface="+mn-cs"/>
              </a:rPr>
              <a:t>no </a:t>
            </a:r>
            <a:r>
              <a:rPr lang="es-CR" sz="1200" kern="1200" dirty="0" smtClean="0">
                <a:solidFill>
                  <a:schemeClr val="tx1"/>
                </a:solidFill>
                <a:effectLst/>
                <a:latin typeface="+mn-lt"/>
                <a:ea typeface="+mn-ea"/>
                <a:cs typeface="+mn-cs"/>
              </a:rPr>
              <a:t>se encolan, esto dado que, si se encolan reportes se genera una carga adicional de trabajo y si eso pasa el escenario dejaría de ser una línea base.</a:t>
            </a:r>
          </a:p>
          <a:p>
            <a:r>
              <a:rPr lang="es-CR" sz="1200" kern="1200" dirty="0" smtClean="0">
                <a:solidFill>
                  <a:schemeClr val="tx1"/>
                </a:solidFill>
                <a:effectLst/>
                <a:latin typeface="+mn-lt"/>
                <a:ea typeface="+mn-ea"/>
                <a:cs typeface="+mn-cs"/>
              </a:rPr>
              <a:t>Escenario 1 </a:t>
            </a:r>
          </a:p>
          <a:p>
            <a:r>
              <a:rPr lang="es-CR" sz="1200" kern="1200" dirty="0" smtClean="0">
                <a:solidFill>
                  <a:schemeClr val="tx1"/>
                </a:solidFill>
                <a:effectLst/>
                <a:latin typeface="+mn-lt"/>
                <a:ea typeface="+mn-ea"/>
                <a:cs typeface="+mn-cs"/>
              </a:rPr>
              <a:t>Esperado:</a:t>
            </a:r>
          </a:p>
          <a:p>
            <a:pPr marL="171450" lvl="0" indent="-171450">
              <a:buFont typeface="Arial" panose="020B0604020202020204" pitchFamily="34" charset="0"/>
              <a:buChar char="•"/>
            </a:pPr>
            <a:r>
              <a:rPr lang="es-CR" sz="1200" kern="1200" dirty="0" smtClean="0">
                <a:solidFill>
                  <a:schemeClr val="tx1"/>
                </a:solidFill>
                <a:effectLst/>
                <a:latin typeface="+mn-lt"/>
                <a:ea typeface="+mn-ea"/>
                <a:cs typeface="+mn-cs"/>
              </a:rPr>
              <a:t>Que las ordenes que tomen mayor tiempo en procesarse sean aquellas que tienen valores horizonte y niveles de confianza elevados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s-CR" sz="1200" kern="1200" dirty="0" smtClean="0">
                <a:solidFill>
                  <a:schemeClr val="tx1"/>
                </a:solidFill>
                <a:effectLst/>
                <a:latin typeface="+mn-lt"/>
                <a:ea typeface="+mn-ea"/>
                <a:cs typeface="+mn-cs"/>
              </a:rPr>
              <a:t>Que los reportes de tipo Pasivos y Activos y Pasivos sean los dos tipos de reporte que toman más tiempo en ser procesados.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R" sz="1200" kern="1200" dirty="0" smtClean="0">
                <a:solidFill>
                  <a:schemeClr val="tx1"/>
                </a:solidFill>
                <a:effectLst/>
                <a:latin typeface="+mn-lt"/>
                <a:ea typeface="+mn-ea"/>
                <a:cs typeface="+mn-cs"/>
              </a:rPr>
              <a:t>los reportes que toman mayor tiempo de procesamiento son los  que tienen una configuración del tipo ‘2’, es decir, un valor horizonte de 45 y 90% de nivel de confianza.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R" sz="1200" kern="1200" dirty="0" smtClean="0">
                <a:solidFill>
                  <a:schemeClr val="tx1"/>
                </a:solidFill>
                <a:effectLst/>
                <a:latin typeface="+mn-lt"/>
                <a:ea typeface="+mn-ea"/>
                <a:cs typeface="+mn-cs"/>
              </a:rPr>
              <a:t>Por otra parte el segundo supuesto si se cumple.</a:t>
            </a:r>
            <a:endParaRPr lang="en-US" sz="1200" kern="1200" dirty="0" smtClean="0">
              <a:solidFill>
                <a:schemeClr val="tx1"/>
              </a:solidFill>
              <a:effectLst/>
              <a:latin typeface="+mn-lt"/>
              <a:ea typeface="+mn-ea"/>
              <a:cs typeface="+mn-cs"/>
            </a:endParaRPr>
          </a:p>
          <a:p>
            <a:pPr marL="0" lvl="0" indent="0">
              <a:buFont typeface="Arial" panose="020B0604020202020204" pitchFamily="34" charset="0"/>
              <a:buNone/>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20</a:t>
            </a:fld>
            <a:endParaRPr lang="en-US" dirty="0"/>
          </a:p>
        </p:txBody>
      </p:sp>
    </p:spTree>
    <p:extLst>
      <p:ext uri="{BB962C8B-B14F-4D97-AF65-F5344CB8AC3E}">
        <p14:creationId xmlns:p14="http://schemas.microsoft.com/office/powerpoint/2010/main" val="389123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prueba arranca de manera normal, se ejecutan los flujos de navegación del sistema de manera aleatoria para simular el transito normal de la aplicación. A diferencia de lo planificado, este escenario se tomó la decisión de lanzarlo sin monitoreo de la infraestructura activo, ya que en los servidores de pruebas no se encontraba instalado Foglight.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21</a:t>
            </a:fld>
            <a:endParaRPr lang="en-US" dirty="0"/>
          </a:p>
        </p:txBody>
      </p:sp>
    </p:spTree>
    <p:extLst>
      <p:ext uri="{BB962C8B-B14F-4D97-AF65-F5344CB8AC3E}">
        <p14:creationId xmlns:p14="http://schemas.microsoft.com/office/powerpoint/2010/main" val="2111047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 </a:t>
            </a:r>
            <a:r>
              <a:rPr lang="en-US" dirty="0" err="1" smtClean="0"/>
              <a:t>pico</a:t>
            </a:r>
            <a:r>
              <a:rPr lang="en-US" dirty="0" smtClean="0"/>
              <a:t> </a:t>
            </a:r>
            <a:r>
              <a:rPr lang="en-US" dirty="0" err="1" smtClean="0"/>
              <a:t>sucede</a:t>
            </a:r>
            <a:r>
              <a:rPr lang="en-US" dirty="0" smtClean="0"/>
              <a:t> </a:t>
            </a:r>
            <a:r>
              <a:rPr lang="en-US" dirty="0" err="1" smtClean="0"/>
              <a:t>pasadas</a:t>
            </a:r>
            <a:r>
              <a:rPr lang="en-US" dirty="0" smtClean="0"/>
              <a:t> las 6pm min 252 de la </a:t>
            </a:r>
            <a:r>
              <a:rPr lang="en-US" dirty="0" err="1" smtClean="0"/>
              <a:t>prueba</a:t>
            </a:r>
            <a:r>
              <a:rPr lang="en-US" dirty="0" smtClean="0"/>
              <a:t>,</a:t>
            </a:r>
            <a:r>
              <a:rPr lang="en-US" baseline="0" dirty="0" smtClean="0"/>
              <a:t> sin embargo para ese </a:t>
            </a:r>
            <a:r>
              <a:rPr lang="en-US" baseline="0" dirty="0" err="1" smtClean="0"/>
              <a:t>momento</a:t>
            </a:r>
            <a:r>
              <a:rPr lang="en-US" baseline="0" dirty="0" smtClean="0"/>
              <a:t> la cola de </a:t>
            </a:r>
            <a:r>
              <a:rPr lang="en-US" baseline="0" dirty="0" err="1" smtClean="0"/>
              <a:t>reportes</a:t>
            </a:r>
            <a:r>
              <a:rPr lang="en-US" baseline="0" dirty="0" smtClean="0"/>
              <a:t> </a:t>
            </a:r>
            <a:r>
              <a:rPr lang="en-US" baseline="0" dirty="0" err="1" smtClean="0"/>
              <a:t>ya</a:t>
            </a:r>
            <a:r>
              <a:rPr lang="en-US" baseline="0" dirty="0" smtClean="0"/>
              <a:t> </a:t>
            </a:r>
            <a:r>
              <a:rPr lang="en-US" baseline="0" dirty="0" err="1" smtClean="0"/>
              <a:t>habia</a:t>
            </a:r>
            <a:r>
              <a:rPr lang="en-US" baseline="0" dirty="0" smtClean="0"/>
              <a:t> </a:t>
            </a:r>
            <a:r>
              <a:rPr lang="en-US" baseline="0" dirty="0" err="1" smtClean="0"/>
              <a:t>terminado</a:t>
            </a:r>
            <a:r>
              <a:rPr lang="en-US" baseline="0" dirty="0" smtClean="0"/>
              <a:t> de </a:t>
            </a:r>
            <a:r>
              <a:rPr lang="en-US" baseline="0" dirty="0" err="1" smtClean="0"/>
              <a:t>ejecutar</a:t>
            </a:r>
            <a:r>
              <a:rPr lang="en-US" baseline="0" dirty="0" smtClean="0"/>
              <a:t> </a:t>
            </a:r>
            <a:r>
              <a:rPr lang="en-US" baseline="0" dirty="0" err="1" smtClean="0"/>
              <a:t>todos</a:t>
            </a:r>
            <a:r>
              <a:rPr lang="en-US" baseline="0" dirty="0" smtClean="0"/>
              <a:t> </a:t>
            </a:r>
            <a:r>
              <a:rPr lang="en-US" baseline="0" dirty="0" err="1" smtClean="0"/>
              <a:t>los</a:t>
            </a:r>
            <a:r>
              <a:rPr lang="en-US" baseline="0" dirty="0" smtClean="0"/>
              <a:t> </a:t>
            </a:r>
            <a:r>
              <a:rPr lang="en-US" baseline="0" dirty="0" err="1" smtClean="0"/>
              <a:t>reportes</a:t>
            </a:r>
            <a:r>
              <a:rPr lang="en-US" baseline="0" dirty="0" smtClean="0"/>
              <a:t>. Ultimo reports finalize a las 5:08pm </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28</a:t>
            </a:fld>
            <a:endParaRPr lang="en-US" dirty="0"/>
          </a:p>
        </p:txBody>
      </p:sp>
    </p:spTree>
    <p:extLst>
      <p:ext uri="{BB962C8B-B14F-4D97-AF65-F5344CB8AC3E}">
        <p14:creationId xmlns:p14="http://schemas.microsoft.com/office/powerpoint/2010/main" val="37822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Se</a:t>
            </a:r>
            <a:r>
              <a:rPr lang="es-ES" baseline="0" dirty="0" smtClean="0"/>
              <a:t> ejecuto el reporte </a:t>
            </a:r>
            <a:r>
              <a:rPr lang="es-ES" dirty="0" err="1" smtClean="0"/>
              <a:t>Avantest</a:t>
            </a:r>
            <a:r>
              <a:rPr lang="es-ES" dirty="0" smtClean="0"/>
              <a:t> Pasivos</a:t>
            </a:r>
            <a:r>
              <a:rPr lang="es-ES" baseline="0" dirty="0" smtClean="0"/>
              <a:t> 3 en el momento del pico</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29</a:t>
            </a:fld>
            <a:endParaRPr lang="en-US" dirty="0"/>
          </a:p>
        </p:txBody>
      </p:sp>
    </p:spTree>
    <p:extLst>
      <p:ext uri="{BB962C8B-B14F-4D97-AF65-F5344CB8AC3E}">
        <p14:creationId xmlns:p14="http://schemas.microsoft.com/office/powerpoint/2010/main" val="1660605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Norma general</a:t>
            </a:r>
            <a:r>
              <a:rPr lang="es-ES" baseline="0" dirty="0"/>
              <a:t> en la mayoría de los flujos</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30</a:t>
            </a:fld>
            <a:endParaRPr lang="en-US" dirty="0"/>
          </a:p>
        </p:txBody>
      </p:sp>
    </p:spTree>
    <p:extLst>
      <p:ext uri="{BB962C8B-B14F-4D97-AF65-F5344CB8AC3E}">
        <p14:creationId xmlns:p14="http://schemas.microsoft.com/office/powerpoint/2010/main" val="2230585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32</a:t>
            </a:fld>
            <a:endParaRPr lang="en-US" dirty="0"/>
          </a:p>
        </p:txBody>
      </p:sp>
    </p:spTree>
    <p:extLst>
      <p:ext uri="{BB962C8B-B14F-4D97-AF65-F5344CB8AC3E}">
        <p14:creationId xmlns:p14="http://schemas.microsoft.com/office/powerpoint/2010/main" val="262350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34</a:t>
            </a:fld>
            <a:endParaRPr lang="en-US" dirty="0"/>
          </a:p>
        </p:txBody>
      </p:sp>
    </p:spTree>
    <p:extLst>
      <p:ext uri="{BB962C8B-B14F-4D97-AF65-F5344CB8AC3E}">
        <p14:creationId xmlns:p14="http://schemas.microsoft.com/office/powerpoint/2010/main" val="798597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7"/>
            <a:ext cx="7772400" cy="1225021"/>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pPr>
              <a:defRPr/>
            </a:pPr>
            <a:fld id="{8ACDB3CC-F982-40F9-8DD6-BCC9AFBF44BD}" type="datetime1">
              <a:rPr lang="en-US" smtClean="0"/>
              <a:pPr>
                <a:defRPr/>
              </a:pPr>
              <a:t>11/8/2016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233F899-64DD-1E40-B783-1357F5CC7575}" type="slidenum">
              <a:rPr lang="en-US" smtClean="0"/>
              <a:pPr>
                <a:defRPr/>
              </a:pPr>
              <a:t>‹#›</a:t>
            </a:fld>
            <a:endParaRPr lang="en-US" dirty="0"/>
          </a:p>
        </p:txBody>
      </p:sp>
    </p:spTree>
    <p:extLst>
      <p:ext uri="{BB962C8B-B14F-4D97-AF65-F5344CB8AC3E}">
        <p14:creationId xmlns:p14="http://schemas.microsoft.com/office/powerpoint/2010/main" val="10816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pPr>
              <a:defRPr/>
            </a:pPr>
            <a:fld id="{ABA8D63E-62D9-6844-960D-985EBE6EB704}" type="datetimeFigureOut">
              <a:rPr lang="en-US" smtClean="0"/>
              <a:pPr>
                <a:defRPr/>
              </a:pPr>
              <a:t>11/8/2016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59BD717-E7FF-EC4D-9B1C-5C28B8BE4C52}" type="slidenum">
              <a:rPr lang="en-US" smtClean="0"/>
              <a:pPr>
                <a:defRPr/>
              </a:pPr>
              <a:t>‹#›</a:t>
            </a:fld>
            <a:endParaRPr lang="en-US" dirty="0"/>
          </a:p>
        </p:txBody>
      </p:sp>
    </p:spTree>
    <p:extLst>
      <p:ext uri="{BB962C8B-B14F-4D97-AF65-F5344CB8AC3E}">
        <p14:creationId xmlns:p14="http://schemas.microsoft.com/office/powerpoint/2010/main" val="109568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7"/>
            <a:ext cx="2057400" cy="4876271"/>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28867"/>
            <a:ext cx="6019800" cy="4876271"/>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pPr>
              <a:defRPr/>
            </a:pPr>
            <a:fld id="{2C9AEECF-0281-4C48-BE2E-DDBAB0A70D28}" type="datetimeFigureOut">
              <a:rPr lang="en-US" smtClean="0"/>
              <a:pPr>
                <a:defRPr/>
              </a:pPr>
              <a:t>11/8/2016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6666E49-BD6B-414A-A75E-8C1AFBDA0C6D}" type="slidenum">
              <a:rPr lang="en-US" smtClean="0"/>
              <a:pPr>
                <a:defRPr/>
              </a:pPr>
              <a:t>‹#›</a:t>
            </a:fld>
            <a:endParaRPr lang="en-US" dirty="0"/>
          </a:p>
        </p:txBody>
      </p:sp>
    </p:spTree>
    <p:extLst>
      <p:ext uri="{BB962C8B-B14F-4D97-AF65-F5344CB8AC3E}">
        <p14:creationId xmlns:p14="http://schemas.microsoft.com/office/powerpoint/2010/main" val="346430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pPr>
              <a:defRPr/>
            </a:pPr>
            <a:fld id="{0BB375CA-B120-734F-A36B-F2BE0A3A644E}" type="datetimeFigureOut">
              <a:rPr lang="en-US" smtClean="0"/>
              <a:pPr>
                <a:defRPr/>
              </a:pPr>
              <a:t>11/8/2016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65B8F43-FC9C-874B-9E0D-03BA8EF63B7E}" type="slidenum">
              <a:rPr lang="en-US" smtClean="0"/>
              <a:pPr>
                <a:defRPr/>
              </a:pPr>
              <a:t>‹#›</a:t>
            </a:fld>
            <a:endParaRPr lang="en-US" dirty="0"/>
          </a:p>
        </p:txBody>
      </p:sp>
    </p:spTree>
    <p:extLst>
      <p:ext uri="{BB962C8B-B14F-4D97-AF65-F5344CB8AC3E}">
        <p14:creationId xmlns:p14="http://schemas.microsoft.com/office/powerpoint/2010/main" val="221633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pPr>
              <a:defRPr/>
            </a:pPr>
            <a:fld id="{4A9E7B99-7C3F-4BC3-B7B8-7E1F8C620B24}" type="datetime1">
              <a:rPr lang="en-US" smtClean="0"/>
              <a:pPr>
                <a:defRPr/>
              </a:pPr>
              <a:t>11/8/2016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CE251EF-D385-4D49-A501-B2DE2D5124FD}" type="slidenum">
              <a:rPr lang="en-US" smtClean="0"/>
              <a:pPr>
                <a:defRPr/>
              </a:pPr>
              <a:t>‹#›</a:t>
            </a:fld>
            <a:endParaRPr lang="en-US" dirty="0"/>
          </a:p>
        </p:txBody>
      </p:sp>
    </p:spTree>
    <p:extLst>
      <p:ext uri="{BB962C8B-B14F-4D97-AF65-F5344CB8AC3E}">
        <p14:creationId xmlns:p14="http://schemas.microsoft.com/office/powerpoint/2010/main" val="88770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pPr>
              <a:defRPr/>
            </a:pPr>
            <a:fld id="{03B848C7-23D6-6A46-A204-C5B01654E239}" type="datetimeFigureOut">
              <a:rPr lang="en-US" smtClean="0"/>
              <a:pPr>
                <a:defRPr/>
              </a:pPr>
              <a:t>11/8/2016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D6CB057-6C41-4B48-96FB-524E8A4C7F34}" type="slidenum">
              <a:rPr lang="en-US" smtClean="0"/>
              <a:pPr>
                <a:defRPr/>
              </a:pPr>
              <a:t>‹#›</a:t>
            </a:fld>
            <a:endParaRPr lang="en-US" dirty="0"/>
          </a:p>
        </p:txBody>
      </p:sp>
    </p:spTree>
    <p:extLst>
      <p:ext uri="{BB962C8B-B14F-4D97-AF65-F5344CB8AC3E}">
        <p14:creationId xmlns:p14="http://schemas.microsoft.com/office/powerpoint/2010/main" val="168637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30"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30"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pPr>
              <a:defRPr/>
            </a:pPr>
            <a:fld id="{571CE92A-CD0C-0C47-9A92-27F35955FAD3}" type="datetimeFigureOut">
              <a:rPr lang="en-US" smtClean="0"/>
              <a:pPr>
                <a:defRPr/>
              </a:pPr>
              <a:t>11/8/2016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FA91CAFC-4A46-8B42-BC0F-4AF53BAB4E8A}" type="slidenum">
              <a:rPr lang="en-US" smtClean="0"/>
              <a:pPr>
                <a:defRPr/>
              </a:pPr>
              <a:t>‹#›</a:t>
            </a:fld>
            <a:endParaRPr lang="en-US" dirty="0"/>
          </a:p>
        </p:txBody>
      </p:sp>
    </p:spTree>
    <p:extLst>
      <p:ext uri="{BB962C8B-B14F-4D97-AF65-F5344CB8AC3E}">
        <p14:creationId xmlns:p14="http://schemas.microsoft.com/office/powerpoint/2010/main" val="398921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pPr>
              <a:defRPr/>
            </a:pPr>
            <a:fld id="{3E5102F0-169A-E240-834C-6D0AECBD8D8F}" type="datetimeFigureOut">
              <a:rPr lang="en-US" smtClean="0"/>
              <a:pPr>
                <a:defRPr/>
              </a:pPr>
              <a:t>11/8/2016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A4BD0FD-50F5-0349-9BB5-8708F0D77EBD}" type="slidenum">
              <a:rPr lang="en-US" smtClean="0"/>
              <a:pPr>
                <a:defRPr/>
              </a:pPr>
              <a:t>‹#›</a:t>
            </a:fld>
            <a:endParaRPr lang="en-US" dirty="0"/>
          </a:p>
        </p:txBody>
      </p:sp>
    </p:spTree>
    <p:extLst>
      <p:ext uri="{BB962C8B-B14F-4D97-AF65-F5344CB8AC3E}">
        <p14:creationId xmlns:p14="http://schemas.microsoft.com/office/powerpoint/2010/main" val="352421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CB5B3F-D4F1-AE47-B225-9C828394CA2D}" type="datetimeFigureOut">
              <a:rPr lang="en-US" smtClean="0"/>
              <a:pPr>
                <a:defRPr/>
              </a:pPr>
              <a:t>11/8/2016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D9D819A-C0C5-B147-9BCF-04480429BE4B}" type="slidenum">
              <a:rPr lang="en-US" smtClean="0"/>
              <a:pPr>
                <a:defRPr/>
              </a:pPr>
              <a:t>‹#›</a:t>
            </a:fld>
            <a:endParaRPr lang="en-US" dirty="0"/>
          </a:p>
        </p:txBody>
      </p:sp>
    </p:spTree>
    <p:extLst>
      <p:ext uri="{BB962C8B-B14F-4D97-AF65-F5344CB8AC3E}">
        <p14:creationId xmlns:p14="http://schemas.microsoft.com/office/powerpoint/2010/main" val="115301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27543"/>
            <a:ext cx="3008313" cy="968375"/>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5"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pPr>
              <a:defRPr/>
            </a:pPr>
            <a:fld id="{07DF24CD-308E-CE45-BD3E-9F6620E566AA}" type="datetimeFigureOut">
              <a:rPr lang="en-US" smtClean="0"/>
              <a:pPr>
                <a:defRPr/>
              </a:pPr>
              <a:t>11/8/2016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8F15B4F-E609-DD40-AC00-B66D2B69AEA0}" type="slidenum">
              <a:rPr lang="en-US" smtClean="0"/>
              <a:pPr>
                <a:defRPr/>
              </a:pPr>
              <a:t>‹#›</a:t>
            </a:fld>
            <a:endParaRPr lang="en-US" dirty="0"/>
          </a:p>
        </p:txBody>
      </p:sp>
    </p:spTree>
    <p:extLst>
      <p:ext uri="{BB962C8B-B14F-4D97-AF65-F5344CB8AC3E}">
        <p14:creationId xmlns:p14="http://schemas.microsoft.com/office/powerpoint/2010/main" val="36804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pPr>
              <a:defRPr/>
            </a:pPr>
            <a:fld id="{4D595A9A-77D3-CD41-894A-715CDC2DB4E5}" type="datetimeFigureOut">
              <a:rPr lang="en-US" smtClean="0"/>
              <a:pPr>
                <a:defRPr/>
              </a:pPr>
              <a:t>11/8/2016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31217124-9622-D14E-B941-0A8BA379E93D}" type="slidenum">
              <a:rPr lang="en-US" smtClean="0"/>
              <a:pPr>
                <a:defRPr/>
              </a:pPr>
              <a:t>‹#›</a:t>
            </a:fld>
            <a:endParaRPr lang="en-US" dirty="0"/>
          </a:p>
        </p:txBody>
      </p:sp>
    </p:spTree>
    <p:extLst>
      <p:ext uri="{BB962C8B-B14F-4D97-AF65-F5344CB8AC3E}">
        <p14:creationId xmlns:p14="http://schemas.microsoft.com/office/powerpoint/2010/main" val="81956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5296961"/>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325F158-854A-534D-8A0A-B7A5AA239C79}" type="datetimeFigureOut">
              <a:rPr lang="en-US" smtClean="0"/>
              <a:pPr>
                <a:defRPr/>
              </a:pPr>
              <a:t>11/8/2016</a:t>
            </a:fld>
            <a:endParaRPr lang="en-US" dirty="0"/>
          </a:p>
        </p:txBody>
      </p:sp>
      <p:sp>
        <p:nvSpPr>
          <p:cNvPr id="5" name="Footer Placeholder 4"/>
          <p:cNvSpPr>
            <a:spLocks noGrp="1"/>
          </p:cNvSpPr>
          <p:nvPr>
            <p:ph type="ftr" sz="quarter" idx="3"/>
          </p:nvPr>
        </p:nvSpPr>
        <p:spPr>
          <a:xfrm>
            <a:off x="3124200" y="5296961"/>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5296961"/>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00AB673-AA0F-0A40-9305-6238FA7B113B}" type="slidenum">
              <a:rPr lang="en-US" smtClean="0"/>
              <a:pPr>
                <a:defRPr/>
              </a:pPr>
              <a:t>‹#›</a:t>
            </a:fld>
            <a:endParaRPr lang="en-US" dirty="0"/>
          </a:p>
        </p:txBody>
      </p:sp>
    </p:spTree>
    <p:extLst>
      <p:ext uri="{BB962C8B-B14F-4D97-AF65-F5344CB8AC3E}">
        <p14:creationId xmlns:p14="http://schemas.microsoft.com/office/powerpoint/2010/main" val="492753089"/>
      </p:ext>
    </p:extLst>
  </p:cSld>
  <p:clrMap bg1="lt1" tx1="dk1" bg2="lt2" tx2="dk2" accent1="accent1" accent2="accent2" accent3="accent3" accent4="accent4" accent5="accent5" accent6="accent6" hlink="hlink" folHlink="folHlink"/>
  <p:sldLayoutIdLst>
    <p:sldLayoutId id="2147493691" r:id="rId1"/>
    <p:sldLayoutId id="2147493692" r:id="rId2"/>
    <p:sldLayoutId id="2147493693" r:id="rId3"/>
    <p:sldLayoutId id="2147493694" r:id="rId4"/>
    <p:sldLayoutId id="2147493695" r:id="rId5"/>
    <p:sldLayoutId id="2147493696" r:id="rId6"/>
    <p:sldLayoutId id="2147493697" r:id="rId7"/>
    <p:sldLayoutId id="2147493698" r:id="rId8"/>
    <p:sldLayoutId id="2147493699" r:id="rId9"/>
    <p:sldLayoutId id="2147493700" r:id="rId10"/>
    <p:sldLayoutId id="214749370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228600" y="2268812"/>
            <a:ext cx="4343400" cy="728388"/>
          </a:xfrm>
        </p:spPr>
        <p:txBody>
          <a:bodyPr>
            <a:noAutofit/>
          </a:bodyPr>
          <a:lstStyle/>
          <a:p>
            <a:pPr algn="l" fontAlgn="auto">
              <a:spcAft>
                <a:spcPts val="0"/>
              </a:spcAft>
              <a:defRPr/>
            </a:pPr>
            <a:r>
              <a:rPr lang="es-CR" sz="2400" dirty="0">
                <a:solidFill>
                  <a:srgbClr val="FF4401"/>
                </a:solidFill>
                <a:latin typeface="Futura Std Bold"/>
                <a:ea typeface="+mj-ea"/>
                <a:cs typeface="Futura Std Bold"/>
              </a:rPr>
              <a:t>BCR - Riesg</a:t>
            </a:r>
            <a:r>
              <a:rPr lang="es-CR" sz="2400" dirty="0">
                <a:solidFill>
                  <a:srgbClr val="FF4401"/>
                </a:solidFill>
                <a:latin typeface="Futura Std Bold"/>
                <a:cs typeface="Futura Std Bold"/>
              </a:rPr>
              <a:t>o</a:t>
            </a:r>
            <a:r>
              <a:rPr lang="en-US" sz="2400" dirty="0">
                <a:solidFill>
                  <a:srgbClr val="FF4401"/>
                </a:solidFill>
                <a:latin typeface="Futura Std Bold"/>
                <a:cs typeface="Futura Std Bold"/>
              </a:rPr>
              <a:t> de </a:t>
            </a:r>
            <a:r>
              <a:rPr lang="es-CR" sz="2400" dirty="0">
                <a:solidFill>
                  <a:srgbClr val="FF4401"/>
                </a:solidFill>
                <a:latin typeface="Futura Std Bold"/>
                <a:cs typeface="Futura Std Bold"/>
              </a:rPr>
              <a:t>Liquidez</a:t>
            </a:r>
          </a:p>
        </p:txBody>
      </p:sp>
      <p:sp>
        <p:nvSpPr>
          <p:cNvPr id="12"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a:solidFill>
                  <a:srgbClr val="35375E"/>
                </a:solidFill>
                <a:latin typeface="Futura Std Heavy"/>
                <a:cs typeface="Futura Std Heavy"/>
              </a:rPr>
              <a:t>Noviembre</a:t>
            </a:r>
            <a:r>
              <a:rPr lang="en-US" dirty="0">
                <a:solidFill>
                  <a:srgbClr val="35375E"/>
                </a:solidFill>
                <a:latin typeface="Futura Std Heavy"/>
                <a:cs typeface="Futura Std Heavy"/>
              </a:rPr>
              <a:t> 2016</a:t>
            </a:r>
            <a:endParaRPr dirty="0">
              <a:solidFill>
                <a:srgbClr val="35375E"/>
              </a:solidFill>
              <a:latin typeface="Futura Std Heavy"/>
              <a:cs typeface="Futura Std Heavy"/>
            </a:endParaRPr>
          </a:p>
        </p:txBody>
      </p:sp>
    </p:spTree>
    <p:extLst>
      <p:ext uri="{BB962C8B-B14F-4D97-AF65-F5344CB8AC3E}">
        <p14:creationId xmlns:p14="http://schemas.microsoft.com/office/powerpoint/2010/main" val="239940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Ambiente de Pruebas</a:t>
            </a:r>
          </a:p>
        </p:txBody>
      </p:sp>
      <p:sp>
        <p:nvSpPr>
          <p:cNvPr id="8195" name="Content Placeholder 2"/>
          <p:cNvSpPr>
            <a:spLocks noGrp="1"/>
          </p:cNvSpPr>
          <p:nvPr>
            <p:ph idx="1"/>
          </p:nvPr>
        </p:nvSpPr>
        <p:spPr>
          <a:xfrm>
            <a:off x="584200" y="1687512"/>
            <a:ext cx="7759700" cy="842557"/>
          </a:xfrm>
        </p:spPr>
        <p:txBody>
          <a:bodyPr>
            <a:normAutofit/>
          </a:bodyPr>
          <a:lstStyle/>
          <a:p>
            <a:pPr algn="just"/>
            <a:r>
              <a:rPr lang="es-CR" sz="2400" dirty="0">
                <a:solidFill>
                  <a:schemeClr val="bg1"/>
                </a:solidFill>
                <a:latin typeface="Futura Std Medium" charset="0"/>
                <a:cs typeface="Futura Std Medium" charset="0"/>
              </a:rPr>
              <a:t>Infraestructura del sitio:</a:t>
            </a:r>
          </a:p>
        </p:txBody>
      </p:sp>
      <p:graphicFrame>
        <p:nvGraphicFramePr>
          <p:cNvPr id="5" name="Diagram 4"/>
          <p:cNvGraphicFramePr/>
          <p:nvPr>
            <p:extLst>
              <p:ext uri="{D42A27DB-BD31-4B8C-83A1-F6EECF244321}">
                <p14:modId xmlns:p14="http://schemas.microsoft.com/office/powerpoint/2010/main" val="1797743112"/>
              </p:ext>
            </p:extLst>
          </p:nvPr>
        </p:nvGraphicFramePr>
        <p:xfrm>
          <a:off x="304801" y="2530069"/>
          <a:ext cx="8454570" cy="2359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Ambiente de Pruebas</a:t>
            </a:r>
          </a:p>
        </p:txBody>
      </p:sp>
      <p:sp>
        <p:nvSpPr>
          <p:cNvPr id="8195" name="Content Placeholder 2"/>
          <p:cNvSpPr>
            <a:spLocks noGrp="1"/>
          </p:cNvSpPr>
          <p:nvPr>
            <p:ph idx="1"/>
          </p:nvPr>
        </p:nvSpPr>
        <p:spPr>
          <a:xfrm>
            <a:off x="584200" y="1687512"/>
            <a:ext cx="7759700" cy="842557"/>
          </a:xfrm>
        </p:spPr>
        <p:txBody>
          <a:bodyPr>
            <a:normAutofit/>
          </a:bodyPr>
          <a:lstStyle/>
          <a:p>
            <a:pPr algn="just"/>
            <a:r>
              <a:rPr lang="es-CR" sz="2400" dirty="0">
                <a:solidFill>
                  <a:schemeClr val="bg1"/>
                </a:solidFill>
                <a:latin typeface="Futura Std Medium" charset="0"/>
                <a:cs typeface="Futura Std Medium" charset="0"/>
              </a:rPr>
              <a:t>Infraestructura de Pruebas</a:t>
            </a:r>
          </a:p>
        </p:txBody>
      </p:sp>
      <p:graphicFrame>
        <p:nvGraphicFramePr>
          <p:cNvPr id="5" name="Diagram 4"/>
          <p:cNvGraphicFramePr/>
          <p:nvPr>
            <p:extLst>
              <p:ext uri="{D42A27DB-BD31-4B8C-83A1-F6EECF244321}">
                <p14:modId xmlns:p14="http://schemas.microsoft.com/office/powerpoint/2010/main" val="3351554847"/>
              </p:ext>
            </p:extLst>
          </p:nvPr>
        </p:nvGraphicFramePr>
        <p:xfrm>
          <a:off x="584200" y="2530069"/>
          <a:ext cx="7938698" cy="2359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Herramienta de Monitoreo de Páginas Web</a:t>
            </a:r>
            <a:endParaRPr lang="es-CR" sz="3200" dirty="0">
              <a:solidFill>
                <a:srgbClr val="FF4401"/>
              </a:solidFill>
              <a:latin typeface="Futura Std Bold"/>
              <a:ea typeface="+mj-ea"/>
              <a:cs typeface="Futura Std Bold"/>
            </a:endParaRPr>
          </a:p>
        </p:txBody>
      </p:sp>
      <p:graphicFrame>
        <p:nvGraphicFramePr>
          <p:cNvPr id="6" name="Content Placeholder 5"/>
          <p:cNvGraphicFramePr>
            <a:graphicFrameLocks noGrp="1"/>
          </p:cNvGraphicFramePr>
          <p:nvPr>
            <p:ph idx="1"/>
          </p:nvPr>
        </p:nvGraphicFramePr>
        <p:xfrm>
          <a:off x="457200" y="1333500"/>
          <a:ext cx="8225624" cy="3556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Herramienta de Monitoreo de Servidores</a:t>
            </a:r>
            <a:endParaRPr lang="es-CR" sz="3200" dirty="0">
              <a:solidFill>
                <a:srgbClr val="FF4401"/>
              </a:solidFill>
              <a:latin typeface="Futura Std Bold"/>
              <a:ea typeface="+mj-ea"/>
              <a:cs typeface="Futura Std Bold"/>
            </a:endParaRPr>
          </a:p>
        </p:txBody>
      </p:sp>
      <p:graphicFrame>
        <p:nvGraphicFramePr>
          <p:cNvPr id="6" name="Content Placeholder 5"/>
          <p:cNvGraphicFramePr>
            <a:graphicFrameLocks noGrp="1"/>
          </p:cNvGraphicFramePr>
          <p:nvPr>
            <p:ph idx="1"/>
          </p:nvPr>
        </p:nvGraphicFramePr>
        <p:xfrm>
          <a:off x="457200" y="1333500"/>
          <a:ext cx="8225624" cy="3556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Variables Medidas</a:t>
            </a:r>
          </a:p>
        </p:txBody>
      </p:sp>
      <p:sp>
        <p:nvSpPr>
          <p:cNvPr id="8195" name="Content Placeholder 2"/>
          <p:cNvSpPr>
            <a:spLocks noGrp="1"/>
          </p:cNvSpPr>
          <p:nvPr>
            <p:ph idx="1"/>
          </p:nvPr>
        </p:nvSpPr>
        <p:spPr>
          <a:xfrm>
            <a:off x="584200" y="1687513"/>
            <a:ext cx="7759700" cy="2982912"/>
          </a:xfrm>
        </p:spPr>
        <p:txBody>
          <a:bodyPr/>
          <a:lstStyle/>
          <a:p>
            <a:pPr lvl="0"/>
            <a:r>
              <a:rPr lang="es-CR" sz="2400" dirty="0">
                <a:solidFill>
                  <a:schemeClr val="bg1"/>
                </a:solidFill>
                <a:latin typeface="Futura Std Medium"/>
              </a:rPr>
              <a:t>Tiempo de procesamiento de reporte por tipo de reporte (Desarrollo)</a:t>
            </a:r>
          </a:p>
          <a:p>
            <a:pPr lvl="0"/>
            <a:r>
              <a:rPr lang="es-CR" sz="2400" dirty="0">
                <a:solidFill>
                  <a:schemeClr val="bg1"/>
                </a:solidFill>
                <a:latin typeface="Futura Std Medium"/>
              </a:rPr>
              <a:t>Tiempo promedio de carga de página (Selenium y Jmeter)</a:t>
            </a:r>
          </a:p>
          <a:p>
            <a:pPr lvl="0"/>
            <a:r>
              <a:rPr lang="es-CR" sz="2400" dirty="0">
                <a:solidFill>
                  <a:schemeClr val="bg1"/>
                </a:solidFill>
                <a:latin typeface="Futura Std Medium"/>
              </a:rPr>
              <a:t>Niveles de uso de memoria RAM (Servidores)</a:t>
            </a:r>
          </a:p>
          <a:p>
            <a:pPr lvl="0"/>
            <a:r>
              <a:rPr lang="es-CR" sz="2400" dirty="0">
                <a:solidFill>
                  <a:schemeClr val="bg1"/>
                </a:solidFill>
                <a:latin typeface="Futura Std Medium"/>
              </a:rPr>
              <a:t>Niveles de uso de CPU (Servidores)</a:t>
            </a: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Flujos de Trabajo</a:t>
            </a:r>
          </a:p>
        </p:txBody>
      </p:sp>
      <p:sp>
        <p:nvSpPr>
          <p:cNvPr id="8195" name="Content Placeholder 2"/>
          <p:cNvSpPr>
            <a:spLocks noGrp="1"/>
          </p:cNvSpPr>
          <p:nvPr>
            <p:ph idx="1"/>
          </p:nvPr>
        </p:nvSpPr>
        <p:spPr>
          <a:xfrm>
            <a:off x="584200" y="1687513"/>
            <a:ext cx="7759700" cy="1759072"/>
          </a:xfrm>
        </p:spPr>
        <p:txBody>
          <a:bodyPr>
            <a:normAutofit/>
          </a:bodyPr>
          <a:lstStyle/>
          <a:p>
            <a:pPr algn="just"/>
            <a:r>
              <a:rPr lang="es-CR" sz="2400" dirty="0">
                <a:solidFill>
                  <a:schemeClr val="bg1"/>
                </a:solidFill>
                <a:latin typeface="Futura Std Medium" charset="0"/>
                <a:cs typeface="Futura Std Medium" charset="0"/>
              </a:rPr>
              <a:t>Escenarios descritos en el documento de </a:t>
            </a:r>
            <a:br>
              <a:rPr lang="es-CR" sz="2400" dirty="0">
                <a:solidFill>
                  <a:schemeClr val="bg1"/>
                </a:solidFill>
                <a:latin typeface="Futura Std Medium" charset="0"/>
                <a:cs typeface="Futura Std Medium" charset="0"/>
              </a:rPr>
            </a:br>
            <a:r>
              <a:rPr lang="es-CR" sz="2400" dirty="0">
                <a:solidFill>
                  <a:schemeClr val="bg1"/>
                </a:solidFill>
                <a:latin typeface="Futura Std Medium" charset="0"/>
                <a:cs typeface="Futura Std Medium" charset="0"/>
              </a:rPr>
              <a:t>“</a:t>
            </a:r>
            <a:r>
              <a:rPr lang="es-CR" sz="2400" dirty="0">
                <a:solidFill>
                  <a:schemeClr val="bg1"/>
                </a:solidFill>
                <a:latin typeface="Futura Std Medium"/>
              </a:rPr>
              <a:t>SS039 - 2015LA-000019-01 Pruebas Performance Riesgo Liquidez</a:t>
            </a:r>
            <a:r>
              <a:rPr lang="es-CR" sz="2000" i="1" dirty="0">
                <a:solidFill>
                  <a:schemeClr val="bg1"/>
                </a:solidFill>
                <a:latin typeface="Futura Std Medium" charset="0"/>
                <a:cs typeface="Futura Std Medium" charset="0"/>
              </a:rPr>
              <a:t>”</a:t>
            </a:r>
            <a:endParaRPr lang="es-ES" sz="2400" dirty="0">
              <a:solidFill>
                <a:schemeClr val="bg1"/>
              </a:solidFill>
              <a:latin typeface="Futura Std Medium" charset="0"/>
              <a:cs typeface="Futura Std Medium" charset="0"/>
            </a:endParaRPr>
          </a:p>
          <a:p>
            <a:pPr algn="just"/>
            <a:r>
              <a:rPr lang="es-CR" sz="2400" i="1" dirty="0">
                <a:solidFill>
                  <a:schemeClr val="bg1"/>
                </a:solidFill>
                <a:latin typeface="Futura Std Medium" charset="0"/>
                <a:cs typeface="Futura Std Medium" charset="0"/>
              </a:rPr>
              <a:t>Diferentes configuraciones por cada tipo de reporte:</a:t>
            </a:r>
          </a:p>
        </p:txBody>
      </p:sp>
      <p:graphicFrame>
        <p:nvGraphicFramePr>
          <p:cNvPr id="3" name="Table 2"/>
          <p:cNvGraphicFramePr>
            <a:graphicFrameLocks noGrp="1"/>
          </p:cNvGraphicFramePr>
          <p:nvPr>
            <p:extLst>
              <p:ext uri="{D42A27DB-BD31-4B8C-83A1-F6EECF244321}">
                <p14:modId xmlns:p14="http://schemas.microsoft.com/office/powerpoint/2010/main" val="2111625254"/>
              </p:ext>
            </p:extLst>
          </p:nvPr>
        </p:nvGraphicFramePr>
        <p:xfrm>
          <a:off x="1051561" y="3446585"/>
          <a:ext cx="7292338" cy="1118380"/>
        </p:xfrm>
        <a:graphic>
          <a:graphicData uri="http://schemas.openxmlformats.org/drawingml/2006/table">
            <a:tbl>
              <a:tblPr firstRow="1" firstCol="1" bandRow="1">
                <a:tableStyleId>{5C22544A-7EE6-4342-B048-85BDC9FD1C3A}</a:tableStyleId>
              </a:tblPr>
              <a:tblGrid>
                <a:gridCol w="3092540">
                  <a:extLst>
                    <a:ext uri="{9D8B030D-6E8A-4147-A177-3AD203B41FA5}">
                      <a16:colId xmlns:a16="http://schemas.microsoft.com/office/drawing/2014/main" xmlns="" val="20000"/>
                    </a:ext>
                  </a:extLst>
                </a:gridCol>
                <a:gridCol w="2099899">
                  <a:extLst>
                    <a:ext uri="{9D8B030D-6E8A-4147-A177-3AD203B41FA5}">
                      <a16:colId xmlns:a16="http://schemas.microsoft.com/office/drawing/2014/main" xmlns="" val="20001"/>
                    </a:ext>
                  </a:extLst>
                </a:gridCol>
                <a:gridCol w="2099899">
                  <a:extLst>
                    <a:ext uri="{9D8B030D-6E8A-4147-A177-3AD203B41FA5}">
                      <a16:colId xmlns:a16="http://schemas.microsoft.com/office/drawing/2014/main" xmlns="" val="20002"/>
                    </a:ext>
                  </a:extLst>
                </a:gridCol>
              </a:tblGrid>
              <a:tr h="223676">
                <a:tc rowSpan="2">
                  <a:txBody>
                    <a:bodyPr/>
                    <a:lstStyle/>
                    <a:p>
                      <a:pPr marL="0" marR="0" algn="ctr">
                        <a:spcBef>
                          <a:spcPts val="0"/>
                        </a:spcBef>
                        <a:spcAft>
                          <a:spcPts val="0"/>
                        </a:spcAft>
                      </a:pPr>
                      <a:r>
                        <a:rPr lang="en-US" sz="1100" dirty="0" err="1">
                          <a:effectLst/>
                        </a:rPr>
                        <a:t>Nombre</a:t>
                      </a:r>
                      <a:r>
                        <a:rPr lang="en-US" sz="1100" dirty="0">
                          <a:effectLst/>
                        </a:rPr>
                        <a:t> </a:t>
                      </a:r>
                      <a:r>
                        <a:rPr lang="en-US" sz="1100" dirty="0" err="1">
                          <a:effectLst/>
                        </a:rPr>
                        <a:t>Orden</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100" dirty="0" err="1">
                          <a:effectLst/>
                        </a:rPr>
                        <a:t>Configuración</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xmlns="" val="10000"/>
                  </a:ext>
                </a:extLst>
              </a:tr>
              <a:tr h="223676">
                <a:tc vMerge="1">
                  <a:txBody>
                    <a:bodyPr/>
                    <a:lstStyle/>
                    <a:p>
                      <a:endParaRPr lang="en-US"/>
                    </a:p>
                  </a:txBody>
                  <a:tcPr/>
                </a:tc>
                <a:tc>
                  <a:txBody>
                    <a:bodyPr/>
                    <a:lstStyle/>
                    <a:p>
                      <a:pPr marL="0" marR="0">
                        <a:spcBef>
                          <a:spcPts val="0"/>
                        </a:spcBef>
                        <a:spcAft>
                          <a:spcPts val="0"/>
                        </a:spcAft>
                      </a:pPr>
                      <a:r>
                        <a:rPr lang="en-US" sz="1100">
                          <a:effectLst/>
                        </a:rPr>
                        <a:t>Valor Horizonte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Nivel de confianza</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1"/>
                  </a:ext>
                </a:extLst>
              </a:tr>
              <a:tr h="223676">
                <a:tc>
                  <a:txBody>
                    <a:bodyPr/>
                    <a:lstStyle/>
                    <a:p>
                      <a:pPr marL="0" marR="0">
                        <a:spcBef>
                          <a:spcPts val="0"/>
                        </a:spcBef>
                        <a:spcAft>
                          <a:spcPts val="0"/>
                        </a:spcAft>
                      </a:pPr>
                      <a:r>
                        <a:rPr lang="en-US" sz="1100">
                          <a:effectLst/>
                        </a:rPr>
                        <a:t>Avantest - [tipo de reporte] 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2"/>
                  </a:ext>
                </a:extLst>
              </a:tr>
              <a:tr h="223676">
                <a:tc>
                  <a:txBody>
                    <a:bodyPr/>
                    <a:lstStyle/>
                    <a:p>
                      <a:pPr marL="0" marR="0">
                        <a:spcBef>
                          <a:spcPts val="0"/>
                        </a:spcBef>
                        <a:spcAft>
                          <a:spcPts val="0"/>
                        </a:spcAft>
                      </a:pPr>
                      <a:r>
                        <a:rPr lang="en-US" sz="1100">
                          <a:effectLst/>
                        </a:rPr>
                        <a:t>Avantest - [tipo de reporte] 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45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90%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3"/>
                  </a:ext>
                </a:extLst>
              </a:tr>
              <a:tr h="223676">
                <a:tc>
                  <a:txBody>
                    <a:bodyPr/>
                    <a:lstStyle/>
                    <a:p>
                      <a:pPr marL="0" marR="0">
                        <a:spcBef>
                          <a:spcPts val="0"/>
                        </a:spcBef>
                        <a:spcAft>
                          <a:spcPts val="0"/>
                        </a:spcAft>
                      </a:pPr>
                      <a:r>
                        <a:rPr lang="en-US" sz="1100">
                          <a:effectLst/>
                        </a:rPr>
                        <a:t>Avantest - [tipo de reporte] 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effectLst/>
                        </a:rPr>
                        <a:t>90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effectLst/>
                        </a:rPr>
                        <a:t>99.95%</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Generación de Carga</a:t>
            </a:r>
          </a:p>
        </p:txBody>
      </p:sp>
      <p:sp>
        <p:nvSpPr>
          <p:cNvPr id="8195" name="Content Placeholder 2"/>
          <p:cNvSpPr>
            <a:spLocks noGrp="1"/>
          </p:cNvSpPr>
          <p:nvPr>
            <p:ph idx="1"/>
          </p:nvPr>
        </p:nvSpPr>
        <p:spPr>
          <a:xfrm>
            <a:off x="584200" y="1687513"/>
            <a:ext cx="7759700" cy="2982912"/>
          </a:xfrm>
        </p:spPr>
        <p:txBody>
          <a:bodyPr>
            <a:normAutofit/>
          </a:bodyPr>
          <a:lstStyle/>
          <a:p>
            <a:pPr algn="just"/>
            <a:r>
              <a:rPr lang="es-CR" sz="2400" dirty="0">
                <a:solidFill>
                  <a:schemeClr val="bg1"/>
                </a:solidFill>
                <a:latin typeface="Futura Std Medium" charset="0"/>
                <a:cs typeface="Futura Std Medium" charset="0"/>
              </a:rPr>
              <a:t>Estrategia de carga:</a:t>
            </a:r>
          </a:p>
          <a:p>
            <a:pPr lvl="1" algn="just"/>
            <a:r>
              <a:rPr lang="es-CR" sz="2000" dirty="0">
                <a:solidFill>
                  <a:schemeClr val="bg1"/>
                </a:solidFill>
                <a:latin typeface="Futura Std Medium" charset="0"/>
                <a:cs typeface="Futura Std Medium" charset="0"/>
              </a:rPr>
              <a:t>Se realizó una solicitud de orden para asegurarnos que la cola de procesamiento se encontraba ejecutando al menos un reporte.</a:t>
            </a:r>
          </a:p>
          <a:p>
            <a:pPr lvl="1" algn="just"/>
            <a:r>
              <a:rPr lang="es-CR" sz="2000" dirty="0">
                <a:solidFill>
                  <a:schemeClr val="bg1"/>
                </a:solidFill>
                <a:latin typeface="Futura Std Medium" charset="0"/>
                <a:cs typeface="Futura Std Medium" charset="0"/>
              </a:rPr>
              <a:t>Se lanzaron los scripts de monitoreo web.</a:t>
            </a:r>
          </a:p>
          <a:p>
            <a:pPr lvl="1" algn="just"/>
            <a:r>
              <a:rPr lang="es-CR" sz="2000" dirty="0">
                <a:solidFill>
                  <a:schemeClr val="bg1"/>
                </a:solidFill>
                <a:latin typeface="Futura Std Medium" charset="0"/>
                <a:cs typeface="Futura Std Medium" charset="0"/>
              </a:rPr>
              <a:t> Se encolaron reportes de los diferentes tipos, con las configuraciones establecidas, para generar una cola de trabajo según lo definido.</a:t>
            </a: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Monitoreo de Tiempos de </a:t>
            </a:r>
            <a:r>
              <a:rPr lang="es-CR" sz="3200" dirty="0" smtClean="0">
                <a:solidFill>
                  <a:srgbClr val="FF4401"/>
                </a:solidFill>
                <a:latin typeface="Futura Std Bold"/>
                <a:cs typeface="Futura Std Bold"/>
              </a:rPr>
              <a:t>Respuesta Web</a:t>
            </a:r>
            <a:endParaRPr lang="es-CR" sz="3200" dirty="0">
              <a:solidFill>
                <a:srgbClr val="FF4401"/>
              </a:solidFill>
              <a:latin typeface="Futura Std Bold"/>
              <a:cs typeface="Futura Std Bold"/>
            </a:endParaRPr>
          </a:p>
        </p:txBody>
      </p:sp>
      <p:sp>
        <p:nvSpPr>
          <p:cNvPr id="8195" name="Content Placeholder 2"/>
          <p:cNvSpPr>
            <a:spLocks noGrp="1"/>
          </p:cNvSpPr>
          <p:nvPr>
            <p:ph idx="1"/>
          </p:nvPr>
        </p:nvSpPr>
        <p:spPr>
          <a:xfrm>
            <a:off x="584200" y="1687513"/>
            <a:ext cx="7759700" cy="2982912"/>
          </a:xfrm>
        </p:spPr>
        <p:txBody>
          <a:bodyPr>
            <a:normAutofit/>
          </a:bodyPr>
          <a:lstStyle/>
          <a:p>
            <a:pPr algn="just"/>
            <a:r>
              <a:rPr lang="es-CR" sz="2400" dirty="0">
                <a:solidFill>
                  <a:schemeClr val="bg1"/>
                </a:solidFill>
                <a:latin typeface="Futura Std Medium" charset="0"/>
                <a:cs typeface="Futura Std Medium" charset="0"/>
              </a:rPr>
              <a:t>Validación y ejecución de los escenarios definidos, usando datos válidos para verificar:</a:t>
            </a:r>
          </a:p>
          <a:p>
            <a:pPr lvl="1" algn="just"/>
            <a:r>
              <a:rPr lang="es-CR" sz="2000" dirty="0">
                <a:solidFill>
                  <a:schemeClr val="bg1"/>
                </a:solidFill>
                <a:latin typeface="Futura Std Medium" charset="0"/>
                <a:cs typeface="Futura Std Medium" charset="0"/>
              </a:rPr>
              <a:t>Que los resultados esperados ocurren cuando se usan datos válidos.</a:t>
            </a:r>
          </a:p>
          <a:p>
            <a:pPr lvl="1" algn="just"/>
            <a:r>
              <a:rPr lang="es-CR" sz="2000" dirty="0">
                <a:solidFill>
                  <a:schemeClr val="bg1"/>
                </a:solidFill>
                <a:latin typeface="Futura Std Medium" charset="0"/>
                <a:cs typeface="Futura Std Medium" charset="0"/>
              </a:rPr>
              <a:t>Que los tiempos de despliegue de cada página durante el proceso de prueba de carga están dentro de rangos aceptables.</a:t>
            </a: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Monitoreo de Servidores</a:t>
            </a:r>
          </a:p>
        </p:txBody>
      </p:sp>
      <p:sp>
        <p:nvSpPr>
          <p:cNvPr id="8195" name="Content Placeholder 2"/>
          <p:cNvSpPr>
            <a:spLocks noGrp="1"/>
          </p:cNvSpPr>
          <p:nvPr>
            <p:ph idx="1"/>
          </p:nvPr>
        </p:nvSpPr>
        <p:spPr>
          <a:xfrm>
            <a:off x="584200" y="1687513"/>
            <a:ext cx="7759700" cy="2982912"/>
          </a:xfrm>
        </p:spPr>
        <p:txBody>
          <a:bodyPr>
            <a:normAutofit fontScale="92500" lnSpcReduction="10000"/>
          </a:bodyPr>
          <a:lstStyle/>
          <a:p>
            <a:pPr algn="just"/>
            <a:r>
              <a:rPr lang="es-CR" sz="2400" dirty="0">
                <a:solidFill>
                  <a:schemeClr val="bg1"/>
                </a:solidFill>
                <a:latin typeface="Futura Std Medium" charset="0"/>
                <a:cs typeface="Futura Std Medium" charset="0"/>
              </a:rPr>
              <a:t>Estrategia a nivel de servidores, se basa en lo siguiente:</a:t>
            </a:r>
          </a:p>
          <a:p>
            <a:pPr lvl="1" algn="just"/>
            <a:r>
              <a:rPr lang="es-CR" sz="2000" dirty="0">
                <a:solidFill>
                  <a:schemeClr val="bg1"/>
                </a:solidFill>
                <a:latin typeface="Futura Std Medium" charset="0"/>
                <a:cs typeface="Futura Std Medium" charset="0"/>
              </a:rPr>
              <a:t>Monitoreo desde Foglight para realizar las respectivas mediciones de </a:t>
            </a:r>
          </a:p>
          <a:p>
            <a:pPr lvl="2" algn="just"/>
            <a:r>
              <a:rPr lang="es-CR" sz="1600" dirty="0">
                <a:solidFill>
                  <a:schemeClr val="bg1"/>
                </a:solidFill>
                <a:latin typeface="Futura Std Medium" charset="0"/>
                <a:cs typeface="Futura Std Medium" charset="0"/>
              </a:rPr>
              <a:t>Memoria RAM </a:t>
            </a:r>
            <a:r>
              <a:rPr lang="es-CR" sz="1600" dirty="0" smtClean="0">
                <a:solidFill>
                  <a:schemeClr val="bg1"/>
                </a:solidFill>
                <a:latin typeface="Futura Std Medium" charset="0"/>
                <a:cs typeface="Futura Std Medium" charset="0"/>
              </a:rPr>
              <a:t>usada</a:t>
            </a:r>
            <a:endParaRPr lang="en-US" sz="1600" dirty="0">
              <a:solidFill>
                <a:schemeClr val="bg1"/>
              </a:solidFill>
              <a:latin typeface="Futura Std Medium" charset="0"/>
              <a:cs typeface="Futura Std Medium" charset="0"/>
            </a:endParaRPr>
          </a:p>
          <a:p>
            <a:pPr lvl="2" algn="just"/>
            <a:r>
              <a:rPr lang="es-CR" sz="1600" dirty="0">
                <a:solidFill>
                  <a:schemeClr val="bg1"/>
                </a:solidFill>
                <a:latin typeface="Futura Std Medium" charset="0"/>
                <a:cs typeface="Futura Std Medium" charset="0"/>
              </a:rPr>
              <a:t>% uso del CPU. </a:t>
            </a:r>
          </a:p>
          <a:p>
            <a:pPr lvl="1" algn="just"/>
            <a:r>
              <a:rPr lang="es-CR" sz="2000" dirty="0">
                <a:solidFill>
                  <a:schemeClr val="bg1"/>
                </a:solidFill>
                <a:latin typeface="Futura Std Medium" charset="0"/>
                <a:cs typeface="Futura Std Medium" charset="0"/>
              </a:rPr>
              <a:t>Las variables se miden constantemente desde el inicio de la prueba y hasta el final de la misma</a:t>
            </a:r>
          </a:p>
          <a:p>
            <a:pPr lvl="1" algn="just"/>
            <a:r>
              <a:rPr lang="es-ES" sz="2000" dirty="0">
                <a:solidFill>
                  <a:schemeClr val="bg1"/>
                </a:solidFill>
                <a:latin typeface="Futura Std Medium" charset="0"/>
                <a:cs typeface="Futura Std Medium" charset="0"/>
              </a:rPr>
              <a:t>El equipo de soporte del Banco de Costa Rica, recolecta la información necesaria para cada servidor y la envía para el análisis respectivo</a:t>
            </a:r>
            <a:endParaRPr lang="es-CR" sz="20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a:solidFill>
                  <a:srgbClr val="FF4401"/>
                </a:solidFill>
                <a:latin typeface="Futura Std Bold"/>
                <a:ea typeface="+mj-ea"/>
                <a:cs typeface="Futura Std Bold"/>
              </a:rPr>
              <a:t>Resultados</a:t>
            </a: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a:solidFill>
                  <a:schemeClr val="bg1"/>
                </a:solidFill>
                <a:latin typeface="Futura Std Heavy"/>
                <a:cs typeface="Futura Std Heavy"/>
              </a:rPr>
              <a:t>BCR – Riesgo de Liquidez</a:t>
            </a: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71049"/>
            <a:ext cx="4041775" cy="745286"/>
          </a:xfrm>
        </p:spPr>
        <p:txBody>
          <a:bodyPr>
            <a:normAutofit/>
          </a:bodyPr>
          <a:lstStyle/>
          <a:p>
            <a:pPr algn="l" fontAlgn="auto">
              <a:spcAft>
                <a:spcPts val="0"/>
              </a:spcAft>
              <a:defRPr/>
            </a:pPr>
            <a:r>
              <a:rPr lang="es-CR" sz="3200" dirty="0">
                <a:solidFill>
                  <a:srgbClr val="FF4401"/>
                </a:solidFill>
                <a:latin typeface="Futura Std Bold"/>
                <a:cs typeface="Futura Std Bold"/>
              </a:rPr>
              <a:t>Contenido</a:t>
            </a:r>
            <a:endParaRPr lang="en-US" sz="3200" dirty="0">
              <a:solidFill>
                <a:srgbClr val="FF4401"/>
              </a:solidFill>
              <a:latin typeface="Futura Std Bold"/>
              <a:ea typeface="+mj-ea"/>
              <a:cs typeface="Futura Std Bold"/>
            </a:endParaRPr>
          </a:p>
        </p:txBody>
      </p:sp>
      <p:graphicFrame>
        <p:nvGraphicFramePr>
          <p:cNvPr id="8" name="Diagram 7"/>
          <p:cNvGraphicFramePr/>
          <p:nvPr/>
        </p:nvGraphicFramePr>
        <p:xfrm>
          <a:off x="1524000" y="1406106"/>
          <a:ext cx="6096000" cy="3666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Escenario I – Línea base de generación de reportes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ES" sz="1800" dirty="0">
                <a:solidFill>
                  <a:srgbClr val="35375E"/>
                </a:solidFill>
                <a:latin typeface="Futura Std Medium" charset="0"/>
                <a:cs typeface="Futura Std Medium" charset="0"/>
              </a:rPr>
              <a:t> Todos los reportes se procesan en menos de 28 minutos</a:t>
            </a:r>
          </a:p>
          <a:p>
            <a:pPr marL="400050" lvl="1" indent="0" algn="just"/>
            <a:r>
              <a:rPr lang="es-ES" sz="1400" dirty="0">
                <a:solidFill>
                  <a:srgbClr val="35375E"/>
                </a:solidFill>
                <a:latin typeface="Futura Std Medium" charset="0"/>
                <a:cs typeface="Futura Std Medium" charset="0"/>
              </a:rPr>
              <a:t>Los tipos de reporte que mayor tiempo toman en procesarse son “Pasivos” y “Activos y Pasivos”</a:t>
            </a:r>
          </a:p>
          <a:p>
            <a:pPr marL="400050" lvl="1" indent="0" algn="just"/>
            <a:r>
              <a:rPr lang="es-ES" sz="1400" dirty="0">
                <a:solidFill>
                  <a:srgbClr val="35375E"/>
                </a:solidFill>
                <a:latin typeface="Futura Std Medium" charset="0"/>
                <a:cs typeface="Futura Std Medium" charset="0"/>
              </a:rPr>
              <a:t>Los reportes de efectivo y backtesting se ejecutan en tiempos menores a 1 minuto.</a:t>
            </a:r>
          </a:p>
          <a:p>
            <a:pPr marL="0" indent="0" algn="just"/>
            <a:endParaRPr lang="es-ES" sz="1800" dirty="0">
              <a:solidFill>
                <a:srgbClr val="35375E"/>
              </a:solidFill>
              <a:latin typeface="Futura Std Medium" charset="0"/>
              <a:cs typeface="Futura Std Medium" charset="0"/>
            </a:endParaRPr>
          </a:p>
          <a:p>
            <a:pPr marL="0" indent="0"/>
            <a:endParaRPr lang="en-US" sz="1800" b="0" dirty="0">
              <a:solidFill>
                <a:srgbClr val="35375E"/>
              </a:solidFill>
              <a:latin typeface="Futura Std Medium" charset="0"/>
              <a:cs typeface="Futura Std Medium" charset="0"/>
            </a:endParaRP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4097216" y="2127738"/>
            <a:ext cx="4373880" cy="183439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8" y="695325"/>
            <a:ext cx="8106509" cy="9525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Escenario II – L</a:t>
            </a:r>
            <a:r>
              <a:rPr lang="es-ES" sz="3200" dirty="0" err="1">
                <a:solidFill>
                  <a:srgbClr val="FF4401"/>
                </a:solidFill>
                <a:latin typeface="Futura Std Bold"/>
                <a:cs typeface="Futura Std Bold"/>
              </a:rPr>
              <a:t>ínea</a:t>
            </a:r>
            <a:r>
              <a:rPr lang="es-ES" sz="3200" dirty="0">
                <a:solidFill>
                  <a:srgbClr val="FF4401"/>
                </a:solidFill>
                <a:latin typeface="Futura Std Bold"/>
                <a:cs typeface="Futura Std Bold"/>
              </a:rPr>
              <a:t> base de monitoreo web</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ES" sz="1800" dirty="0">
                <a:solidFill>
                  <a:srgbClr val="35375E"/>
                </a:solidFill>
                <a:latin typeface="Futura Std Medium" charset="0"/>
                <a:cs typeface="Futura Std Medium" charset="0"/>
              </a:rPr>
              <a:t>Iniciar y cerrar sesión son las que tomaron mayor cantidad de tiempo en responder</a:t>
            </a:r>
          </a:p>
          <a:p>
            <a:pPr marL="400050" lvl="1" indent="0" algn="just"/>
            <a:r>
              <a:rPr lang="es-ES" sz="1400" dirty="0">
                <a:solidFill>
                  <a:srgbClr val="35375E"/>
                </a:solidFill>
                <a:latin typeface="Futura Std Medium" charset="0"/>
                <a:cs typeface="Futura Std Medium" charset="0"/>
              </a:rPr>
              <a:t> Iniciar sesión toma un poco más de 20 segundos</a:t>
            </a:r>
          </a:p>
          <a:p>
            <a:pPr marL="400050" lvl="1" indent="0" algn="just"/>
            <a:r>
              <a:rPr lang="es-ES" sz="1400" dirty="0">
                <a:solidFill>
                  <a:srgbClr val="35375E"/>
                </a:solidFill>
                <a:latin typeface="Futura Std Medium" charset="0"/>
                <a:cs typeface="Futura Std Medium" charset="0"/>
              </a:rPr>
              <a:t> Cerrar sesión en sus valores máximos toma alrededor de 10 segundos</a:t>
            </a:r>
          </a:p>
          <a:p>
            <a:pPr marL="0" indent="0" algn="just"/>
            <a:endParaRPr lang="es-ES" sz="1800" dirty="0">
              <a:solidFill>
                <a:srgbClr val="35375E"/>
              </a:solidFill>
              <a:latin typeface="Futura Std Medium" charset="0"/>
              <a:cs typeface="Futura Std Medium" charset="0"/>
            </a:endParaRPr>
          </a:p>
          <a:p>
            <a:pPr marL="0" indent="0"/>
            <a:endParaRPr lang="en-US" sz="1800" b="0" dirty="0">
              <a:solidFill>
                <a:srgbClr val="35375E"/>
              </a:solidFill>
              <a:latin typeface="Futura Std Medium" charset="0"/>
              <a:cs typeface="Futura Std Medium"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1015" y="2126465"/>
            <a:ext cx="4844087" cy="21659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3289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8" y="695325"/>
            <a:ext cx="8505093" cy="952500"/>
          </a:xfrm>
        </p:spPr>
        <p:txBody>
          <a:bodyPr>
            <a:normAutofit/>
          </a:bodyPr>
          <a:lstStyle/>
          <a:p>
            <a:pPr algn="l" fontAlgn="auto">
              <a:spcAft>
                <a:spcPts val="0"/>
              </a:spcAft>
              <a:defRPr/>
            </a:pPr>
            <a:r>
              <a:rPr lang="es-CR" sz="3200" dirty="0">
                <a:solidFill>
                  <a:srgbClr val="FF4401"/>
                </a:solidFill>
                <a:latin typeface="Futura Std Bold"/>
                <a:cs typeface="Futura Std Bold"/>
              </a:rPr>
              <a:t>Escenario II – L</a:t>
            </a:r>
            <a:r>
              <a:rPr lang="es-ES" sz="3200" dirty="0" err="1">
                <a:solidFill>
                  <a:srgbClr val="FF4401"/>
                </a:solidFill>
                <a:latin typeface="Futura Std Bold"/>
                <a:cs typeface="Futura Std Bold"/>
              </a:rPr>
              <a:t>ínea</a:t>
            </a:r>
            <a:r>
              <a:rPr lang="es-ES" sz="3200" dirty="0">
                <a:solidFill>
                  <a:srgbClr val="FF4401"/>
                </a:solidFill>
                <a:latin typeface="Futura Std Bold"/>
                <a:cs typeface="Futura Std Bold"/>
              </a:rPr>
              <a:t> base de monitoreo web</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a:solidFill>
                  <a:srgbClr val="35375E"/>
                </a:solidFill>
                <a:latin typeface="Futura Std Medium" charset="0"/>
                <a:cs typeface="Futura Std Medium" charset="0"/>
              </a:rPr>
              <a:t> Cargar archivo es una de las acciones que mayor tiempo toma, con más de 11 segundos</a:t>
            </a:r>
          </a:p>
          <a:p>
            <a:pPr marL="0" indent="0"/>
            <a:r>
              <a:rPr lang="en-US" sz="1800" dirty="0">
                <a:solidFill>
                  <a:srgbClr val="35375E"/>
                </a:solidFill>
                <a:latin typeface="Futura Std Medium" charset="0"/>
                <a:cs typeface="Futura Std Medium" charset="0"/>
              </a:rPr>
              <a:t> La </a:t>
            </a:r>
            <a:r>
              <a:rPr lang="en-US" sz="1800" dirty="0" err="1">
                <a:solidFill>
                  <a:srgbClr val="35375E"/>
                </a:solidFill>
                <a:latin typeface="Futura Std Medium" charset="0"/>
                <a:cs typeface="Futura Std Medium" charset="0"/>
              </a:rPr>
              <a:t>variación</a:t>
            </a:r>
            <a:r>
              <a:rPr lang="en-US" sz="1800" dirty="0">
                <a:solidFill>
                  <a:srgbClr val="35375E"/>
                </a:solidFill>
                <a:latin typeface="Futura Std Medium" charset="0"/>
                <a:cs typeface="Futura Std Medium" charset="0"/>
              </a:rPr>
              <a:t> </a:t>
            </a:r>
            <a:r>
              <a:rPr lang="en-US" sz="1800" dirty="0" err="1">
                <a:solidFill>
                  <a:srgbClr val="35375E"/>
                </a:solidFill>
                <a:latin typeface="Futura Std Medium" charset="0"/>
                <a:cs typeface="Futura Std Medium" charset="0"/>
              </a:rPr>
              <a:t>en</a:t>
            </a:r>
            <a:r>
              <a:rPr lang="en-US" sz="1800" dirty="0">
                <a:solidFill>
                  <a:srgbClr val="35375E"/>
                </a:solidFill>
                <a:latin typeface="Futura Std Medium" charset="0"/>
                <a:cs typeface="Futura Std Medium" charset="0"/>
              </a:rPr>
              <a:t> </a:t>
            </a:r>
            <a:r>
              <a:rPr lang="en-US" sz="1800" dirty="0" err="1">
                <a:solidFill>
                  <a:srgbClr val="35375E"/>
                </a:solidFill>
                <a:latin typeface="Futura Std Medium" charset="0"/>
                <a:cs typeface="Futura Std Medium" charset="0"/>
              </a:rPr>
              <a:t>los</a:t>
            </a:r>
            <a:r>
              <a:rPr lang="en-US" sz="1800" dirty="0">
                <a:solidFill>
                  <a:srgbClr val="35375E"/>
                </a:solidFill>
                <a:latin typeface="Futura Std Medium" charset="0"/>
                <a:cs typeface="Futura Std Medium" charset="0"/>
              </a:rPr>
              <a:t> </a:t>
            </a:r>
            <a:r>
              <a:rPr lang="en-US" sz="1800" dirty="0" err="1">
                <a:solidFill>
                  <a:srgbClr val="35375E"/>
                </a:solidFill>
                <a:latin typeface="Futura Std Medium" charset="0"/>
                <a:cs typeface="Futura Std Medium" charset="0"/>
              </a:rPr>
              <a:t>tiempos</a:t>
            </a:r>
            <a:r>
              <a:rPr lang="en-US" sz="1800" dirty="0">
                <a:solidFill>
                  <a:srgbClr val="35375E"/>
                </a:solidFill>
                <a:latin typeface="Futura Std Medium" charset="0"/>
                <a:cs typeface="Futura Std Medium" charset="0"/>
              </a:rPr>
              <a:t> </a:t>
            </a:r>
            <a:r>
              <a:rPr lang="en-US" sz="1800" dirty="0" err="1">
                <a:solidFill>
                  <a:srgbClr val="35375E"/>
                </a:solidFill>
                <a:latin typeface="Futura Std Medium" charset="0"/>
                <a:cs typeface="Futura Std Medium" charset="0"/>
              </a:rPr>
              <a:t>graficados</a:t>
            </a:r>
            <a:r>
              <a:rPr lang="en-US" sz="1800" dirty="0">
                <a:solidFill>
                  <a:srgbClr val="35375E"/>
                </a:solidFill>
                <a:latin typeface="Futura Std Medium" charset="0"/>
                <a:cs typeface="Futura Std Medium" charset="0"/>
              </a:rPr>
              <a:t> </a:t>
            </a:r>
            <a:r>
              <a:rPr lang="en-US" sz="1800" dirty="0" err="1">
                <a:solidFill>
                  <a:srgbClr val="35375E"/>
                </a:solidFill>
                <a:latin typeface="Futura Std Medium" charset="0"/>
                <a:cs typeface="Futura Std Medium" charset="0"/>
              </a:rPr>
              <a:t>es</a:t>
            </a:r>
            <a:r>
              <a:rPr lang="en-US" sz="1800" dirty="0">
                <a:solidFill>
                  <a:srgbClr val="35375E"/>
                </a:solidFill>
                <a:latin typeface="Futura Std Medium" charset="0"/>
                <a:cs typeface="Futura Std Medium" charset="0"/>
              </a:rPr>
              <a:t> </a:t>
            </a:r>
            <a:r>
              <a:rPr lang="en-US" sz="1800" dirty="0" err="1">
                <a:solidFill>
                  <a:srgbClr val="35375E"/>
                </a:solidFill>
                <a:latin typeface="Futura Std Medium" charset="0"/>
                <a:cs typeface="Futura Std Medium" charset="0"/>
              </a:rPr>
              <a:t>menor</a:t>
            </a:r>
            <a:r>
              <a:rPr lang="en-US" sz="1800" dirty="0">
                <a:solidFill>
                  <a:srgbClr val="35375E"/>
                </a:solidFill>
                <a:latin typeface="Futura Std Medium" charset="0"/>
                <a:cs typeface="Futura Std Medium" charset="0"/>
              </a:rPr>
              <a:t> a un </a:t>
            </a:r>
            <a:r>
              <a:rPr lang="en-US" sz="1800" dirty="0" err="1">
                <a:solidFill>
                  <a:srgbClr val="35375E"/>
                </a:solidFill>
                <a:latin typeface="Futura Std Medium" charset="0"/>
                <a:cs typeface="Futura Std Medium" charset="0"/>
              </a:rPr>
              <a:t>segundo</a:t>
            </a:r>
            <a:endParaRPr lang="es-CR" sz="1800" b="0" dirty="0">
              <a:solidFill>
                <a:srgbClr val="35375E"/>
              </a:solidFill>
              <a:latin typeface="Futura Std Medium" charset="0"/>
              <a:cs typeface="Futura Std Medium"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836738"/>
            <a:ext cx="5409837" cy="17371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5706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8" y="695325"/>
            <a:ext cx="8182709" cy="952500"/>
          </a:xfrm>
        </p:spPr>
        <p:txBody>
          <a:bodyPr>
            <a:normAutofit/>
          </a:bodyPr>
          <a:lstStyle/>
          <a:p>
            <a:pPr algn="l" fontAlgn="auto">
              <a:spcAft>
                <a:spcPts val="0"/>
              </a:spcAft>
              <a:defRPr/>
            </a:pPr>
            <a:r>
              <a:rPr lang="es-CR" sz="3200" dirty="0">
                <a:solidFill>
                  <a:srgbClr val="FF4401"/>
                </a:solidFill>
                <a:latin typeface="Futura Std Bold"/>
                <a:cs typeface="Futura Std Bold"/>
              </a:rPr>
              <a:t>Escenario II – L</a:t>
            </a:r>
            <a:r>
              <a:rPr lang="es-ES" sz="3200" dirty="0" err="1">
                <a:solidFill>
                  <a:srgbClr val="FF4401"/>
                </a:solidFill>
                <a:latin typeface="Futura Std Bold"/>
                <a:cs typeface="Futura Std Bold"/>
              </a:rPr>
              <a:t>ínea</a:t>
            </a:r>
            <a:r>
              <a:rPr lang="es-ES" sz="3200" dirty="0">
                <a:solidFill>
                  <a:srgbClr val="FF4401"/>
                </a:solidFill>
                <a:latin typeface="Futura Std Bold"/>
                <a:cs typeface="Futura Std Bold"/>
              </a:rPr>
              <a:t> base de monitoreo web</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a:solidFill>
                  <a:srgbClr val="35375E"/>
                </a:solidFill>
                <a:latin typeface="Futura Std Medium" charset="0"/>
                <a:cs typeface="Futura Std Medium" charset="0"/>
              </a:rPr>
              <a:t>Ir a página de solicitudes presenta una anomalía  al minuto 140 de la prueba,  alcanzando un valor máximo de 14 segundos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861876"/>
            <a:ext cx="5342586" cy="17464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7318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8" y="695325"/>
            <a:ext cx="8047893" cy="9525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Escenario II – L</a:t>
            </a:r>
            <a:r>
              <a:rPr lang="es-ES" sz="3200" dirty="0" err="1">
                <a:solidFill>
                  <a:srgbClr val="FF4401"/>
                </a:solidFill>
                <a:latin typeface="Futura Std Bold"/>
                <a:cs typeface="Futura Std Bold"/>
              </a:rPr>
              <a:t>ínea</a:t>
            </a:r>
            <a:r>
              <a:rPr lang="es-ES" sz="3200" dirty="0">
                <a:solidFill>
                  <a:srgbClr val="FF4401"/>
                </a:solidFill>
                <a:latin typeface="Futura Std Bold"/>
                <a:cs typeface="Futura Std Bold"/>
              </a:rPr>
              <a:t> base de monitoreo web</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7725508" cy="3094037"/>
          </a:xfrm>
        </p:spPr>
        <p:txBody>
          <a:bodyPr>
            <a:normAutofit/>
          </a:bodyPr>
          <a:lstStyle/>
          <a:p>
            <a:pPr marL="0" indent="0"/>
            <a:r>
              <a:rPr lang="es-CR" sz="1800" b="0" dirty="0">
                <a:solidFill>
                  <a:srgbClr val="35375E"/>
                </a:solidFill>
                <a:latin typeface="Futura Std Medium" charset="0"/>
                <a:cs typeface="Futura Std Medium" charset="0"/>
              </a:rPr>
              <a:t>El </a:t>
            </a:r>
            <a:r>
              <a:rPr lang="es-CR" sz="1800" dirty="0">
                <a:solidFill>
                  <a:srgbClr val="35375E"/>
                </a:solidFill>
                <a:latin typeface="Futura Std Medium" charset="0"/>
                <a:cs typeface="Futura Std Medium" charset="0"/>
              </a:rPr>
              <a:t>resto de las acciones monitoreadas se</a:t>
            </a:r>
            <a:r>
              <a:rPr lang="es-CR" sz="1800" b="0" dirty="0">
                <a:solidFill>
                  <a:srgbClr val="35375E"/>
                </a:solidFill>
                <a:latin typeface="Futura Std Medium" charset="0"/>
                <a:cs typeface="Futura Std Medium" charset="0"/>
              </a:rPr>
              <a:t> mantienen por debajo de los 5 segundos</a:t>
            </a:r>
          </a:p>
        </p:txBody>
      </p:sp>
      <p:pic>
        <p:nvPicPr>
          <p:cNvPr id="3" name="Picture 2"/>
          <p:cNvPicPr>
            <a:picLocks noChangeAspect="1"/>
          </p:cNvPicPr>
          <p:nvPr/>
        </p:nvPicPr>
        <p:blipFill>
          <a:blip r:embed="rId3"/>
          <a:stretch>
            <a:fillRect/>
          </a:stretch>
        </p:blipFill>
        <p:spPr>
          <a:xfrm>
            <a:off x="1049215" y="2684354"/>
            <a:ext cx="6658708" cy="2142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7318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8" y="695325"/>
            <a:ext cx="8329247" cy="952500"/>
          </a:xfrm>
        </p:spPr>
        <p:txBody>
          <a:bodyPr>
            <a:normAutofit/>
          </a:bodyPr>
          <a:lstStyle/>
          <a:p>
            <a:pPr algn="l" fontAlgn="auto">
              <a:spcAft>
                <a:spcPts val="0"/>
              </a:spcAft>
              <a:defRPr/>
            </a:pPr>
            <a:r>
              <a:rPr lang="es-CR" sz="2400" dirty="0">
                <a:solidFill>
                  <a:srgbClr val="FF4401"/>
                </a:solidFill>
                <a:latin typeface="Futura Std Bold"/>
                <a:cs typeface="Futura Std Bold"/>
              </a:rPr>
              <a:t>Escenario III – Cola de reportes y monitoreo web</a:t>
            </a:r>
            <a:endParaRPr lang="en-US" sz="2400" dirty="0">
              <a:solidFill>
                <a:srgbClr val="FF4401"/>
              </a:solidFill>
              <a:latin typeface="Futura Std Bold"/>
              <a:cs typeface="Futura Std Bold"/>
            </a:endParaRPr>
          </a:p>
        </p:txBody>
      </p:sp>
      <p:sp>
        <p:nvSpPr>
          <p:cNvPr id="11266" name="Content Placeholder 2"/>
          <p:cNvSpPr>
            <a:spLocks noGrp="1"/>
          </p:cNvSpPr>
          <p:nvPr>
            <p:ph sz="half" idx="1"/>
          </p:nvPr>
        </p:nvSpPr>
        <p:spPr>
          <a:xfrm>
            <a:off x="457199" y="1836738"/>
            <a:ext cx="3464169" cy="3094037"/>
          </a:xfrm>
        </p:spPr>
        <p:txBody>
          <a:bodyPr>
            <a:normAutofit/>
          </a:bodyPr>
          <a:lstStyle/>
          <a:p>
            <a:pPr marL="0" indent="0"/>
            <a:r>
              <a:rPr lang="es-CR" sz="1800" b="0" dirty="0">
                <a:solidFill>
                  <a:srgbClr val="35375E"/>
                </a:solidFill>
                <a:latin typeface="Futura Std Medium" charset="0"/>
                <a:cs typeface="Futura Std Medium" charset="0"/>
              </a:rPr>
              <a:t>Para la prueba de rendimiento, iniciar y cerrar sesión prácticamente duplicaron el tiempo de ejecución con respecto a la línea base</a:t>
            </a:r>
          </a:p>
          <a:p>
            <a:pPr marL="400050" lvl="1" indent="0"/>
            <a:r>
              <a:rPr lang="es-CR" sz="1400" dirty="0">
                <a:solidFill>
                  <a:srgbClr val="35375E"/>
                </a:solidFill>
                <a:latin typeface="Futura Std Medium" charset="0"/>
                <a:cs typeface="Futura Std Medium" charset="0"/>
              </a:rPr>
              <a:t> Iniciar sesión alcanzo valores sobre 40 segundos</a:t>
            </a:r>
          </a:p>
          <a:p>
            <a:pPr marL="400050" lvl="1" indent="0"/>
            <a:r>
              <a:rPr lang="es-CR" sz="1400" b="0" dirty="0">
                <a:solidFill>
                  <a:srgbClr val="35375E"/>
                </a:solidFill>
                <a:latin typeface="Futura Std Medium" charset="0"/>
                <a:cs typeface="Futura Std Medium" charset="0"/>
              </a:rPr>
              <a:t>Cerrar sesión sobrepasó los 20 segundos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524" y="2200153"/>
            <a:ext cx="4773152" cy="17141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851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266" name="Content Placeholder 2"/>
          <p:cNvSpPr>
            <a:spLocks noGrp="1"/>
          </p:cNvSpPr>
          <p:nvPr>
            <p:ph sz="half" idx="1"/>
          </p:nvPr>
        </p:nvSpPr>
        <p:spPr>
          <a:xfrm>
            <a:off x="457199" y="1836738"/>
            <a:ext cx="3470031" cy="3094037"/>
          </a:xfrm>
        </p:spPr>
        <p:txBody>
          <a:bodyPr>
            <a:normAutofit/>
          </a:bodyPr>
          <a:lstStyle/>
          <a:p>
            <a:pPr marL="0" indent="0" algn="just"/>
            <a:r>
              <a:rPr lang="es-ES" sz="1800" dirty="0">
                <a:solidFill>
                  <a:srgbClr val="35375E"/>
                </a:solidFill>
                <a:latin typeface="Futura Std Medium" charset="0"/>
                <a:cs typeface="Futura Std Medium" charset="0"/>
              </a:rPr>
              <a:t>Cargar archivo incrementó su tiempo de ejecución en comparación con la línea base, pasando de un </a:t>
            </a:r>
            <a:r>
              <a:rPr lang="es-ES" sz="1800" dirty="0" smtClean="0">
                <a:solidFill>
                  <a:srgbClr val="35375E"/>
                </a:solidFill>
                <a:latin typeface="Futura Std Medium" charset="0"/>
                <a:cs typeface="Futura Std Medium" charset="0"/>
              </a:rPr>
              <a:t>pico máximo </a:t>
            </a:r>
            <a:r>
              <a:rPr lang="es-ES" sz="1800" dirty="0">
                <a:solidFill>
                  <a:srgbClr val="35375E"/>
                </a:solidFill>
                <a:latin typeface="Futura Std Medium" charset="0"/>
                <a:cs typeface="Futura Std Medium" charset="0"/>
              </a:rPr>
              <a:t>de 11.9 segundos a uno de 45 segundos</a:t>
            </a:r>
          </a:p>
          <a:p>
            <a:pPr marL="0" indent="0"/>
            <a:endParaRPr lang="en-US" sz="1800" b="0" dirty="0">
              <a:solidFill>
                <a:srgbClr val="35375E"/>
              </a:solidFill>
              <a:latin typeface="Futura Std Medium" charset="0"/>
              <a:cs typeface="Futura Std Medium" charset="0"/>
            </a:endParaRPr>
          </a:p>
        </p:txBody>
      </p:sp>
      <p:pic>
        <p:nvPicPr>
          <p:cNvPr id="6" name="Picture 5" descr="Cargar_archivo.png"/>
          <p:cNvPicPr>
            <a:picLocks noChangeAspect="1"/>
          </p:cNvPicPr>
          <p:nvPr/>
        </p:nvPicPr>
        <p:blipFill>
          <a:blip r:embed="rId3"/>
          <a:stretch>
            <a:fillRect/>
          </a:stretch>
        </p:blipFill>
        <p:spPr>
          <a:xfrm>
            <a:off x="4196862" y="1716735"/>
            <a:ext cx="4538573" cy="2141193"/>
          </a:xfrm>
          <a:prstGeom prst="rect">
            <a:avLst/>
          </a:prstGeom>
          <a:ln>
            <a:noFill/>
          </a:ln>
          <a:effectLst>
            <a:outerShdw blurRad="292100" dist="139700" dir="2700000" algn="tl" rotWithShape="0">
              <a:srgbClr val="333333">
                <a:alpha val="65000"/>
              </a:srgbClr>
            </a:outerShdw>
          </a:effectLst>
        </p:spPr>
      </p:pic>
      <p:sp>
        <p:nvSpPr>
          <p:cNvPr id="7" name="Title 1"/>
          <p:cNvSpPr>
            <a:spLocks noGrp="1"/>
          </p:cNvSpPr>
          <p:nvPr>
            <p:ph type="title"/>
          </p:nvPr>
        </p:nvSpPr>
        <p:spPr>
          <a:xfrm>
            <a:off x="457198" y="695325"/>
            <a:ext cx="8329247" cy="952500"/>
          </a:xfrm>
        </p:spPr>
        <p:txBody>
          <a:bodyPr>
            <a:normAutofit/>
          </a:bodyPr>
          <a:lstStyle/>
          <a:p>
            <a:pPr algn="l" fontAlgn="auto">
              <a:spcAft>
                <a:spcPts val="0"/>
              </a:spcAft>
              <a:defRPr/>
            </a:pPr>
            <a:r>
              <a:rPr lang="es-CR" sz="2400" dirty="0">
                <a:solidFill>
                  <a:srgbClr val="FF4401"/>
                </a:solidFill>
                <a:latin typeface="Futura Std Bold"/>
                <a:cs typeface="Futura Std Bold"/>
              </a:rPr>
              <a:t>Escenario III – Cola de reportes y monitoreo web</a:t>
            </a:r>
            <a:endParaRPr lang="en-US" sz="2400" dirty="0">
              <a:solidFill>
                <a:srgbClr val="FF4401"/>
              </a:solidFill>
              <a:latin typeface="Futura Std Bold"/>
              <a:cs typeface="Futura Std Bold"/>
            </a:endParaRPr>
          </a:p>
        </p:txBody>
      </p:sp>
    </p:spTree>
    <p:extLst>
      <p:ext uri="{BB962C8B-B14F-4D97-AF65-F5344CB8AC3E}">
        <p14:creationId xmlns:p14="http://schemas.microsoft.com/office/powerpoint/2010/main" val="2063812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CR" sz="1800" dirty="0">
                <a:solidFill>
                  <a:srgbClr val="35375E"/>
                </a:solidFill>
                <a:latin typeface="Futura Std Medium" charset="0"/>
                <a:cs typeface="Futura Std Medium" charset="0"/>
              </a:rPr>
              <a:t> Ir a página de solicitudes pasó de un pico máximo de 14 segundos a uno de 12 segundos</a:t>
            </a:r>
          </a:p>
          <a:p>
            <a:pPr marL="400050" lvl="1" indent="0" algn="just"/>
            <a:r>
              <a:rPr lang="es-CR" sz="1400" dirty="0">
                <a:solidFill>
                  <a:srgbClr val="35375E"/>
                </a:solidFill>
                <a:latin typeface="Futura Std Medium" charset="0"/>
                <a:cs typeface="Futura Std Medium" charset="0"/>
              </a:rPr>
              <a:t>Sin embargo, en este caso los valores elevados se presentaron de manera más frecuente</a:t>
            </a:r>
          </a:p>
          <a:p>
            <a:pPr marL="0" indent="0"/>
            <a:endParaRPr lang="en-US" sz="1800" b="0" dirty="0">
              <a:solidFill>
                <a:srgbClr val="35375E"/>
              </a:solidFill>
              <a:latin typeface="Futura Std Medium" charset="0"/>
              <a:cs typeface="Futura Std Medium" charset="0"/>
            </a:endParaRPr>
          </a:p>
        </p:txBody>
      </p:sp>
      <p:pic>
        <p:nvPicPr>
          <p:cNvPr id="6" name="Picture 5" descr="D:\Avantica\Projects\BCR\SVN RiesgoLiquidez\Ejecucion\Ciclo I Pruebas\Graficos\Monitoreo Web\ColaGenReportesYWeb\Ir_a_pagina_solicitudes.png"/>
          <p:cNvPicPr/>
          <p:nvPr/>
        </p:nvPicPr>
        <p:blipFill>
          <a:blip r:embed="rId3">
            <a:extLst>
              <a:ext uri="{28A0092B-C50C-407E-A947-70E740481C1C}">
                <a14:useLocalDpi xmlns:a14="http://schemas.microsoft.com/office/drawing/2010/main" val="0"/>
              </a:ext>
            </a:extLst>
          </a:blip>
          <a:srcRect/>
          <a:stretch>
            <a:fillRect/>
          </a:stretch>
        </p:blipFill>
        <p:spPr bwMode="auto">
          <a:xfrm>
            <a:off x="3868616" y="1957754"/>
            <a:ext cx="4847492" cy="2013341"/>
          </a:xfrm>
          <a:prstGeom prst="rect">
            <a:avLst/>
          </a:prstGeom>
          <a:ln>
            <a:noFill/>
          </a:ln>
          <a:effectLst>
            <a:outerShdw blurRad="292100" dist="139700" dir="2700000" algn="tl" rotWithShape="0">
              <a:srgbClr val="333333">
                <a:alpha val="65000"/>
              </a:srgbClr>
            </a:outerShdw>
          </a:effectLst>
        </p:spPr>
      </p:pic>
      <p:sp>
        <p:nvSpPr>
          <p:cNvPr id="7" name="Title 1"/>
          <p:cNvSpPr>
            <a:spLocks noGrp="1"/>
          </p:cNvSpPr>
          <p:nvPr>
            <p:ph type="title"/>
          </p:nvPr>
        </p:nvSpPr>
        <p:spPr>
          <a:xfrm>
            <a:off x="457198" y="695325"/>
            <a:ext cx="8329247" cy="952500"/>
          </a:xfrm>
        </p:spPr>
        <p:txBody>
          <a:bodyPr>
            <a:normAutofit/>
          </a:bodyPr>
          <a:lstStyle/>
          <a:p>
            <a:pPr algn="l" fontAlgn="auto">
              <a:spcAft>
                <a:spcPts val="0"/>
              </a:spcAft>
              <a:defRPr/>
            </a:pPr>
            <a:r>
              <a:rPr lang="es-CR" sz="2400" dirty="0">
                <a:solidFill>
                  <a:srgbClr val="FF4401"/>
                </a:solidFill>
                <a:latin typeface="Futura Std Bold"/>
                <a:cs typeface="Futura Std Bold"/>
              </a:rPr>
              <a:t>Escenario III – Cola de reportes y monitoreo web</a:t>
            </a:r>
            <a:endParaRPr lang="en-US" sz="2400" dirty="0">
              <a:solidFill>
                <a:srgbClr val="FF4401"/>
              </a:solidFill>
              <a:latin typeface="Futura Std Bold"/>
              <a:cs typeface="Futura Std Bold"/>
            </a:endParaRPr>
          </a:p>
        </p:txBody>
      </p:sp>
    </p:spTree>
    <p:extLst>
      <p:ext uri="{BB962C8B-B14F-4D97-AF65-F5344CB8AC3E}">
        <p14:creationId xmlns:p14="http://schemas.microsoft.com/office/powerpoint/2010/main" val="4273925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CR" sz="1800" dirty="0">
                <a:solidFill>
                  <a:srgbClr val="35375E"/>
                </a:solidFill>
                <a:latin typeface="Futura Std Medium" charset="0"/>
                <a:cs typeface="Futura Std Medium" charset="0"/>
              </a:rPr>
              <a:t> Ir a página de plantillas pasó de un pico máximo de 2.5 segundos a uno de 16 segundos, aunque aparece de forma aislada al final de la prueba</a:t>
            </a:r>
          </a:p>
          <a:p>
            <a:pPr marL="0" indent="0"/>
            <a:endParaRPr lang="en-US" sz="1800" b="0" dirty="0">
              <a:solidFill>
                <a:srgbClr val="35375E"/>
              </a:solidFill>
              <a:latin typeface="Futura Std Medium" charset="0"/>
              <a:cs typeface="Futura Std Medium" charset="0"/>
            </a:endParaRPr>
          </a:p>
        </p:txBody>
      </p:sp>
      <p:pic>
        <p:nvPicPr>
          <p:cNvPr id="5" name="Picture 4" descr="Ir_a_pagina_plantillas.png"/>
          <p:cNvPicPr>
            <a:picLocks noChangeAspect="1"/>
          </p:cNvPicPr>
          <p:nvPr/>
        </p:nvPicPr>
        <p:blipFill>
          <a:blip r:embed="rId3"/>
          <a:stretch>
            <a:fillRect/>
          </a:stretch>
        </p:blipFill>
        <p:spPr>
          <a:xfrm>
            <a:off x="3771956" y="1729152"/>
            <a:ext cx="5014489" cy="2205243"/>
          </a:xfrm>
          <a:prstGeom prst="rect">
            <a:avLst/>
          </a:prstGeom>
          <a:ln>
            <a:noFill/>
          </a:ln>
          <a:effectLst>
            <a:outerShdw blurRad="292100" dist="139700" dir="2700000" algn="tl" rotWithShape="0">
              <a:srgbClr val="333333">
                <a:alpha val="65000"/>
              </a:srgbClr>
            </a:outerShdw>
          </a:effectLst>
        </p:spPr>
      </p:pic>
      <p:sp>
        <p:nvSpPr>
          <p:cNvPr id="6" name="Title 1"/>
          <p:cNvSpPr>
            <a:spLocks noGrp="1"/>
          </p:cNvSpPr>
          <p:nvPr>
            <p:ph type="title"/>
          </p:nvPr>
        </p:nvSpPr>
        <p:spPr>
          <a:xfrm>
            <a:off x="457198" y="695325"/>
            <a:ext cx="8329247" cy="952500"/>
          </a:xfrm>
        </p:spPr>
        <p:txBody>
          <a:bodyPr>
            <a:normAutofit/>
          </a:bodyPr>
          <a:lstStyle/>
          <a:p>
            <a:pPr algn="l" fontAlgn="auto">
              <a:spcAft>
                <a:spcPts val="0"/>
              </a:spcAft>
              <a:defRPr/>
            </a:pPr>
            <a:r>
              <a:rPr lang="es-CR" sz="2400" dirty="0">
                <a:solidFill>
                  <a:srgbClr val="FF4401"/>
                </a:solidFill>
                <a:latin typeface="Futura Std Bold"/>
                <a:cs typeface="Futura Std Bold"/>
              </a:rPr>
              <a:t>Escenario III – Cola de reportes y monitoreo web</a:t>
            </a:r>
            <a:endParaRPr lang="en-US" sz="2400" dirty="0">
              <a:solidFill>
                <a:srgbClr val="FF4401"/>
              </a:solidFill>
              <a:latin typeface="Futura Std Bold"/>
              <a:cs typeface="Futura Std Bold"/>
            </a:endParaRPr>
          </a:p>
        </p:txBody>
      </p:sp>
    </p:spTree>
    <p:extLst>
      <p:ext uri="{BB962C8B-B14F-4D97-AF65-F5344CB8AC3E}">
        <p14:creationId xmlns:p14="http://schemas.microsoft.com/office/powerpoint/2010/main" val="290225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sz="half" idx="1"/>
          </p:nvPr>
        </p:nvSpPr>
        <p:spPr>
          <a:xfrm>
            <a:off x="457199" y="1836738"/>
            <a:ext cx="3440723" cy="3094037"/>
          </a:xfrm>
        </p:spPr>
        <p:txBody>
          <a:bodyPr>
            <a:normAutofit/>
          </a:bodyPr>
          <a:lstStyle/>
          <a:p>
            <a:pPr marL="0" indent="0"/>
            <a:r>
              <a:rPr lang="es-CR" sz="1800" b="0" dirty="0">
                <a:solidFill>
                  <a:srgbClr val="35375E"/>
                </a:solidFill>
                <a:latin typeface="Futura Std Medium" charset="0"/>
                <a:cs typeface="Futura Std Medium" charset="0"/>
              </a:rPr>
              <a:t> Ir a página de ordenes presenta un pico máximo  de alrededor 20 segundos, nuevamente de forma aislada al inicio de la prueba</a:t>
            </a:r>
          </a:p>
        </p:txBody>
      </p:sp>
      <p:pic>
        <p:nvPicPr>
          <p:cNvPr id="7" name="Picture 6" descr="Ir_a_pagina_ordenes.png"/>
          <p:cNvPicPr>
            <a:picLocks noChangeAspect="1"/>
          </p:cNvPicPr>
          <p:nvPr/>
        </p:nvPicPr>
        <p:blipFill>
          <a:blip r:embed="rId3"/>
          <a:stretch>
            <a:fillRect/>
          </a:stretch>
        </p:blipFill>
        <p:spPr>
          <a:xfrm>
            <a:off x="3927287" y="1776047"/>
            <a:ext cx="4859158" cy="2151476"/>
          </a:xfrm>
          <a:prstGeom prst="rect">
            <a:avLst/>
          </a:prstGeom>
          <a:ln>
            <a:noFill/>
          </a:ln>
          <a:effectLst>
            <a:outerShdw blurRad="292100" dist="139700" dir="2700000" algn="tl" rotWithShape="0">
              <a:srgbClr val="333333">
                <a:alpha val="65000"/>
              </a:srgbClr>
            </a:outerShdw>
          </a:effectLst>
        </p:spPr>
      </p:pic>
      <p:sp>
        <p:nvSpPr>
          <p:cNvPr id="6" name="Title 1"/>
          <p:cNvSpPr>
            <a:spLocks noGrp="1"/>
          </p:cNvSpPr>
          <p:nvPr>
            <p:ph type="title"/>
          </p:nvPr>
        </p:nvSpPr>
        <p:spPr>
          <a:xfrm>
            <a:off x="457198" y="695325"/>
            <a:ext cx="8329247" cy="952500"/>
          </a:xfrm>
        </p:spPr>
        <p:txBody>
          <a:bodyPr>
            <a:normAutofit/>
          </a:bodyPr>
          <a:lstStyle/>
          <a:p>
            <a:pPr algn="l" fontAlgn="auto">
              <a:spcAft>
                <a:spcPts val="0"/>
              </a:spcAft>
              <a:defRPr/>
            </a:pPr>
            <a:r>
              <a:rPr lang="es-CR" sz="2400" dirty="0">
                <a:solidFill>
                  <a:srgbClr val="FF4401"/>
                </a:solidFill>
                <a:latin typeface="Futura Std Bold"/>
                <a:cs typeface="Futura Std Bold"/>
              </a:rPr>
              <a:t>Escenario III – Cola de reportes y monitoreo web</a:t>
            </a:r>
            <a:endParaRPr lang="en-US" sz="2400" dirty="0">
              <a:solidFill>
                <a:srgbClr val="FF4401"/>
              </a:solidFill>
              <a:latin typeface="Futura Std Bold"/>
              <a:cs typeface="Futura Std Bold"/>
            </a:endParaRPr>
          </a:p>
        </p:txBody>
      </p:sp>
    </p:spTree>
    <p:extLst>
      <p:ext uri="{BB962C8B-B14F-4D97-AF65-F5344CB8AC3E}">
        <p14:creationId xmlns:p14="http://schemas.microsoft.com/office/powerpoint/2010/main" val="62749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a:solidFill>
                  <a:srgbClr val="FF4401"/>
                </a:solidFill>
                <a:latin typeface="Futura Std Bold"/>
                <a:ea typeface="+mj-ea"/>
                <a:cs typeface="Futura Std Bold"/>
              </a:rPr>
              <a:t>Introducción</a:t>
            </a: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a:solidFill>
                  <a:schemeClr val="bg1"/>
                </a:solidFill>
                <a:latin typeface="Futura Std Heavy"/>
                <a:cs typeface="Futura Std Heavy"/>
              </a:rPr>
              <a:t>BCR – Riesgo Liquidez</a:t>
            </a: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266" name="Content Placeholder 2"/>
          <p:cNvSpPr>
            <a:spLocks noGrp="1"/>
          </p:cNvSpPr>
          <p:nvPr>
            <p:ph sz="half" idx="1"/>
          </p:nvPr>
        </p:nvSpPr>
        <p:spPr>
          <a:xfrm>
            <a:off x="838200" y="1766399"/>
            <a:ext cx="7795846" cy="3094037"/>
          </a:xfrm>
        </p:spPr>
        <p:txBody>
          <a:bodyPr>
            <a:normAutofit/>
          </a:bodyPr>
          <a:lstStyle/>
          <a:p>
            <a:pPr marL="0" indent="0"/>
            <a:r>
              <a:rPr lang="en-US" sz="1800" dirty="0">
                <a:solidFill>
                  <a:srgbClr val="35375E"/>
                </a:solidFill>
                <a:latin typeface="Futura Std Medium" charset="0"/>
                <a:cs typeface="Futura Std Medium" charset="0"/>
              </a:rPr>
              <a:t> </a:t>
            </a:r>
            <a:r>
              <a:rPr lang="es-CR" sz="1800" dirty="0">
                <a:solidFill>
                  <a:srgbClr val="35375E"/>
                </a:solidFill>
                <a:latin typeface="Futura Std Medium" charset="0"/>
                <a:cs typeface="Futura Std Medium" charset="0"/>
              </a:rPr>
              <a:t>Para el resto de las acciones se pudo observar que hubo un incremento en los tiempos de respuesta en comparación  con los resultados de la línea base. </a:t>
            </a:r>
          </a:p>
          <a:p>
            <a:pPr marL="400050" lvl="1" indent="0"/>
            <a:r>
              <a:rPr lang="es-CR" sz="1400" dirty="0">
                <a:solidFill>
                  <a:srgbClr val="35375E"/>
                </a:solidFill>
                <a:latin typeface="Futura Std Medium" charset="0"/>
                <a:cs typeface="Futura Std Medium" charset="0"/>
              </a:rPr>
              <a:t>Sin embargo, este incremento se mantiene por debajo de los 4 segundos y en muchos casos en menos de 1 segundo.</a:t>
            </a:r>
            <a:endParaRPr lang="es-CR" sz="1400" b="0" dirty="0">
              <a:solidFill>
                <a:srgbClr val="35375E"/>
              </a:solidFill>
              <a:latin typeface="Futura Std Medium" charset="0"/>
              <a:cs typeface="Futura Std Medium" charset="0"/>
            </a:endParaRPr>
          </a:p>
        </p:txBody>
      </p:sp>
      <p:sp>
        <p:nvSpPr>
          <p:cNvPr id="5" name="Title 1"/>
          <p:cNvSpPr>
            <a:spLocks noGrp="1"/>
          </p:cNvSpPr>
          <p:nvPr>
            <p:ph type="title"/>
          </p:nvPr>
        </p:nvSpPr>
        <p:spPr>
          <a:xfrm>
            <a:off x="457198" y="695325"/>
            <a:ext cx="8329247" cy="952500"/>
          </a:xfrm>
        </p:spPr>
        <p:txBody>
          <a:bodyPr>
            <a:normAutofit/>
          </a:bodyPr>
          <a:lstStyle/>
          <a:p>
            <a:pPr algn="l" fontAlgn="auto">
              <a:spcAft>
                <a:spcPts val="0"/>
              </a:spcAft>
              <a:defRPr/>
            </a:pPr>
            <a:r>
              <a:rPr lang="es-CR" sz="2400" dirty="0">
                <a:solidFill>
                  <a:srgbClr val="FF4401"/>
                </a:solidFill>
                <a:latin typeface="Futura Std Bold"/>
                <a:cs typeface="Futura Std Bold"/>
              </a:rPr>
              <a:t>Escenario III – Cola de reportes y monitoreo web</a:t>
            </a:r>
            <a:endParaRPr lang="en-US" sz="2400" dirty="0">
              <a:solidFill>
                <a:srgbClr val="FF4401"/>
              </a:solidFill>
              <a:latin typeface="Futura Std Bold"/>
              <a:cs typeface="Futura Std Bold"/>
            </a:endParaRPr>
          </a:p>
        </p:txBody>
      </p:sp>
    </p:spTree>
    <p:extLst>
      <p:ext uri="{BB962C8B-B14F-4D97-AF65-F5344CB8AC3E}">
        <p14:creationId xmlns:p14="http://schemas.microsoft.com/office/powerpoint/2010/main" val="47874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8163070" cy="9525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Comportamiento de Servidores</a:t>
            </a:r>
            <a:br>
              <a:rPr lang="es-CR" sz="3200" dirty="0">
                <a:solidFill>
                  <a:srgbClr val="FF4401"/>
                </a:solidFill>
                <a:latin typeface="Futura Std Bold"/>
                <a:cs typeface="Futura Std Bold"/>
              </a:rPr>
            </a:br>
            <a:r>
              <a:rPr lang="es-CR" sz="3200" dirty="0">
                <a:solidFill>
                  <a:srgbClr val="FF4401"/>
                </a:solidFill>
                <a:latin typeface="Futura Std Bold"/>
                <a:cs typeface="Futura Std Bold"/>
              </a:rPr>
              <a:t>Uso de Memoria RAM – Escenarios I y III</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lstStyle/>
          <a:p>
            <a:pPr marL="0" indent="0" algn="just"/>
            <a:r>
              <a:rPr lang="es-ES" sz="1800" dirty="0">
                <a:solidFill>
                  <a:srgbClr val="35375E"/>
                </a:solidFill>
                <a:latin typeface="Futura Std Medium" charset="0"/>
                <a:cs typeface="Futura Std Medium" charset="0"/>
              </a:rPr>
              <a:t> El </a:t>
            </a:r>
            <a:r>
              <a:rPr lang="es-ES" sz="1800" b="1" dirty="0">
                <a:solidFill>
                  <a:srgbClr val="35375E"/>
                </a:solidFill>
                <a:latin typeface="Futura Std Medium" charset="0"/>
                <a:cs typeface="Futura Std Medium" charset="0"/>
              </a:rPr>
              <a:t>Servidor de base de datos</a:t>
            </a:r>
            <a:r>
              <a:rPr lang="es-ES" sz="1800" dirty="0">
                <a:solidFill>
                  <a:srgbClr val="35375E"/>
                </a:solidFill>
                <a:latin typeface="Futura Std Medium" charset="0"/>
                <a:cs typeface="Futura Std Medium" charset="0"/>
              </a:rPr>
              <a:t> monitoreado se mantuvo en valores muy estables de consumo de memoria a lo largo de la prueba. El consumo de memoria fue cercano a los 8.5Gb.</a:t>
            </a:r>
          </a:p>
          <a:p>
            <a:pPr marL="0" indent="0"/>
            <a:endParaRPr lang="en-US" sz="1800" b="0" dirty="0">
              <a:solidFill>
                <a:srgbClr val="35375E"/>
              </a:solidFill>
              <a:latin typeface="Futura Std Medium" charset="0"/>
              <a:cs typeface="Futura Std Medium" charset="0"/>
            </a:endParaRPr>
          </a:p>
        </p:txBody>
      </p:sp>
      <p:pic>
        <p:nvPicPr>
          <p:cNvPr id="6" name="Imagen 3"/>
          <p:cNvPicPr/>
          <p:nvPr/>
        </p:nvPicPr>
        <p:blipFill>
          <a:blip r:embed="rId3"/>
          <a:stretch>
            <a:fillRect/>
          </a:stretch>
        </p:blipFill>
        <p:spPr>
          <a:xfrm>
            <a:off x="3855309" y="1836738"/>
            <a:ext cx="4764960" cy="19827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7684478" cy="9525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Comportamiento de Servidores</a:t>
            </a:r>
            <a:br>
              <a:rPr lang="es-CR" sz="3200" dirty="0">
                <a:solidFill>
                  <a:srgbClr val="FF4401"/>
                </a:solidFill>
                <a:latin typeface="Futura Std Bold"/>
                <a:cs typeface="Futura Std Bold"/>
              </a:rPr>
            </a:br>
            <a:r>
              <a:rPr lang="es-CR" sz="3200" dirty="0">
                <a:solidFill>
                  <a:srgbClr val="FF4401"/>
                </a:solidFill>
                <a:latin typeface="Futura Std Bold"/>
                <a:cs typeface="Futura Std Bold"/>
              </a:rPr>
              <a:t>Uso de Memoria RAM – Escenarios I y III</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lstStyle/>
          <a:p>
            <a:pPr marL="0" indent="0" algn="just">
              <a:buNone/>
            </a:pPr>
            <a:r>
              <a:rPr lang="es-ES" sz="1800" dirty="0">
                <a:solidFill>
                  <a:srgbClr val="35375E"/>
                </a:solidFill>
                <a:latin typeface="Futura Std Medium" charset="0"/>
                <a:cs typeface="Futura Std Medium" charset="0"/>
              </a:rPr>
              <a:t> </a:t>
            </a:r>
          </a:p>
          <a:p>
            <a:pPr marL="0" indent="0" algn="just"/>
            <a:r>
              <a:rPr lang="es-ES" sz="1800" dirty="0">
                <a:solidFill>
                  <a:srgbClr val="35375E"/>
                </a:solidFill>
                <a:latin typeface="Futura Std Medium" charset="0"/>
                <a:cs typeface="Futura Std Medium" charset="0"/>
              </a:rPr>
              <a:t>Los </a:t>
            </a:r>
            <a:r>
              <a:rPr lang="es-ES" sz="1800" b="1" dirty="0">
                <a:solidFill>
                  <a:srgbClr val="35375E"/>
                </a:solidFill>
                <a:latin typeface="Futura Std Medium" charset="0"/>
                <a:cs typeface="Futura Std Medium" charset="0"/>
              </a:rPr>
              <a:t>Servidores de aplicación </a:t>
            </a:r>
            <a:r>
              <a:rPr lang="es-ES" sz="1800" dirty="0">
                <a:solidFill>
                  <a:srgbClr val="35375E"/>
                </a:solidFill>
                <a:latin typeface="Futura Std Medium" charset="0"/>
                <a:cs typeface="Futura Std Medium" charset="0"/>
              </a:rPr>
              <a:t>en general se mantuvieron estables con valores cercanos a los 4Gb de uso de RAM.</a:t>
            </a:r>
            <a:endParaRPr lang="en-US" sz="1800" b="0" dirty="0">
              <a:solidFill>
                <a:srgbClr val="35375E"/>
              </a:solidFill>
              <a:latin typeface="Futura Std Medium" charset="0"/>
              <a:cs typeface="Futura Std Medium" charset="0"/>
            </a:endParaRPr>
          </a:p>
        </p:txBody>
      </p:sp>
      <p:pic>
        <p:nvPicPr>
          <p:cNvPr id="5" name="Imagen 9"/>
          <p:cNvPicPr/>
          <p:nvPr/>
        </p:nvPicPr>
        <p:blipFill>
          <a:blip r:embed="rId4"/>
          <a:stretch>
            <a:fillRect/>
          </a:stretch>
        </p:blipFill>
        <p:spPr>
          <a:xfrm>
            <a:off x="4076676" y="2105025"/>
            <a:ext cx="4957222" cy="19886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9806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7959970" cy="9525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Comportamiento de Servidores</a:t>
            </a:r>
            <a:br>
              <a:rPr lang="es-CR" sz="3200" dirty="0">
                <a:solidFill>
                  <a:srgbClr val="FF4401"/>
                </a:solidFill>
                <a:latin typeface="Futura Std Bold"/>
                <a:cs typeface="Futura Std Bold"/>
              </a:rPr>
            </a:br>
            <a:r>
              <a:rPr lang="es-CR" sz="3200" dirty="0">
                <a:solidFill>
                  <a:srgbClr val="FF4401"/>
                </a:solidFill>
                <a:latin typeface="Futura Std Bold"/>
                <a:cs typeface="Futura Std Bold"/>
              </a:rPr>
              <a:t>Uso de Memoria RAM – Escenarios I y III</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lstStyle/>
          <a:p>
            <a:pPr marL="0" indent="0" algn="just">
              <a:buNone/>
            </a:pPr>
            <a:r>
              <a:rPr lang="es-ES" sz="1800" dirty="0">
                <a:solidFill>
                  <a:srgbClr val="35375E"/>
                </a:solidFill>
                <a:latin typeface="Futura Std Medium" charset="0"/>
                <a:cs typeface="Futura Std Medium" charset="0"/>
              </a:rPr>
              <a:t> </a:t>
            </a:r>
          </a:p>
          <a:p>
            <a:pPr marL="0" indent="0" algn="just"/>
            <a:r>
              <a:rPr lang="es-ES" sz="1800" dirty="0">
                <a:solidFill>
                  <a:srgbClr val="35375E"/>
                </a:solidFill>
                <a:latin typeface="Futura Std Medium" charset="0"/>
                <a:cs typeface="Futura Std Medium" charset="0"/>
              </a:rPr>
              <a:t> Los </a:t>
            </a:r>
            <a:r>
              <a:rPr lang="es-ES" sz="1800" b="1" dirty="0">
                <a:solidFill>
                  <a:srgbClr val="35375E"/>
                </a:solidFill>
                <a:latin typeface="Futura Std Medium" charset="0"/>
                <a:cs typeface="Futura Std Medium" charset="0"/>
              </a:rPr>
              <a:t>Servidores de presentación </a:t>
            </a:r>
            <a:r>
              <a:rPr lang="es-ES" sz="1800" dirty="0">
                <a:solidFill>
                  <a:srgbClr val="35375E"/>
                </a:solidFill>
                <a:latin typeface="Futura Std Medium" charset="0"/>
                <a:cs typeface="Futura Std Medium" charset="0"/>
              </a:rPr>
              <a:t>se mantuvieron estables en valores cercanos a los 4Gb </a:t>
            </a:r>
          </a:p>
          <a:p>
            <a:pPr marL="0" indent="0"/>
            <a:endParaRPr lang="en-US" sz="1800" b="0" dirty="0">
              <a:solidFill>
                <a:srgbClr val="35375E"/>
              </a:solidFill>
              <a:latin typeface="Futura Std Medium" charset="0"/>
              <a:cs typeface="Futura Std Medium" charset="0"/>
            </a:endParaRPr>
          </a:p>
        </p:txBody>
      </p:sp>
      <p:pic>
        <p:nvPicPr>
          <p:cNvPr id="6" name="Imagen 13"/>
          <p:cNvPicPr/>
          <p:nvPr/>
        </p:nvPicPr>
        <p:blipFill>
          <a:blip r:embed="rId3"/>
          <a:stretch>
            <a:fillRect/>
          </a:stretch>
        </p:blipFill>
        <p:spPr>
          <a:xfrm>
            <a:off x="3798276" y="1778122"/>
            <a:ext cx="4957690" cy="21355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57499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8311663" cy="9525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Comportamiento de Servidores</a:t>
            </a:r>
            <a:br>
              <a:rPr lang="es-CR" sz="3200" dirty="0">
                <a:solidFill>
                  <a:srgbClr val="FF4401"/>
                </a:solidFill>
                <a:latin typeface="Futura Std Bold"/>
                <a:cs typeface="Futura Std Bold"/>
              </a:rPr>
            </a:br>
            <a:r>
              <a:rPr lang="es-CR" sz="3200" dirty="0">
                <a:solidFill>
                  <a:srgbClr val="FF4401"/>
                </a:solidFill>
                <a:latin typeface="Futura Std Bold"/>
                <a:cs typeface="Futura Std Bold"/>
              </a:rPr>
              <a:t>Uso de CPU – Escenarios I y III</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27212"/>
            <a:ext cx="3200400" cy="3094037"/>
          </a:xfrm>
        </p:spPr>
        <p:txBody>
          <a:bodyPr>
            <a:normAutofit/>
          </a:bodyPr>
          <a:lstStyle/>
          <a:p>
            <a:pPr marL="0" indent="0" algn="just">
              <a:buNone/>
            </a:pPr>
            <a:r>
              <a:rPr lang="es-ES" sz="1800" dirty="0">
                <a:solidFill>
                  <a:srgbClr val="35375E"/>
                </a:solidFill>
                <a:latin typeface="Futura Std Medium"/>
                <a:cs typeface="Futura Std Medium" charset="0"/>
              </a:rPr>
              <a:t> </a:t>
            </a:r>
          </a:p>
          <a:p>
            <a:pPr marL="0" indent="0" algn="just"/>
            <a:r>
              <a:rPr lang="es-ES" sz="1800" b="0" dirty="0">
                <a:solidFill>
                  <a:srgbClr val="35375E"/>
                </a:solidFill>
                <a:latin typeface="Futura Std Medium"/>
                <a:cs typeface="Futura Std Medium" charset="0"/>
              </a:rPr>
              <a:t>El uso de CPU en el </a:t>
            </a:r>
            <a:r>
              <a:rPr lang="es-ES" sz="1800" b="1" dirty="0">
                <a:solidFill>
                  <a:srgbClr val="35375E"/>
                </a:solidFill>
                <a:latin typeface="Futura Std Medium"/>
                <a:cs typeface="Futura Std Medium" charset="0"/>
              </a:rPr>
              <a:t>Servidor de base de datos </a:t>
            </a:r>
            <a:r>
              <a:rPr lang="es-ES" sz="1800" b="0" dirty="0">
                <a:solidFill>
                  <a:srgbClr val="35375E"/>
                </a:solidFill>
                <a:latin typeface="Futura Std Medium"/>
                <a:cs typeface="Futura Std Medium" charset="0"/>
              </a:rPr>
              <a:t>presenta valores promedio muy estables, con una usabilidad del procesador cercana al 5% a lo largo de toda la prueba</a:t>
            </a:r>
            <a:endParaRPr lang="en-US" sz="1800" b="0" dirty="0">
              <a:solidFill>
                <a:srgbClr val="35375E"/>
              </a:solidFill>
              <a:latin typeface="Futura Std Medium"/>
              <a:cs typeface="Futura Std Medium" charset="0"/>
            </a:endParaRPr>
          </a:p>
        </p:txBody>
      </p:sp>
      <p:pic>
        <p:nvPicPr>
          <p:cNvPr id="5" name="Imagen 2"/>
          <p:cNvPicPr/>
          <p:nvPr/>
        </p:nvPicPr>
        <p:blipFill>
          <a:blip r:embed="rId4"/>
          <a:stretch>
            <a:fillRect/>
          </a:stretch>
        </p:blipFill>
        <p:spPr>
          <a:xfrm>
            <a:off x="3842951" y="1836737"/>
            <a:ext cx="5140411" cy="2747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1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8253047" cy="9525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Comportamiento de Servidores</a:t>
            </a:r>
            <a:br>
              <a:rPr lang="es-CR" sz="3200" dirty="0">
                <a:solidFill>
                  <a:srgbClr val="FF4401"/>
                </a:solidFill>
                <a:latin typeface="Futura Std Bold"/>
                <a:cs typeface="Futura Std Bold"/>
              </a:rPr>
            </a:br>
            <a:r>
              <a:rPr lang="es-CR" sz="3200" dirty="0">
                <a:solidFill>
                  <a:srgbClr val="FF4401"/>
                </a:solidFill>
                <a:latin typeface="Futura Std Bold"/>
                <a:cs typeface="Futura Std Bold"/>
              </a:rPr>
              <a:t>Uso de CPU – Escenarios I y III</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199" y="1836738"/>
            <a:ext cx="3640015" cy="3094037"/>
          </a:xfrm>
        </p:spPr>
        <p:txBody>
          <a:bodyPr>
            <a:normAutofit/>
          </a:bodyPr>
          <a:lstStyle/>
          <a:p>
            <a:pPr marL="0" indent="0" algn="just">
              <a:buNone/>
            </a:pPr>
            <a:r>
              <a:rPr lang="es-ES" sz="1800" dirty="0">
                <a:solidFill>
                  <a:srgbClr val="35375E"/>
                </a:solidFill>
                <a:latin typeface="Futura Std Medium" charset="0"/>
                <a:cs typeface="Futura Std Medium" charset="0"/>
              </a:rPr>
              <a:t> </a:t>
            </a:r>
            <a:endParaRPr lang="es-ES" sz="1800" dirty="0">
              <a:solidFill>
                <a:srgbClr val="35375E"/>
              </a:solidFill>
              <a:latin typeface="Futura Std Medium"/>
              <a:cs typeface="Futura Std Medium" charset="0"/>
            </a:endParaRPr>
          </a:p>
          <a:p>
            <a:pPr marL="0" indent="0" algn="just"/>
            <a:r>
              <a:rPr lang="es-ES" sz="1800" dirty="0">
                <a:solidFill>
                  <a:srgbClr val="35375E"/>
                </a:solidFill>
                <a:latin typeface="Futura Std Medium"/>
                <a:cs typeface="Futura Std Medium" charset="0"/>
              </a:rPr>
              <a:t>Los </a:t>
            </a:r>
            <a:r>
              <a:rPr lang="es-ES" sz="1800" b="1" dirty="0">
                <a:solidFill>
                  <a:srgbClr val="35375E"/>
                </a:solidFill>
                <a:latin typeface="Futura Std Medium"/>
                <a:cs typeface="Futura Std Medium" charset="0"/>
              </a:rPr>
              <a:t>Servidores de Aplicación </a:t>
            </a:r>
            <a:r>
              <a:rPr lang="es-ES" sz="1800" dirty="0">
                <a:solidFill>
                  <a:srgbClr val="35375E"/>
                </a:solidFill>
                <a:latin typeface="Futura Std Medium"/>
                <a:cs typeface="Futura Std Medium" charset="0"/>
              </a:rPr>
              <a:t>registran valores promedio cercanos al 14% de uso del CPU</a:t>
            </a:r>
          </a:p>
          <a:p>
            <a:pPr marL="0" indent="0" algn="just"/>
            <a:r>
              <a:rPr lang="es-ES" sz="1800" b="0" dirty="0">
                <a:solidFill>
                  <a:srgbClr val="35375E"/>
                </a:solidFill>
                <a:latin typeface="Futura Std Medium"/>
                <a:cs typeface="Futura Std Medium" charset="0"/>
              </a:rPr>
              <a:t>Los valores máximos fueron de 45% </a:t>
            </a:r>
            <a:r>
              <a:rPr lang="es-ES" sz="1800" dirty="0">
                <a:solidFill>
                  <a:srgbClr val="35375E"/>
                </a:solidFill>
                <a:latin typeface="Futura Std Medium"/>
                <a:cs typeface="Futura Std Medium" charset="0"/>
              </a:rPr>
              <a:t>para BCR0683ASRL91 y 32% para BCR0683ASRL92</a:t>
            </a:r>
          </a:p>
          <a:p>
            <a:pPr marL="400050" lvl="1" indent="0" algn="just"/>
            <a:r>
              <a:rPr lang="es-ES" sz="1400" b="0" dirty="0">
                <a:solidFill>
                  <a:srgbClr val="35375E"/>
                </a:solidFill>
                <a:latin typeface="Futura Std Medium"/>
                <a:cs typeface="Futura Std Medium" charset="0"/>
              </a:rPr>
              <a:t> Esto coincide con la ejecución de los reportes de pasivos y activos y pasivos en los escenarios de mayor carga</a:t>
            </a:r>
          </a:p>
          <a:p>
            <a:pPr marL="0" indent="0" algn="just"/>
            <a:endParaRPr lang="en-US" sz="1800" b="0" dirty="0">
              <a:solidFill>
                <a:srgbClr val="35375E"/>
              </a:solidFill>
              <a:latin typeface="Futura Std Medium"/>
              <a:cs typeface="Futura Std Medium" charset="0"/>
            </a:endParaRPr>
          </a:p>
        </p:txBody>
      </p:sp>
      <p:pic>
        <p:nvPicPr>
          <p:cNvPr id="4" name="Imagen 6"/>
          <p:cNvPicPr/>
          <p:nvPr/>
        </p:nvPicPr>
        <p:blipFill>
          <a:blip r:embed="rId4"/>
          <a:stretch>
            <a:fillRect/>
          </a:stretch>
        </p:blipFill>
        <p:spPr>
          <a:xfrm>
            <a:off x="4460631" y="1770185"/>
            <a:ext cx="4528621" cy="1669366"/>
          </a:xfrm>
          <a:prstGeom prst="rect">
            <a:avLst/>
          </a:prstGeom>
          <a:ln>
            <a:noFill/>
          </a:ln>
          <a:effectLst>
            <a:outerShdw blurRad="292100" dist="139700" dir="2700000" algn="tl" rotWithShape="0">
              <a:srgbClr val="333333">
                <a:alpha val="65000"/>
              </a:srgbClr>
            </a:outerShdw>
          </a:effectLst>
        </p:spPr>
      </p:pic>
      <p:pic>
        <p:nvPicPr>
          <p:cNvPr id="5" name="Imagen 10"/>
          <p:cNvPicPr/>
          <p:nvPr/>
        </p:nvPicPr>
        <p:blipFill>
          <a:blip r:embed="rId5"/>
          <a:stretch>
            <a:fillRect/>
          </a:stretch>
        </p:blipFill>
        <p:spPr>
          <a:xfrm>
            <a:off x="4460631" y="3628464"/>
            <a:ext cx="4528621" cy="14912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8579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7918939" cy="9525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Comportamiento de Servidores</a:t>
            </a:r>
            <a:br>
              <a:rPr lang="es-CR" sz="3200" dirty="0">
                <a:solidFill>
                  <a:srgbClr val="FF4401"/>
                </a:solidFill>
                <a:latin typeface="Futura Std Bold"/>
                <a:cs typeface="Futura Std Bold"/>
              </a:rPr>
            </a:br>
            <a:r>
              <a:rPr lang="es-CR" sz="3200" dirty="0">
                <a:solidFill>
                  <a:srgbClr val="FF4401"/>
                </a:solidFill>
                <a:latin typeface="Futura Std Bold"/>
                <a:cs typeface="Futura Std Bold"/>
              </a:rPr>
              <a:t>Uso de CPU – Escenarios I y III</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140677" y="1836738"/>
            <a:ext cx="3733799" cy="3094037"/>
          </a:xfrm>
        </p:spPr>
        <p:txBody>
          <a:bodyPr>
            <a:normAutofit/>
          </a:bodyPr>
          <a:lstStyle/>
          <a:p>
            <a:pPr marL="0" indent="0" algn="just">
              <a:buNone/>
            </a:pPr>
            <a:r>
              <a:rPr lang="es-ES" sz="1800" dirty="0">
                <a:solidFill>
                  <a:srgbClr val="35375E"/>
                </a:solidFill>
                <a:latin typeface="Futura Std Medium" charset="0"/>
                <a:cs typeface="Futura Std Medium" charset="0"/>
              </a:rPr>
              <a:t> </a:t>
            </a:r>
          </a:p>
          <a:p>
            <a:pPr marL="0" indent="0" algn="just"/>
            <a:r>
              <a:rPr lang="es-ES" sz="1800" dirty="0">
                <a:solidFill>
                  <a:srgbClr val="35375E"/>
                </a:solidFill>
                <a:latin typeface="Futura Std Medium" charset="0"/>
                <a:cs typeface="Futura Std Medium" charset="0"/>
              </a:rPr>
              <a:t> Los </a:t>
            </a:r>
            <a:r>
              <a:rPr lang="es-ES" sz="1800" b="1" dirty="0">
                <a:solidFill>
                  <a:srgbClr val="35375E"/>
                </a:solidFill>
                <a:latin typeface="Futura Std Medium" charset="0"/>
                <a:cs typeface="Futura Std Medium" charset="0"/>
              </a:rPr>
              <a:t>Servidores de presentación, </a:t>
            </a:r>
            <a:r>
              <a:rPr lang="es-ES" sz="1800" dirty="0">
                <a:solidFill>
                  <a:srgbClr val="35375E"/>
                </a:solidFill>
                <a:latin typeface="Futura Std Medium" charset="0"/>
                <a:cs typeface="Futura Std Medium" charset="0"/>
              </a:rPr>
              <a:t>el uso del CPU muestra que en el servidor	BCR0683ASRL92 mantuvo mayor actividad que BCR0683ASRL91 durante la mañana.</a:t>
            </a:r>
            <a:endParaRPr lang="en-US" sz="1800" b="0" dirty="0">
              <a:solidFill>
                <a:srgbClr val="35375E"/>
              </a:solidFill>
              <a:latin typeface="Futura Std Medium" charset="0"/>
              <a:cs typeface="Futura Std Medium" charset="0"/>
            </a:endParaRPr>
          </a:p>
        </p:txBody>
      </p:sp>
      <p:pic>
        <p:nvPicPr>
          <p:cNvPr id="5" name="Imagen 10"/>
          <p:cNvPicPr/>
          <p:nvPr/>
        </p:nvPicPr>
        <p:blipFill>
          <a:blip r:embed="rId4"/>
          <a:stretch>
            <a:fillRect/>
          </a:stretch>
        </p:blipFill>
        <p:spPr>
          <a:xfrm>
            <a:off x="4196862" y="1758461"/>
            <a:ext cx="4625861" cy="1596683"/>
          </a:xfrm>
          <a:prstGeom prst="rect">
            <a:avLst/>
          </a:prstGeom>
        </p:spPr>
      </p:pic>
      <p:pic>
        <p:nvPicPr>
          <p:cNvPr id="6" name="Imagen 14"/>
          <p:cNvPicPr/>
          <p:nvPr/>
        </p:nvPicPr>
        <p:blipFill>
          <a:blip r:embed="rId5"/>
          <a:stretch>
            <a:fillRect/>
          </a:stretch>
        </p:blipFill>
        <p:spPr>
          <a:xfrm>
            <a:off x="4196862" y="3587261"/>
            <a:ext cx="4625862" cy="1532427"/>
          </a:xfrm>
          <a:prstGeom prst="rect">
            <a:avLst/>
          </a:prstGeom>
        </p:spPr>
      </p:pic>
    </p:spTree>
    <p:extLst>
      <p:ext uri="{BB962C8B-B14F-4D97-AF65-F5344CB8AC3E}">
        <p14:creationId xmlns:p14="http://schemas.microsoft.com/office/powerpoint/2010/main" val="16042103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a:solidFill>
                  <a:srgbClr val="FF4401"/>
                </a:solidFill>
                <a:latin typeface="Futura Std Bold"/>
                <a:ea typeface="+mj-ea"/>
                <a:cs typeface="Futura Std Bold"/>
              </a:rPr>
              <a:t>Principales Hallazgos</a:t>
            </a: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a:solidFill>
                  <a:schemeClr val="bg1"/>
                </a:solidFill>
                <a:latin typeface="Futura Std Heavy"/>
                <a:cs typeface="Futura Std Heavy"/>
              </a:rPr>
              <a:t>BCR – Riesgo de Liquidez</a:t>
            </a: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Pruebas de Rendimiento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77500" lnSpcReduction="20000"/>
          </a:bodyPr>
          <a:lstStyle/>
          <a:p>
            <a:pPr algn="just"/>
            <a:r>
              <a:rPr lang="es-CR" sz="2400" b="1" u="sng" dirty="0">
                <a:solidFill>
                  <a:schemeClr val="bg1"/>
                </a:solidFill>
                <a:latin typeface="Futura Std Medium" charset="0"/>
                <a:cs typeface="Futura Std Medium" charset="0"/>
              </a:rPr>
              <a:t>Escenario I</a:t>
            </a:r>
            <a:r>
              <a:rPr lang="es-CR" sz="2400" dirty="0">
                <a:solidFill>
                  <a:schemeClr val="bg1"/>
                </a:solidFill>
                <a:latin typeface="Futura Std Medium" charset="0"/>
                <a:cs typeface="Futura Std Medium" charset="0"/>
              </a:rPr>
              <a:t> </a:t>
            </a:r>
            <a:r>
              <a:rPr lang="es-CR" sz="2400" i="1" dirty="0">
                <a:solidFill>
                  <a:schemeClr val="bg1"/>
                </a:solidFill>
                <a:latin typeface="Futura Std Medium" charset="0"/>
                <a:cs typeface="Futura Std Medium" charset="0"/>
              </a:rPr>
              <a:t>arranca a las 09:20am, el viernes 21 de Octubre</a:t>
            </a:r>
          </a:p>
          <a:p>
            <a:pPr algn="just"/>
            <a:endParaRPr lang="es-CR" sz="2400" i="1" dirty="0">
              <a:solidFill>
                <a:schemeClr val="bg1"/>
              </a:solidFill>
              <a:latin typeface="Futura Std Medium" charset="0"/>
              <a:cs typeface="Futura Std Medium" charset="0"/>
            </a:endParaRPr>
          </a:p>
          <a:p>
            <a:pPr lvl="1" algn="just"/>
            <a:r>
              <a:rPr lang="es-CR" sz="2000" i="1" dirty="0">
                <a:solidFill>
                  <a:schemeClr val="bg1"/>
                </a:solidFill>
                <a:latin typeface="Futura Std Medium" charset="0"/>
                <a:cs typeface="Futura Std Medium" charset="0"/>
              </a:rPr>
              <a:t>Las pruebas dieron inicio el viernes 21 ya que Foglight no se encontraba instalado en los servidores que contenían el sistema de Riesgo de liquidez</a:t>
            </a:r>
          </a:p>
          <a:p>
            <a:pPr lvl="1" algn="just"/>
            <a:r>
              <a:rPr lang="es-CR" sz="2000" dirty="0">
                <a:solidFill>
                  <a:schemeClr val="bg1"/>
                </a:solidFill>
                <a:latin typeface="Futura Std Medium" charset="0"/>
                <a:cs typeface="Futura Std Medium" charset="0"/>
              </a:rPr>
              <a:t>Se realiza la solicitud para una orden y esperamos que esta sea procesada por la cola de reportes, es decir un reporte a la vez.</a:t>
            </a:r>
            <a:endParaRPr lang="es-CR" sz="2400" i="1" dirty="0">
              <a:solidFill>
                <a:schemeClr val="bg1"/>
              </a:solidFill>
              <a:latin typeface="Futura Std Medium" charset="0"/>
              <a:cs typeface="Futura Std Medium" charset="0"/>
            </a:endParaRPr>
          </a:p>
          <a:p>
            <a:pPr algn="just"/>
            <a:r>
              <a:rPr lang="es-CR" sz="2400" i="1" dirty="0">
                <a:solidFill>
                  <a:schemeClr val="bg1"/>
                </a:solidFill>
                <a:latin typeface="Futura Std Medium" charset="0"/>
                <a:cs typeface="Futura Std Medium" charset="0"/>
              </a:rPr>
              <a:t>Los reportes se procesan en menos de 28 minutos en el peor de los casos</a:t>
            </a:r>
          </a:p>
          <a:p>
            <a:pPr lvl="1" algn="just"/>
            <a:r>
              <a:rPr lang="es-CR" sz="2000" i="1" dirty="0">
                <a:solidFill>
                  <a:schemeClr val="bg1"/>
                </a:solidFill>
                <a:latin typeface="Futura Std Medium" charset="0"/>
                <a:cs typeface="Futura Std Medium" charset="0"/>
              </a:rPr>
              <a:t>Los reportes que mayor tiempo tardan en ser procesados son los “Pasivos” y “Activos y Pasivos”</a:t>
            </a:r>
          </a:p>
          <a:p>
            <a:pPr lvl="1" algn="just"/>
            <a:r>
              <a:rPr lang="es-CR" sz="2000" i="1" dirty="0">
                <a:solidFill>
                  <a:schemeClr val="bg1"/>
                </a:solidFill>
                <a:latin typeface="Futura Std Medium" charset="0"/>
                <a:cs typeface="Futura Std Medium" charset="0"/>
              </a:rPr>
              <a:t>Los reportes de tipo “Backtesting” y “Efectivo” se procesan en menos de 1 minuto.</a:t>
            </a:r>
          </a:p>
          <a:p>
            <a:pPr algn="just"/>
            <a:endParaRPr lang="es-CR" sz="2400" i="1" dirty="0">
              <a:solidFill>
                <a:schemeClr val="bg1"/>
              </a:solidFill>
              <a:latin typeface="Futura Std Medium" charset="0"/>
              <a:cs typeface="Futura Std Medium" charset="0"/>
            </a:endParaRPr>
          </a:p>
          <a:p>
            <a:pPr marL="457200" lvl="1" indent="0" algn="just">
              <a:buNone/>
            </a:pPr>
            <a:endParaRPr lang="es-CR" sz="2000" dirty="0">
              <a:solidFill>
                <a:schemeClr val="bg1"/>
              </a:solidFill>
              <a:latin typeface="Futura Std Medium" charset="0"/>
              <a:cs typeface="Futura Std Medium" charset="0"/>
            </a:endParaRPr>
          </a:p>
          <a:p>
            <a:pPr lvl="1" algn="just"/>
            <a:endParaRPr lang="es-CR" sz="20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Pruebas de Rendimiento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92500" lnSpcReduction="10000"/>
          </a:bodyPr>
          <a:lstStyle/>
          <a:p>
            <a:pPr algn="just"/>
            <a:r>
              <a:rPr lang="es-CR" sz="2400" b="1" u="sng" dirty="0">
                <a:solidFill>
                  <a:schemeClr val="bg1"/>
                </a:solidFill>
                <a:latin typeface="Futura Std Medium" charset="0"/>
                <a:cs typeface="Futura Std Medium" charset="0"/>
              </a:rPr>
              <a:t>Escenario II </a:t>
            </a:r>
            <a:r>
              <a:rPr lang="es-CR" sz="2400" dirty="0">
                <a:solidFill>
                  <a:schemeClr val="bg1"/>
                </a:solidFill>
                <a:latin typeface="Futura Std Medium" charset="0"/>
                <a:cs typeface="Futura Std Medium" charset="0"/>
              </a:rPr>
              <a:t> arranca el Martes 18 de octubre</a:t>
            </a:r>
          </a:p>
          <a:p>
            <a:pPr lvl="1" algn="just"/>
            <a:r>
              <a:rPr lang="es-CR" sz="2000" dirty="0">
                <a:solidFill>
                  <a:schemeClr val="bg1"/>
                </a:solidFill>
                <a:latin typeface="Futura Std Medium" charset="0"/>
                <a:cs typeface="Futura Std Medium" charset="0"/>
              </a:rPr>
              <a:t>La prueba se ejecutó </a:t>
            </a:r>
            <a:r>
              <a:rPr lang="es-CR" sz="2000" b="1" dirty="0">
                <a:solidFill>
                  <a:schemeClr val="bg1"/>
                </a:solidFill>
                <a:latin typeface="Futura Std Medium" charset="0"/>
                <a:cs typeface="Futura Std Medium" charset="0"/>
              </a:rPr>
              <a:t>sin contar con el monitoreo de servidores</a:t>
            </a:r>
            <a:r>
              <a:rPr lang="es-CR" sz="2000" dirty="0">
                <a:solidFill>
                  <a:schemeClr val="bg1"/>
                </a:solidFill>
                <a:latin typeface="Futura Std Medium" charset="0"/>
                <a:cs typeface="Futura Std Medium" charset="0"/>
              </a:rPr>
              <a:t>, dado que era el único escenario donde se podía prescindir del monitoreo sin un alto impacto en el propósito de la prueba</a:t>
            </a:r>
          </a:p>
          <a:p>
            <a:pPr lvl="1" algn="just"/>
            <a:r>
              <a:rPr lang="es-CR" sz="2000" dirty="0">
                <a:solidFill>
                  <a:schemeClr val="bg1"/>
                </a:solidFill>
                <a:latin typeface="Futura Std Medium" charset="0"/>
                <a:cs typeface="Futura Std Medium" charset="0"/>
              </a:rPr>
              <a:t>No se presentaron errores durante la prueba</a:t>
            </a:r>
          </a:p>
          <a:p>
            <a:pPr lvl="1" algn="just"/>
            <a:r>
              <a:rPr lang="es-ES" sz="2000" dirty="0">
                <a:solidFill>
                  <a:schemeClr val="bg1"/>
                </a:solidFill>
                <a:latin typeface="Futura Std Medium" charset="0"/>
                <a:cs typeface="Futura Std Medium" charset="0"/>
              </a:rPr>
              <a:t>Se identificaron 3 acciones que, en comparación con el resto, toman tiempos de respuesta elevados, estas acciones son: Iniciar Sesión, Cerrar Sesión, Cargar Archivo, todas con valores por encima de los 10 segundos.</a:t>
            </a:r>
            <a:endParaRPr lang="es-CR" sz="20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2442446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Alcance</a:t>
            </a:r>
          </a:p>
        </p:txBody>
      </p:sp>
      <p:sp>
        <p:nvSpPr>
          <p:cNvPr id="8195" name="Content Placeholder 2"/>
          <p:cNvSpPr>
            <a:spLocks noGrp="1"/>
          </p:cNvSpPr>
          <p:nvPr>
            <p:ph idx="1"/>
          </p:nvPr>
        </p:nvSpPr>
        <p:spPr>
          <a:xfrm>
            <a:off x="584200" y="1687513"/>
            <a:ext cx="7759700" cy="2982912"/>
          </a:xfrm>
        </p:spPr>
        <p:txBody>
          <a:bodyPr/>
          <a:lstStyle/>
          <a:p>
            <a:pPr algn="just"/>
            <a:r>
              <a:rPr lang="es-CR" sz="2400" dirty="0">
                <a:solidFill>
                  <a:schemeClr val="bg1"/>
                </a:solidFill>
                <a:latin typeface="Futura Std Medium" charset="0"/>
                <a:cs typeface="Futura Std Medium" charset="0"/>
              </a:rPr>
              <a:t>Esta presentación muestra de forma general la estrategia y el enfoque seleccionado para la ejecución de las pruebas de rendimiento para el sistema del BCR - Riesgo de Liquidez, así como los resultados obtenidos de la ejecución y las conclusiones más importantes luego del proceso de análisis.</a:t>
            </a:r>
          </a:p>
          <a:p>
            <a:endParaRPr lang="es-CR" sz="24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Pruebas de Rendimiento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85000" lnSpcReduction="10000"/>
          </a:bodyPr>
          <a:lstStyle/>
          <a:p>
            <a:pPr algn="just"/>
            <a:r>
              <a:rPr lang="es-CR" sz="2400" b="1" u="sng" dirty="0">
                <a:solidFill>
                  <a:schemeClr val="bg1"/>
                </a:solidFill>
                <a:latin typeface="Futura Std Medium" charset="0"/>
                <a:cs typeface="Futura Std Medium" charset="0"/>
              </a:rPr>
              <a:t>Escenario III </a:t>
            </a:r>
            <a:r>
              <a:rPr lang="es-CR" sz="2400" dirty="0">
                <a:solidFill>
                  <a:schemeClr val="bg1"/>
                </a:solidFill>
                <a:latin typeface="Futura Std Medium" charset="0"/>
                <a:cs typeface="Futura Std Medium" charset="0"/>
              </a:rPr>
              <a:t>arranca cerca de las 3:15pm, luego de limpiar la cola de reportes </a:t>
            </a:r>
          </a:p>
          <a:p>
            <a:pPr lvl="1" algn="just"/>
            <a:r>
              <a:rPr lang="es-CR" sz="2000" dirty="0">
                <a:solidFill>
                  <a:schemeClr val="bg1"/>
                </a:solidFill>
                <a:latin typeface="Futura Std Medium" charset="0"/>
                <a:cs typeface="Futura Std Medium" charset="0"/>
              </a:rPr>
              <a:t>Los tiempos de respuesta desde la experiencia de usuario se incrementaron considerablemente en algunas de las acciones como Iniciar y cerrar sesión que ambas duplicaron sus tiempos de respuesta, alcanzando valores de 20 y 40 segundos respectivamente</a:t>
            </a:r>
          </a:p>
          <a:p>
            <a:pPr lvl="1" algn="just"/>
            <a:r>
              <a:rPr lang="es-CR" sz="2000" dirty="0">
                <a:solidFill>
                  <a:schemeClr val="bg1"/>
                </a:solidFill>
                <a:latin typeface="Futura Std Medium" charset="0"/>
                <a:cs typeface="Futura Std Medium" charset="0"/>
              </a:rPr>
              <a:t>Para cargar archivo algunos tiempos de respuesta se triplicaron pasando de un pico máximo de 11.9 segundos a 45 segundos</a:t>
            </a:r>
          </a:p>
          <a:p>
            <a:pPr lvl="1" algn="just"/>
            <a:r>
              <a:rPr lang="es-CR" sz="2000" dirty="0">
                <a:solidFill>
                  <a:schemeClr val="bg1"/>
                </a:solidFill>
                <a:latin typeface="Futura Std Medium" charset="0"/>
                <a:cs typeface="Futura Std Medium" charset="0"/>
              </a:rPr>
              <a:t>Para el resto de las acciones se pudo observar que, hubo un incremento en los tiempos de respuesta en comparación  con los resultados de la línea base, sin embargo este incremento es bajo.</a:t>
            </a:r>
          </a:p>
          <a:p>
            <a:pPr lvl="1" algn="just"/>
            <a:endParaRPr lang="es-CR" sz="20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20411346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Servidores Físicos</a:t>
            </a:r>
          </a:p>
        </p:txBody>
      </p:sp>
      <p:sp>
        <p:nvSpPr>
          <p:cNvPr id="8195" name="Content Placeholder 2"/>
          <p:cNvSpPr>
            <a:spLocks noGrp="1"/>
          </p:cNvSpPr>
          <p:nvPr>
            <p:ph idx="1"/>
          </p:nvPr>
        </p:nvSpPr>
        <p:spPr>
          <a:xfrm>
            <a:off x="584200" y="1687513"/>
            <a:ext cx="7759700" cy="2982912"/>
          </a:xfrm>
        </p:spPr>
        <p:txBody>
          <a:bodyPr>
            <a:normAutofit/>
          </a:bodyPr>
          <a:lstStyle/>
          <a:p>
            <a:pPr algn="just"/>
            <a:r>
              <a:rPr lang="es-ES" sz="2000" dirty="0">
                <a:solidFill>
                  <a:schemeClr val="bg1"/>
                </a:solidFill>
                <a:latin typeface="Futura Std Medium" charset="0"/>
                <a:cs typeface="Futura Std Medium" charset="0"/>
              </a:rPr>
              <a:t>A nivel de infraestructura para los escenarios II y III</a:t>
            </a:r>
          </a:p>
          <a:p>
            <a:pPr lvl="1" algn="just"/>
            <a:r>
              <a:rPr lang="es-ES" sz="1600" dirty="0">
                <a:solidFill>
                  <a:schemeClr val="bg1"/>
                </a:solidFill>
                <a:latin typeface="Futura Std Medium" charset="0"/>
                <a:cs typeface="Futura Std Medium" charset="0"/>
              </a:rPr>
              <a:t>Se observa un pico generalizado en los servidores de aplicación y Base de datos, cuando esta ejecutando el reporte de </a:t>
            </a:r>
            <a:r>
              <a:rPr lang="es-ES" sz="1600" dirty="0" err="1">
                <a:solidFill>
                  <a:schemeClr val="bg1"/>
                </a:solidFill>
                <a:latin typeface="Futura Std Medium" charset="0"/>
                <a:cs typeface="Futura Std Medium" charset="0"/>
              </a:rPr>
              <a:t>Avantest</a:t>
            </a:r>
            <a:r>
              <a:rPr lang="es-ES" sz="1600" dirty="0">
                <a:solidFill>
                  <a:schemeClr val="bg1"/>
                </a:solidFill>
                <a:latin typeface="Futura Std Medium" charset="0"/>
                <a:cs typeface="Futura Std Medium" charset="0"/>
              </a:rPr>
              <a:t> 3- activos y pasivos 3 </a:t>
            </a:r>
          </a:p>
          <a:p>
            <a:pPr lvl="1" algn="just"/>
            <a:r>
              <a:rPr lang="es-ES" sz="1600" dirty="0">
                <a:solidFill>
                  <a:schemeClr val="bg1"/>
                </a:solidFill>
                <a:latin typeface="Futura Std Medium" charset="0"/>
                <a:cs typeface="Futura Std Medium" charset="0"/>
              </a:rPr>
              <a:t>Se observa un pico generalizado a nivel de servidores de presentación cuando se esta ejecutando el pasivos 3</a:t>
            </a:r>
          </a:p>
          <a:p>
            <a:pPr lvl="1" algn="just"/>
            <a:r>
              <a:rPr lang="es-ES" sz="1600" dirty="0">
                <a:solidFill>
                  <a:schemeClr val="bg1"/>
                </a:solidFill>
                <a:latin typeface="Futura Std Medium" charset="0"/>
                <a:cs typeface="Futura Std Medium" charset="0"/>
              </a:rPr>
              <a:t>En ambos casos la configuración 3 que es la que tiene mayores niveles de confianza y valor horizonte</a:t>
            </a:r>
          </a:p>
          <a:p>
            <a:pPr lvl="1" algn="just"/>
            <a:r>
              <a:rPr lang="es-ES" sz="1600" dirty="0">
                <a:solidFill>
                  <a:schemeClr val="bg1"/>
                </a:solidFill>
                <a:latin typeface="Futura Std Medium" charset="0"/>
                <a:cs typeface="Futura Std Medium" charset="0"/>
              </a:rPr>
              <a:t>Los Servidores de aplicación son los más afectados a nivel de CPU, con valores que  alcanzan el 45% en el peor escenario.</a:t>
            </a:r>
            <a:endParaRPr lang="es-CR" sz="16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Interfaz Web</a:t>
            </a:r>
          </a:p>
        </p:txBody>
      </p:sp>
      <p:sp>
        <p:nvSpPr>
          <p:cNvPr id="8195" name="Content Placeholder 2"/>
          <p:cNvSpPr>
            <a:spLocks noGrp="1"/>
          </p:cNvSpPr>
          <p:nvPr>
            <p:ph idx="1"/>
          </p:nvPr>
        </p:nvSpPr>
        <p:spPr>
          <a:xfrm>
            <a:off x="584200" y="1687513"/>
            <a:ext cx="7759700" cy="2982912"/>
          </a:xfrm>
        </p:spPr>
        <p:txBody>
          <a:bodyPr>
            <a:normAutofit fontScale="85000" lnSpcReduction="20000"/>
          </a:bodyPr>
          <a:lstStyle/>
          <a:p>
            <a:pPr algn="just"/>
            <a:r>
              <a:rPr lang="es-CR" sz="2400" dirty="0">
                <a:solidFill>
                  <a:schemeClr val="bg1"/>
                </a:solidFill>
                <a:latin typeface="Futura Std Medium" charset="0"/>
                <a:cs typeface="Futura Std Medium" charset="0"/>
              </a:rPr>
              <a:t>Se observa que los tiempos de respuesta para el despliegue web se ven afectados cuando el sistema esta procesando reportes</a:t>
            </a:r>
          </a:p>
          <a:p>
            <a:pPr lvl="1" algn="just"/>
            <a:r>
              <a:rPr lang="en-US" sz="2000" dirty="0" err="1">
                <a:solidFill>
                  <a:schemeClr val="bg1"/>
                </a:solidFill>
                <a:latin typeface="Futura Std Medium" charset="0"/>
                <a:cs typeface="Futura Std Medium" charset="0"/>
              </a:rPr>
              <a:t>En</a:t>
            </a:r>
            <a:r>
              <a:rPr lang="en-US" sz="2000" dirty="0">
                <a:solidFill>
                  <a:schemeClr val="bg1"/>
                </a:solidFill>
                <a:latin typeface="Futura Std Medium" charset="0"/>
                <a:cs typeface="Futura Std Medium" charset="0"/>
              </a:rPr>
              <a:t> general </a:t>
            </a:r>
            <a:r>
              <a:rPr lang="en-US" sz="2000" dirty="0" err="1">
                <a:solidFill>
                  <a:schemeClr val="bg1"/>
                </a:solidFill>
                <a:latin typeface="Futura Std Medium" charset="0"/>
                <a:cs typeface="Futura Std Medium" charset="0"/>
              </a:rPr>
              <a:t>los</a:t>
            </a:r>
            <a:r>
              <a:rPr lang="en-US" sz="2000" dirty="0">
                <a:solidFill>
                  <a:schemeClr val="bg1"/>
                </a:solidFill>
                <a:latin typeface="Futura Std Medium" charset="0"/>
                <a:cs typeface="Futura Std Medium" charset="0"/>
              </a:rPr>
              <a:t> </a:t>
            </a:r>
            <a:r>
              <a:rPr lang="en-US" sz="2000" dirty="0" err="1">
                <a:solidFill>
                  <a:schemeClr val="bg1"/>
                </a:solidFill>
                <a:latin typeface="Futura Std Medium" charset="0"/>
                <a:cs typeface="Futura Std Medium" charset="0"/>
              </a:rPr>
              <a:t>tiempos</a:t>
            </a:r>
            <a:r>
              <a:rPr lang="en-US" sz="2000" dirty="0">
                <a:solidFill>
                  <a:schemeClr val="bg1"/>
                </a:solidFill>
                <a:latin typeface="Futura Std Medium" charset="0"/>
                <a:cs typeface="Futura Std Medium" charset="0"/>
              </a:rPr>
              <a:t> de </a:t>
            </a:r>
            <a:r>
              <a:rPr lang="en-US" sz="2000" dirty="0" err="1">
                <a:solidFill>
                  <a:schemeClr val="bg1"/>
                </a:solidFill>
                <a:latin typeface="Futura Std Medium" charset="0"/>
                <a:cs typeface="Futura Std Medium" charset="0"/>
              </a:rPr>
              <a:t>respuesta</a:t>
            </a:r>
            <a:r>
              <a:rPr lang="en-US" sz="2000" dirty="0">
                <a:solidFill>
                  <a:schemeClr val="bg1"/>
                </a:solidFill>
                <a:latin typeface="Futura Std Medium" charset="0"/>
                <a:cs typeface="Futura Std Medium" charset="0"/>
              </a:rPr>
              <a:t> para la </a:t>
            </a:r>
            <a:r>
              <a:rPr lang="en-US" sz="2000" dirty="0" err="1">
                <a:solidFill>
                  <a:schemeClr val="bg1"/>
                </a:solidFill>
                <a:latin typeface="Futura Std Medium" charset="0"/>
                <a:cs typeface="Futura Std Medium" charset="0"/>
              </a:rPr>
              <a:t>mayoría</a:t>
            </a:r>
            <a:r>
              <a:rPr lang="en-US" sz="2000" dirty="0">
                <a:solidFill>
                  <a:schemeClr val="bg1"/>
                </a:solidFill>
                <a:latin typeface="Futura Std Medium" charset="0"/>
                <a:cs typeface="Futura Std Medium" charset="0"/>
              </a:rPr>
              <a:t> de las </a:t>
            </a:r>
            <a:r>
              <a:rPr lang="en-US" sz="2000" dirty="0" err="1">
                <a:solidFill>
                  <a:schemeClr val="bg1"/>
                </a:solidFill>
                <a:latin typeface="Futura Std Medium" charset="0"/>
                <a:cs typeface="Futura Std Medium" charset="0"/>
              </a:rPr>
              <a:t>acciones</a:t>
            </a:r>
            <a:r>
              <a:rPr lang="en-US" sz="2000" dirty="0">
                <a:solidFill>
                  <a:schemeClr val="bg1"/>
                </a:solidFill>
                <a:latin typeface="Futura Std Medium" charset="0"/>
                <a:cs typeface="Futura Std Medium" charset="0"/>
              </a:rPr>
              <a:t> </a:t>
            </a:r>
            <a:r>
              <a:rPr lang="en-US" sz="2000" dirty="0" err="1">
                <a:solidFill>
                  <a:schemeClr val="bg1"/>
                </a:solidFill>
                <a:latin typeface="Futura Std Medium" charset="0"/>
                <a:cs typeface="Futura Std Medium" charset="0"/>
              </a:rPr>
              <a:t>es</a:t>
            </a:r>
            <a:r>
              <a:rPr lang="en-US" sz="2000" dirty="0">
                <a:solidFill>
                  <a:schemeClr val="bg1"/>
                </a:solidFill>
                <a:latin typeface="Futura Std Medium" charset="0"/>
                <a:cs typeface="Futura Std Medium" charset="0"/>
              </a:rPr>
              <a:t> </a:t>
            </a:r>
            <a:r>
              <a:rPr lang="en-US" sz="2000" dirty="0" err="1">
                <a:solidFill>
                  <a:schemeClr val="bg1"/>
                </a:solidFill>
                <a:latin typeface="Futura Std Medium" charset="0"/>
                <a:cs typeface="Futura Std Medium" charset="0"/>
              </a:rPr>
              <a:t>menor</a:t>
            </a:r>
            <a:r>
              <a:rPr lang="en-US" sz="2000" dirty="0">
                <a:solidFill>
                  <a:schemeClr val="bg1"/>
                </a:solidFill>
                <a:latin typeface="Futura Std Medium" charset="0"/>
                <a:cs typeface="Futura Std Medium" charset="0"/>
              </a:rPr>
              <a:t> a 5 </a:t>
            </a:r>
            <a:r>
              <a:rPr lang="en-US" sz="2000" dirty="0" err="1">
                <a:solidFill>
                  <a:schemeClr val="bg1"/>
                </a:solidFill>
                <a:latin typeface="Futura Std Medium" charset="0"/>
                <a:cs typeface="Futura Std Medium" charset="0"/>
              </a:rPr>
              <a:t>segundos</a:t>
            </a:r>
            <a:endParaRPr lang="es-CR" sz="2000" dirty="0">
              <a:solidFill>
                <a:schemeClr val="bg1"/>
              </a:solidFill>
              <a:latin typeface="Futura Std Medium" charset="0"/>
              <a:cs typeface="Futura Std Medium" charset="0"/>
            </a:endParaRPr>
          </a:p>
          <a:p>
            <a:pPr algn="just"/>
            <a:r>
              <a:rPr lang="es-CR" sz="2400" dirty="0">
                <a:solidFill>
                  <a:schemeClr val="bg1"/>
                </a:solidFill>
                <a:latin typeface="Futura Std Medium" charset="0"/>
                <a:cs typeface="Futura Std Medium" charset="0"/>
              </a:rPr>
              <a:t>Algunas acciones excepcionales</a:t>
            </a:r>
          </a:p>
          <a:p>
            <a:pPr lvl="1" algn="just"/>
            <a:r>
              <a:rPr lang="es-CR" sz="2000" dirty="0">
                <a:solidFill>
                  <a:schemeClr val="bg1"/>
                </a:solidFill>
                <a:latin typeface="Futura Std Medium" charset="0"/>
                <a:cs typeface="Futura Std Medium" charset="0"/>
              </a:rPr>
              <a:t>Iniciar sesión (10-44 segundos)</a:t>
            </a:r>
          </a:p>
          <a:p>
            <a:pPr lvl="1" algn="just"/>
            <a:r>
              <a:rPr lang="es-CR" sz="2000" dirty="0">
                <a:solidFill>
                  <a:schemeClr val="bg1"/>
                </a:solidFill>
                <a:latin typeface="Futura Std Medium" charset="0"/>
                <a:cs typeface="Futura Std Medium" charset="0"/>
              </a:rPr>
              <a:t>Cerrar sesión(1-20 segundos)</a:t>
            </a:r>
          </a:p>
          <a:p>
            <a:pPr lvl="1" algn="just"/>
            <a:r>
              <a:rPr lang="es-CR" sz="2000" dirty="0">
                <a:solidFill>
                  <a:schemeClr val="bg1"/>
                </a:solidFill>
                <a:latin typeface="Futura Std Medium" charset="0"/>
                <a:cs typeface="Futura Std Medium" charset="0"/>
              </a:rPr>
              <a:t>Cargar archivo(6-10 segundos)</a:t>
            </a:r>
          </a:p>
          <a:p>
            <a:pPr lvl="1" algn="just"/>
            <a:r>
              <a:rPr lang="es-CR" sz="2000" dirty="0">
                <a:solidFill>
                  <a:schemeClr val="bg1"/>
                </a:solidFill>
                <a:latin typeface="Futura Std Medium" charset="0"/>
                <a:cs typeface="Futura Std Medium" charset="0"/>
              </a:rPr>
              <a:t>Ir a Página ordenes (2-21 segundos)</a:t>
            </a:r>
          </a:p>
          <a:p>
            <a:pPr lvl="1" algn="just"/>
            <a:r>
              <a:rPr lang="es-CR" sz="2000" dirty="0">
                <a:solidFill>
                  <a:schemeClr val="bg1"/>
                </a:solidFill>
                <a:latin typeface="Futura Std Medium" charset="0"/>
                <a:cs typeface="Futura Std Medium" charset="0"/>
              </a:rPr>
              <a:t>Ir a Página plantillas (2-16 segundos)</a:t>
            </a:r>
          </a:p>
          <a:p>
            <a:pPr lvl="1" algn="just"/>
            <a:endParaRPr lang="es-CR" sz="20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a:solidFill>
                  <a:srgbClr val="FF4401"/>
                </a:solidFill>
                <a:latin typeface="Futura Std Bold"/>
                <a:ea typeface="+mj-ea"/>
                <a:cs typeface="Futura Std Bold"/>
              </a:rPr>
              <a:t>Conclusiones</a:t>
            </a: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n-US" dirty="0">
                <a:solidFill>
                  <a:schemeClr val="bg1"/>
                </a:solidFill>
                <a:latin typeface="Futura Std Heavy"/>
                <a:cs typeface="Futura Std Heavy"/>
              </a:rPr>
              <a:t>BCR – </a:t>
            </a:r>
            <a:r>
              <a:rPr lang="en-US" dirty="0" err="1">
                <a:solidFill>
                  <a:schemeClr val="bg1"/>
                </a:solidFill>
                <a:latin typeface="Futura Std Heavy"/>
                <a:cs typeface="Futura Std Heavy"/>
              </a:rPr>
              <a:t>Riesgo</a:t>
            </a:r>
            <a:r>
              <a:rPr lang="en-US" dirty="0">
                <a:solidFill>
                  <a:schemeClr val="bg1"/>
                </a:solidFill>
                <a:latin typeface="Futura Std Heavy"/>
                <a:cs typeface="Futura Std Heavy"/>
              </a:rPr>
              <a:t> de </a:t>
            </a:r>
            <a:r>
              <a:rPr lang="en-US" dirty="0" err="1">
                <a:solidFill>
                  <a:schemeClr val="bg1"/>
                </a:solidFill>
                <a:latin typeface="Futura Std Heavy"/>
                <a:cs typeface="Futura Std Heavy"/>
              </a:rPr>
              <a:t>Liquidez</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Conclusiones</a:t>
            </a:r>
          </a:p>
        </p:txBody>
      </p:sp>
      <p:sp>
        <p:nvSpPr>
          <p:cNvPr id="8195" name="Content Placeholder 2"/>
          <p:cNvSpPr>
            <a:spLocks noGrp="1"/>
          </p:cNvSpPr>
          <p:nvPr>
            <p:ph idx="1"/>
          </p:nvPr>
        </p:nvSpPr>
        <p:spPr>
          <a:xfrm>
            <a:off x="584200" y="1687513"/>
            <a:ext cx="7759700" cy="2982912"/>
          </a:xfrm>
        </p:spPr>
        <p:txBody>
          <a:bodyPr>
            <a:normAutofit lnSpcReduction="10000"/>
          </a:bodyPr>
          <a:lstStyle/>
          <a:p>
            <a:pPr algn="just">
              <a:lnSpc>
                <a:spcPct val="110000"/>
              </a:lnSpc>
            </a:pPr>
            <a:r>
              <a:rPr lang="es-ES" sz="2200" dirty="0">
                <a:solidFill>
                  <a:schemeClr val="bg1"/>
                </a:solidFill>
                <a:latin typeface="Futura Std Medium" charset="0"/>
                <a:cs typeface="Futura Std Medium" charset="0"/>
              </a:rPr>
              <a:t>Los tiempos de procesamiento de reportes no se ven afectados significativamente en el escenario de carga.</a:t>
            </a:r>
          </a:p>
          <a:p>
            <a:pPr algn="just">
              <a:lnSpc>
                <a:spcPct val="110000"/>
              </a:lnSpc>
            </a:pPr>
            <a:endParaRPr lang="es-ES" sz="2200" dirty="0">
              <a:solidFill>
                <a:schemeClr val="bg1"/>
              </a:solidFill>
              <a:latin typeface="Futura Std Medium" charset="0"/>
              <a:cs typeface="Futura Std Medium" charset="0"/>
            </a:endParaRPr>
          </a:p>
          <a:p>
            <a:pPr algn="just">
              <a:lnSpc>
                <a:spcPct val="110000"/>
              </a:lnSpc>
            </a:pPr>
            <a:r>
              <a:rPr lang="es-CR" sz="2200" dirty="0">
                <a:solidFill>
                  <a:schemeClr val="bg1"/>
                </a:solidFill>
                <a:latin typeface="Futura Std Medium" charset="0"/>
                <a:cs typeface="Futura Std Medium" charset="0"/>
              </a:rPr>
              <a:t>Los escenarios de “Activos y pasivos” y “pasivos” con niveles altos de confianza y horizonte son los que mayor impacto generan en el sistema. Sin embargo aún en estos casos la carga de trabajo no llega a niveles que comprometan los tiempos de procesamiento en el sistema</a:t>
            </a: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Conclusiones</a:t>
            </a:r>
          </a:p>
        </p:txBody>
      </p:sp>
      <p:sp>
        <p:nvSpPr>
          <p:cNvPr id="8195" name="Content Placeholder 2"/>
          <p:cNvSpPr>
            <a:spLocks noGrp="1"/>
          </p:cNvSpPr>
          <p:nvPr>
            <p:ph idx="1"/>
          </p:nvPr>
        </p:nvSpPr>
        <p:spPr>
          <a:xfrm>
            <a:off x="584200" y="1687513"/>
            <a:ext cx="7759700" cy="2982912"/>
          </a:xfrm>
        </p:spPr>
        <p:txBody>
          <a:bodyPr>
            <a:normAutofit/>
          </a:bodyPr>
          <a:lstStyle/>
          <a:p>
            <a:pPr algn="just">
              <a:lnSpc>
                <a:spcPct val="110000"/>
              </a:lnSpc>
            </a:pPr>
            <a:r>
              <a:rPr lang="es-ES" sz="2200" dirty="0">
                <a:solidFill>
                  <a:schemeClr val="bg1"/>
                </a:solidFill>
                <a:latin typeface="Futura Std Medium" charset="0"/>
                <a:cs typeface="Futura Std Medium" charset="0"/>
              </a:rPr>
              <a:t>Sí se puede determinar un impacto en la experiencia de usuario, sobre todo en las acciones de cargar archivo, ir a página solicitudes, iniciar y cerrar sesión.</a:t>
            </a:r>
          </a:p>
          <a:p>
            <a:pPr algn="just">
              <a:lnSpc>
                <a:spcPct val="110000"/>
              </a:lnSpc>
            </a:pPr>
            <a:r>
              <a:rPr lang="es-ES" sz="2200" dirty="0">
                <a:solidFill>
                  <a:schemeClr val="bg1"/>
                </a:solidFill>
                <a:latin typeface="Futura Std Medium" charset="0"/>
                <a:cs typeface="Futura Std Medium" charset="0"/>
              </a:rPr>
              <a:t>Sin embargo, dado el patrón de uso esperado del sistema, la repercusión no compromete que el mismo cumple su objetivo funcional.</a:t>
            </a:r>
          </a:p>
        </p:txBody>
      </p:sp>
    </p:spTree>
    <p:extLst>
      <p:ext uri="{BB962C8B-B14F-4D97-AF65-F5344CB8AC3E}">
        <p14:creationId xmlns:p14="http://schemas.microsoft.com/office/powerpoint/2010/main" val="21235648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Conclusiones</a:t>
            </a:r>
          </a:p>
        </p:txBody>
      </p:sp>
      <p:sp>
        <p:nvSpPr>
          <p:cNvPr id="8195" name="Content Placeholder 2"/>
          <p:cNvSpPr>
            <a:spLocks noGrp="1"/>
          </p:cNvSpPr>
          <p:nvPr>
            <p:ph idx="1"/>
          </p:nvPr>
        </p:nvSpPr>
        <p:spPr>
          <a:xfrm>
            <a:off x="584200" y="1687513"/>
            <a:ext cx="7759700" cy="2982912"/>
          </a:xfrm>
        </p:spPr>
        <p:txBody>
          <a:bodyPr>
            <a:normAutofit/>
          </a:bodyPr>
          <a:lstStyle/>
          <a:p>
            <a:pPr algn="just">
              <a:lnSpc>
                <a:spcPct val="110000"/>
              </a:lnSpc>
            </a:pPr>
            <a:r>
              <a:rPr lang="es-ES" sz="2200" dirty="0">
                <a:solidFill>
                  <a:schemeClr val="bg1"/>
                </a:solidFill>
                <a:latin typeface="Futura Std Medium" charset="0"/>
                <a:cs typeface="Futura Std Medium" charset="0"/>
              </a:rPr>
              <a:t>Por todo lo mencionado, se puede concluir que </a:t>
            </a:r>
            <a:r>
              <a:rPr lang="es-ES" sz="2200" u="sng" dirty="0">
                <a:solidFill>
                  <a:schemeClr val="bg1"/>
                </a:solidFill>
                <a:latin typeface="Futura Std Medium" charset="0"/>
                <a:cs typeface="Futura Std Medium" charset="0"/>
              </a:rPr>
              <a:t>los resultados del ciclo de ejecución son satisfactorios</a:t>
            </a:r>
            <a:r>
              <a:rPr lang="es-ES" sz="2200" dirty="0">
                <a:solidFill>
                  <a:schemeClr val="bg1"/>
                </a:solidFill>
                <a:latin typeface="Futura Std Medium" charset="0"/>
                <a:cs typeface="Futura Std Medium" charset="0"/>
              </a:rPr>
              <a:t>. </a:t>
            </a:r>
          </a:p>
          <a:p>
            <a:pPr lvl="1" algn="just">
              <a:lnSpc>
                <a:spcPct val="110000"/>
              </a:lnSpc>
            </a:pPr>
            <a:r>
              <a:rPr lang="es-CR" sz="1800" dirty="0">
                <a:solidFill>
                  <a:schemeClr val="bg1"/>
                </a:solidFill>
                <a:latin typeface="Futura Std Medium" charset="0"/>
                <a:cs typeface="Futura Std Medium" charset="0"/>
              </a:rPr>
              <a:t>El sistema responde bien ante la carga de trabajo proporcionada</a:t>
            </a:r>
          </a:p>
          <a:p>
            <a:pPr lvl="1" algn="just">
              <a:lnSpc>
                <a:spcPct val="110000"/>
              </a:lnSpc>
            </a:pPr>
            <a:r>
              <a:rPr lang="es-CR" sz="1800" dirty="0">
                <a:solidFill>
                  <a:schemeClr val="bg1"/>
                </a:solidFill>
                <a:latin typeface="Futura Std Medium" charset="0"/>
                <a:cs typeface="Futura Std Medium" charset="0"/>
              </a:rPr>
              <a:t>Sin embargo, se recomienda una revisión de los procesos de iniciar y cerrar sesión así como del proceso de ir a página plantillas que fueron los más afectados durante la prueba.</a:t>
            </a:r>
            <a:endParaRPr lang="es-ES" sz="22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228600" y="2536218"/>
            <a:ext cx="4343400" cy="728388"/>
          </a:xfrm>
        </p:spPr>
        <p:txBody>
          <a:bodyPr>
            <a:normAutofit fontScale="90000"/>
          </a:bodyPr>
          <a:lstStyle/>
          <a:p>
            <a:pPr algn="l" fontAlgn="auto">
              <a:spcAft>
                <a:spcPts val="0"/>
              </a:spcAft>
              <a:defRPr/>
            </a:pPr>
            <a:r>
              <a:rPr lang="en-US" sz="2400" dirty="0">
                <a:solidFill>
                  <a:srgbClr val="FF4401"/>
                </a:solidFill>
                <a:latin typeface="Futura Std Bold"/>
                <a:ea typeface="+mj-ea"/>
                <a:cs typeface="Futura Std Bold"/>
              </a:rPr>
              <a:t>Muchas gracias por su atención</a:t>
            </a:r>
          </a:p>
        </p:txBody>
      </p:sp>
    </p:spTree>
    <p:extLst>
      <p:ext uri="{BB962C8B-B14F-4D97-AF65-F5344CB8AC3E}">
        <p14:creationId xmlns:p14="http://schemas.microsoft.com/office/powerpoint/2010/main" val="2399406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a:solidFill>
                  <a:srgbClr val="FF4401"/>
                </a:solidFill>
                <a:latin typeface="Futura Std Bold"/>
                <a:ea typeface="+mj-ea"/>
                <a:cs typeface="Futura Std Bold"/>
              </a:rPr>
              <a:t>Contexto General</a:t>
            </a: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a:defRPr/>
            </a:pPr>
            <a:r>
              <a:rPr lang="es-CR" dirty="0">
                <a:solidFill>
                  <a:schemeClr val="bg1"/>
                </a:solidFill>
                <a:latin typeface="Futura Std Heavy"/>
                <a:cs typeface="Futura Std Heavy"/>
              </a:rPr>
              <a:t>BCR – Riesgo Liquidez</a:t>
            </a: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n-US" sz="3200" dirty="0">
                <a:solidFill>
                  <a:srgbClr val="FF4401"/>
                </a:solidFill>
                <a:latin typeface="Futura Std Bold"/>
                <a:cs typeface="Futura Std Bold"/>
              </a:rPr>
              <a:t>Estado de la </a:t>
            </a:r>
            <a:r>
              <a:rPr lang="es-CR" sz="3200" dirty="0">
                <a:solidFill>
                  <a:srgbClr val="FF4401"/>
                </a:solidFill>
                <a:latin typeface="Futura Std Bold"/>
                <a:cs typeface="Futura Std Bold"/>
              </a:rPr>
              <a:t>Aplicación</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a:bodyPr>
          <a:lstStyle/>
          <a:p>
            <a:pPr algn="just"/>
            <a:r>
              <a:rPr lang="es-CR" sz="2400" dirty="0">
                <a:solidFill>
                  <a:schemeClr val="bg1"/>
                </a:solidFill>
                <a:latin typeface="Futura Std Medium" charset="0"/>
                <a:cs typeface="Futura Std Medium" charset="0"/>
              </a:rPr>
              <a:t>Sistema de Riesgo de Liquidez del BCR</a:t>
            </a:r>
          </a:p>
          <a:p>
            <a:pPr algn="just"/>
            <a:r>
              <a:rPr lang="es-CR" sz="2400" dirty="0">
                <a:solidFill>
                  <a:schemeClr val="bg1"/>
                </a:solidFill>
                <a:latin typeface="Futura Std Medium" charset="0"/>
                <a:cs typeface="Futura Std Medium" charset="0"/>
              </a:rPr>
              <a:t>Se requiere verificar el impacto del procesamiento de reportes sobre el sistema</a:t>
            </a:r>
          </a:p>
          <a:p>
            <a:pPr lvl="1" algn="just"/>
            <a:r>
              <a:rPr lang="es-CR" sz="2000" dirty="0">
                <a:solidFill>
                  <a:schemeClr val="bg1"/>
                </a:solidFill>
                <a:latin typeface="Futura Std Medium" charset="0"/>
                <a:cs typeface="Futura Std Medium" charset="0"/>
              </a:rPr>
              <a:t>Tanto en experiencia de usuario como en uso de recursos de la infraestructura del sistema</a:t>
            </a:r>
          </a:p>
          <a:p>
            <a:pPr lvl="1" algn="just"/>
            <a:endParaRPr lang="es-CR" sz="20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a:solidFill>
                  <a:srgbClr val="FF4401"/>
                </a:solidFill>
                <a:latin typeface="Futura Std Bold"/>
                <a:ea typeface="+mj-ea"/>
                <a:cs typeface="Futura Std Bold"/>
              </a:rPr>
              <a:t>Enfoque de las Pruebas</a:t>
            </a: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a:defRPr/>
            </a:pPr>
            <a:r>
              <a:rPr lang="es-CR" dirty="0">
                <a:solidFill>
                  <a:schemeClr val="bg1"/>
                </a:solidFill>
                <a:latin typeface="Futura Std Heavy"/>
                <a:cs typeface="Futura Std Heavy"/>
              </a:rPr>
              <a:t>BCR – Riesgo Liquidez</a:t>
            </a: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Objetivo General</a:t>
            </a:r>
          </a:p>
        </p:txBody>
      </p:sp>
      <p:sp>
        <p:nvSpPr>
          <p:cNvPr id="8195" name="Content Placeholder 2"/>
          <p:cNvSpPr>
            <a:spLocks noGrp="1"/>
          </p:cNvSpPr>
          <p:nvPr>
            <p:ph idx="1"/>
          </p:nvPr>
        </p:nvSpPr>
        <p:spPr>
          <a:xfrm>
            <a:off x="584200" y="1687513"/>
            <a:ext cx="7759700" cy="2982912"/>
          </a:xfrm>
        </p:spPr>
        <p:txBody>
          <a:bodyPr>
            <a:normAutofit/>
          </a:bodyPr>
          <a:lstStyle/>
          <a:p>
            <a:pPr algn="just"/>
            <a:r>
              <a:rPr lang="es-CR" sz="2400" dirty="0">
                <a:solidFill>
                  <a:schemeClr val="bg1"/>
                </a:solidFill>
                <a:latin typeface="Futura Std Medium"/>
              </a:rPr>
              <a:t>Ejecutar pruebas de rendimiento al sistema del BCR-Riesgo Liquidez y su infraestructura tecnológica, para determinar si tendrán el rendimiento esperado por el </a:t>
            </a:r>
            <a:r>
              <a:rPr lang="es-CR" sz="2400" dirty="0" smtClean="0">
                <a:solidFill>
                  <a:schemeClr val="bg1"/>
                </a:solidFill>
                <a:latin typeface="Futura Std Medium"/>
              </a:rPr>
              <a:t>Banco, </a:t>
            </a:r>
            <a:r>
              <a:rPr lang="es-CR" sz="2400" dirty="0">
                <a:solidFill>
                  <a:schemeClr val="bg1"/>
                </a:solidFill>
                <a:latin typeface="Futura Std Medium"/>
              </a:rPr>
              <a:t>cuando se ejecutan los escenarios de generación de reportes soportados por el sistema.</a:t>
            </a:r>
          </a:p>
          <a:p>
            <a:pPr algn="just"/>
            <a:endParaRPr lang="es-CR" sz="24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ea typeface="+mj-ea"/>
                <a:cs typeface="Futura Std Bold"/>
              </a:rPr>
              <a:t>Objetivos Específicos</a:t>
            </a:r>
          </a:p>
        </p:txBody>
      </p:sp>
      <p:sp>
        <p:nvSpPr>
          <p:cNvPr id="8195" name="Content Placeholder 2"/>
          <p:cNvSpPr>
            <a:spLocks noGrp="1"/>
          </p:cNvSpPr>
          <p:nvPr>
            <p:ph idx="1"/>
          </p:nvPr>
        </p:nvSpPr>
        <p:spPr>
          <a:xfrm>
            <a:off x="584200" y="1687512"/>
            <a:ext cx="7759700" cy="3310749"/>
          </a:xfrm>
        </p:spPr>
        <p:txBody>
          <a:bodyPr>
            <a:noAutofit/>
          </a:bodyPr>
          <a:lstStyle/>
          <a:p>
            <a:pPr lvl="0" algn="just"/>
            <a:r>
              <a:rPr lang="es-CR" sz="2400" dirty="0">
                <a:solidFill>
                  <a:schemeClr val="bg1"/>
                </a:solidFill>
                <a:latin typeface="Futura Std Medium"/>
              </a:rPr>
              <a:t>Identificar un conjunto de escenarios que permitan simular el uso regular del sistema en la generación de los diferentes tipos de reporte.</a:t>
            </a:r>
          </a:p>
          <a:p>
            <a:pPr lvl="0" algn="just"/>
            <a:r>
              <a:rPr lang="es-CR" sz="2400" dirty="0">
                <a:solidFill>
                  <a:schemeClr val="bg1"/>
                </a:solidFill>
                <a:latin typeface="Futura Std Medium"/>
              </a:rPr>
              <a:t>Crear un conjunto de scripts que permitan observar y analizar el comportamiento del sistema al manejar múltiples tipos de reporte.</a:t>
            </a:r>
          </a:p>
          <a:p>
            <a:pPr lvl="0" algn="just"/>
            <a:r>
              <a:rPr lang="es-CR" sz="2400" dirty="0">
                <a:solidFill>
                  <a:schemeClr val="bg1"/>
                </a:solidFill>
                <a:latin typeface="Futura Std Medium"/>
              </a:rPr>
              <a:t>Crear documentos con los resultados de prueba y presentar los mismos al BCR.</a:t>
            </a: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purl.org/dc/dcmitype/"/>
    <ds:schemaRef ds:uri="http://schemas.microsoft.com/office/2006/metadata/properties"/>
    <ds:schemaRef ds:uri="http://schemas.microsoft.com/office/infopath/2007/PartnerControls"/>
    <ds:schemaRef ds:uri="http://schemas.microsoft.com/sharepoint/v3/field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5978</TotalTime>
  <Words>2461</Words>
  <Application>Microsoft Office PowerPoint</Application>
  <PresentationFormat>On-screen Show (16:10)</PresentationFormat>
  <Paragraphs>253</Paragraphs>
  <Slides>47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ＭＳ Ｐゴシック</vt:lpstr>
      <vt:lpstr>Arial</vt:lpstr>
      <vt:lpstr>Calibri</vt:lpstr>
      <vt:lpstr>Cambria</vt:lpstr>
      <vt:lpstr>Franklin Gothic Book</vt:lpstr>
      <vt:lpstr>Futura Std Bold</vt:lpstr>
      <vt:lpstr>Futura Std Heavy</vt:lpstr>
      <vt:lpstr>Futura Std Medium</vt:lpstr>
      <vt:lpstr>Times New Roman</vt:lpstr>
      <vt:lpstr>Office Theme</vt:lpstr>
      <vt:lpstr>BCR - Riesgo de Liquidez</vt:lpstr>
      <vt:lpstr>Contenido</vt:lpstr>
      <vt:lpstr>Introducción</vt:lpstr>
      <vt:lpstr>Alcance</vt:lpstr>
      <vt:lpstr>Contexto General</vt:lpstr>
      <vt:lpstr>Estado de la Aplicación</vt:lpstr>
      <vt:lpstr>Enfoque de las Pruebas</vt:lpstr>
      <vt:lpstr>Objetivo General</vt:lpstr>
      <vt:lpstr>Objetivos Específicos</vt:lpstr>
      <vt:lpstr>Ambiente de Pruebas</vt:lpstr>
      <vt:lpstr>Ambiente de Pruebas</vt:lpstr>
      <vt:lpstr>Herramienta de Monitoreo de Páginas Web</vt:lpstr>
      <vt:lpstr>Herramienta de Monitoreo de Servidores</vt:lpstr>
      <vt:lpstr>Variables Medidas</vt:lpstr>
      <vt:lpstr>Flujos de Trabajo</vt:lpstr>
      <vt:lpstr>Generación de Carga</vt:lpstr>
      <vt:lpstr>Monitoreo de Tiempos de Respuesta Web</vt:lpstr>
      <vt:lpstr>Monitoreo de Servidores</vt:lpstr>
      <vt:lpstr>Resultados</vt:lpstr>
      <vt:lpstr>Escenario I – Línea base de generación de reportes</vt:lpstr>
      <vt:lpstr>Escenario II – Línea base de monitoreo web</vt:lpstr>
      <vt:lpstr>Escenario II – Línea base de monitoreo web</vt:lpstr>
      <vt:lpstr>Escenario II – Línea base de monitoreo web</vt:lpstr>
      <vt:lpstr>Escenario II – Línea base de monitoreo web</vt:lpstr>
      <vt:lpstr>Escenario III – Cola de reportes y monitoreo web</vt:lpstr>
      <vt:lpstr>Escenario III – Cola de reportes y monitoreo web</vt:lpstr>
      <vt:lpstr>Escenario III – Cola de reportes y monitoreo web</vt:lpstr>
      <vt:lpstr>Escenario III – Cola de reportes y monitoreo web</vt:lpstr>
      <vt:lpstr>Escenario III – Cola de reportes y monitoreo web</vt:lpstr>
      <vt:lpstr>Escenario III – Cola de reportes y monitoreo web</vt:lpstr>
      <vt:lpstr>Comportamiento de Servidores Uso de Memoria RAM – Escenarios I y III</vt:lpstr>
      <vt:lpstr>Comportamiento de Servidores Uso de Memoria RAM – Escenarios I y III</vt:lpstr>
      <vt:lpstr>Comportamiento de Servidores Uso de Memoria RAM – Escenarios I y III</vt:lpstr>
      <vt:lpstr>Comportamiento de Servidores Uso de CPU – Escenarios I y III</vt:lpstr>
      <vt:lpstr>Comportamiento de Servidores Uso de CPU – Escenarios I y III</vt:lpstr>
      <vt:lpstr>Comportamiento de Servidores Uso de CPU – Escenarios I y III</vt:lpstr>
      <vt:lpstr>Principales Hallazgos</vt:lpstr>
      <vt:lpstr>Pruebas de Rendimiento</vt:lpstr>
      <vt:lpstr>Pruebas de Rendimiento</vt:lpstr>
      <vt:lpstr>Pruebas de Rendimiento</vt:lpstr>
      <vt:lpstr>Servidores Físicos</vt:lpstr>
      <vt:lpstr>Interfaz Web</vt:lpstr>
      <vt:lpstr>Conclusiones</vt:lpstr>
      <vt:lpstr>Conclusiones</vt:lpstr>
      <vt:lpstr>Conclusiones</vt:lpstr>
      <vt:lpstr>Conclusiones</vt:lpstr>
      <vt:lpstr>Muchas 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Alejandro Quesada Vega</cp:lastModifiedBy>
  <cp:revision>235</cp:revision>
  <dcterms:created xsi:type="dcterms:W3CDTF">2010-04-12T23:12:02Z</dcterms:created>
  <dcterms:modified xsi:type="dcterms:W3CDTF">2016-11-08T21:00:25Z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