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690" r:id="rId4"/>
  </p:sldMasterIdLst>
  <p:notesMasterIdLst>
    <p:notesMasterId r:id="rId51"/>
  </p:notesMasterIdLst>
  <p:sldIdLst>
    <p:sldId id="270" r:id="rId5"/>
    <p:sldId id="262" r:id="rId6"/>
    <p:sldId id="267" r:id="rId7"/>
    <p:sldId id="274" r:id="rId8"/>
    <p:sldId id="275" r:id="rId9"/>
    <p:sldId id="273" r:id="rId10"/>
    <p:sldId id="276" r:id="rId11"/>
    <p:sldId id="272" r:id="rId12"/>
    <p:sldId id="277" r:id="rId13"/>
    <p:sldId id="287" r:id="rId14"/>
    <p:sldId id="316" r:id="rId15"/>
    <p:sldId id="288" r:id="rId16"/>
    <p:sldId id="289" r:id="rId17"/>
    <p:sldId id="320" r:id="rId18"/>
    <p:sldId id="319" r:id="rId19"/>
    <p:sldId id="283" r:id="rId20"/>
    <p:sldId id="290" r:id="rId21"/>
    <p:sldId id="291" r:id="rId22"/>
    <p:sldId id="296" r:id="rId23"/>
    <p:sldId id="359" r:id="rId24"/>
    <p:sldId id="360" r:id="rId25"/>
    <p:sldId id="361" r:id="rId26"/>
    <p:sldId id="392" r:id="rId27"/>
    <p:sldId id="362" r:id="rId28"/>
    <p:sldId id="363" r:id="rId29"/>
    <p:sldId id="364" r:id="rId30"/>
    <p:sldId id="394" r:id="rId31"/>
    <p:sldId id="393" r:id="rId32"/>
    <p:sldId id="365" r:id="rId33"/>
    <p:sldId id="303" r:id="rId34"/>
    <p:sldId id="379" r:id="rId35"/>
    <p:sldId id="380" r:id="rId36"/>
    <p:sldId id="381" r:id="rId37"/>
    <p:sldId id="382" r:id="rId38"/>
    <p:sldId id="383" r:id="rId39"/>
    <p:sldId id="310" r:id="rId40"/>
    <p:sldId id="311" r:id="rId41"/>
    <p:sldId id="384" r:id="rId42"/>
    <p:sldId id="385" r:id="rId43"/>
    <p:sldId id="350" r:id="rId44"/>
    <p:sldId id="313" r:id="rId45"/>
    <p:sldId id="314" r:id="rId46"/>
    <p:sldId id="357" r:id="rId47"/>
    <p:sldId id="387" r:id="rId48"/>
    <p:sldId id="358" r:id="rId49"/>
    <p:sldId id="317" r:id="rId50"/>
  </p:sldIdLst>
  <p:sldSz cx="9144000" cy="5715000" type="screen16x10"/>
  <p:notesSz cx="6858000" cy="9144000"/>
  <p:defaultTextStyle>
    <a:defPPr>
      <a:defRPr lang="en-US"/>
    </a:defPPr>
    <a:lvl1pPr algn="l" defTabSz="457200" rtl="0" fontAlgn="base">
      <a:spcBef>
        <a:spcPct val="0"/>
      </a:spcBef>
      <a:spcAft>
        <a:spcPct val="0"/>
      </a:spcAft>
      <a:defRPr kern="1200">
        <a:solidFill>
          <a:schemeClr val="tx1"/>
        </a:solidFill>
        <a:latin typeface="Franklin Gothic Book"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Franklin Gothic Book"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Franklin Gothic Book"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Franklin Gothic Book"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Franklin Gothic Book" charset="0"/>
        <a:ea typeface="ＭＳ Ｐゴシック" charset="0"/>
        <a:cs typeface="ＭＳ Ｐゴシック" charset="0"/>
      </a:defRPr>
    </a:lvl5pPr>
    <a:lvl6pPr marL="2286000" algn="l" defTabSz="457200" rtl="0" eaLnBrk="1" latinLnBrk="0" hangingPunct="1">
      <a:defRPr kern="1200">
        <a:solidFill>
          <a:schemeClr val="tx1"/>
        </a:solidFill>
        <a:latin typeface="Franklin Gothic Book" charset="0"/>
        <a:ea typeface="ＭＳ Ｐゴシック" charset="0"/>
        <a:cs typeface="ＭＳ Ｐゴシック" charset="0"/>
      </a:defRPr>
    </a:lvl6pPr>
    <a:lvl7pPr marL="2743200" algn="l" defTabSz="457200" rtl="0" eaLnBrk="1" latinLnBrk="0" hangingPunct="1">
      <a:defRPr kern="1200">
        <a:solidFill>
          <a:schemeClr val="tx1"/>
        </a:solidFill>
        <a:latin typeface="Franklin Gothic Book" charset="0"/>
        <a:ea typeface="ＭＳ Ｐゴシック" charset="0"/>
        <a:cs typeface="ＭＳ Ｐゴシック" charset="0"/>
      </a:defRPr>
    </a:lvl7pPr>
    <a:lvl8pPr marL="3200400" algn="l" defTabSz="457200" rtl="0" eaLnBrk="1" latinLnBrk="0" hangingPunct="1">
      <a:defRPr kern="1200">
        <a:solidFill>
          <a:schemeClr val="tx1"/>
        </a:solidFill>
        <a:latin typeface="Franklin Gothic Book" charset="0"/>
        <a:ea typeface="ＭＳ Ｐゴシック" charset="0"/>
        <a:cs typeface="ＭＳ Ｐゴシック" charset="0"/>
      </a:defRPr>
    </a:lvl8pPr>
    <a:lvl9pPr marL="3657600" algn="l" defTabSz="457200" rtl="0" eaLnBrk="1" latinLnBrk="0" hangingPunct="1">
      <a:defRPr kern="1200">
        <a:solidFill>
          <a:schemeClr val="tx1"/>
        </a:solidFill>
        <a:latin typeface="Franklin Gothic Book"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800">
          <p15:clr>
            <a:srgbClr val="A4A3A4"/>
          </p15:clr>
        </p15:guide>
        <p15:guide id="2" pos="28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375E"/>
    <a:srgbClr val="3B3A5E"/>
    <a:srgbClr val="FF44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60" autoAdjust="0"/>
  </p:normalViewPr>
  <p:slideViewPr>
    <p:cSldViewPr snapToGrid="0" snapToObjects="1">
      <p:cViewPr varScale="1">
        <p:scale>
          <a:sx n="136" d="100"/>
          <a:sy n="136" d="100"/>
        </p:scale>
        <p:origin x="894" y="114"/>
      </p:cViewPr>
      <p:guideLst>
        <p:guide orient="horz" pos="1800"/>
        <p:guide pos="283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D:\Avantica\Projects\BCR\Salesforce\ResultadosResponseTimes\aggregate600-1006.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Avantica\Projects\BCR\Salesforce\ResultadosResponseTimes\aggregateCombined.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Datapower</a:t>
            </a:r>
            <a:r>
              <a:rPr lang="en-US" baseline="0"/>
              <a:t> - producción</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'aggregate600-1006'!$B$1</c:f>
              <c:strCache>
                <c:ptCount val="1"/>
                <c:pt idx="0">
                  <c:v>Promedio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'aggregate600-1006'!$A$2:$A$5</c:f>
              <c:strCache>
                <c:ptCount val="4"/>
                <c:pt idx="0">
                  <c:v>600 consultas - 1Ejecución</c:v>
                </c:pt>
                <c:pt idx="1">
                  <c:v>600 consultas - 2Ejecución</c:v>
                </c:pt>
                <c:pt idx="2">
                  <c:v>600 consultas - 3Ejecución</c:v>
                </c:pt>
                <c:pt idx="3">
                  <c:v>600 consultas - 4Ejecución</c:v>
                </c:pt>
              </c:strCache>
            </c:strRef>
          </c:cat>
          <c:val>
            <c:numRef>
              <c:f>'aggregate600-1006'!$B$2:$B$5</c:f>
              <c:numCache>
                <c:formatCode>General</c:formatCode>
                <c:ptCount val="4"/>
                <c:pt idx="0">
                  <c:v>401</c:v>
                </c:pt>
                <c:pt idx="1">
                  <c:v>562</c:v>
                </c:pt>
                <c:pt idx="2">
                  <c:v>488</c:v>
                </c:pt>
                <c:pt idx="3">
                  <c:v>488</c:v>
                </c:pt>
              </c:numCache>
            </c:numRef>
          </c:val>
          <c:smooth val="0"/>
          <c:extLst xmlns:c16r2="http://schemas.microsoft.com/office/drawing/2015/06/chart">
            <c:ext xmlns:c16="http://schemas.microsoft.com/office/drawing/2014/chart" uri="{C3380CC4-5D6E-409C-BE32-E72D297353CC}">
              <c16:uniqueId val="{00000000-EE41-4DEE-91F3-0F4EA19E61F1}"/>
            </c:ext>
          </c:extLst>
        </c:ser>
        <c:dLbls>
          <c:showLegendKey val="0"/>
          <c:showVal val="0"/>
          <c:showCatName val="0"/>
          <c:showSerName val="0"/>
          <c:showPercent val="0"/>
          <c:showBubbleSize val="0"/>
        </c:dLbls>
        <c:marker val="1"/>
        <c:smooth val="0"/>
        <c:axId val="642938880"/>
        <c:axId val="642939272"/>
      </c:lineChart>
      <c:catAx>
        <c:axId val="642938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939272"/>
        <c:crosses val="autoZero"/>
        <c:auto val="1"/>
        <c:lblAlgn val="ctr"/>
        <c:lblOffset val="100"/>
        <c:noMultiLvlLbl val="0"/>
      </c:catAx>
      <c:valAx>
        <c:axId val="642939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Milisegundos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93888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Clientes</a:t>
            </a:r>
            <a:r>
              <a:rPr lang="en-US" baseline="0"/>
              <a:t> vs Producción</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Media</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Sheet1!$A$2:$A$3</c:f>
              <c:strCache>
                <c:ptCount val="2"/>
                <c:pt idx="0">
                  <c:v>BCRClientes</c:v>
                </c:pt>
                <c:pt idx="1">
                  <c:v>Datapower-Producción</c:v>
                </c:pt>
              </c:strCache>
            </c:strRef>
          </c:cat>
          <c:val>
            <c:numRef>
              <c:f>Sheet1!$B$2:$B$3</c:f>
              <c:numCache>
                <c:formatCode>General</c:formatCode>
                <c:ptCount val="2"/>
                <c:pt idx="0">
                  <c:v>95</c:v>
                </c:pt>
                <c:pt idx="1">
                  <c:v>13233</c:v>
                </c:pt>
              </c:numCache>
            </c:numRef>
          </c:val>
          <c:smooth val="0"/>
          <c:extLst xmlns:c16r2="http://schemas.microsoft.com/office/drawing/2015/06/chart">
            <c:ext xmlns:c16="http://schemas.microsoft.com/office/drawing/2014/chart" uri="{C3380CC4-5D6E-409C-BE32-E72D297353CC}">
              <c16:uniqueId val="{00000000-DCAF-40DC-BF1E-3B3427680778}"/>
            </c:ext>
          </c:extLst>
        </c:ser>
        <c:dLbls>
          <c:showLegendKey val="0"/>
          <c:showVal val="0"/>
          <c:showCatName val="0"/>
          <c:showSerName val="0"/>
          <c:showPercent val="0"/>
          <c:showBubbleSize val="0"/>
        </c:dLbls>
        <c:marker val="1"/>
        <c:smooth val="0"/>
        <c:axId val="531414328"/>
        <c:axId val="531290864"/>
      </c:lineChart>
      <c:catAx>
        <c:axId val="531414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1290864"/>
        <c:crosses val="autoZero"/>
        <c:auto val="1"/>
        <c:lblAlgn val="ctr"/>
        <c:lblOffset val="100"/>
        <c:noMultiLvlLbl val="0"/>
      </c:catAx>
      <c:valAx>
        <c:axId val="531290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Milisegundos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141432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B6571F-AC92-4D63-A4DF-AC6AD5F3B9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CR"/>
        </a:p>
      </dgm:t>
    </dgm:pt>
    <dgm:pt modelId="{C014E6F3-B358-4549-BD6C-83DF5ADDD954}">
      <dgm:prSet phldrT="[Text]"/>
      <dgm:spPr/>
      <dgm:t>
        <a:bodyPr/>
        <a:lstStyle/>
        <a:p>
          <a:r>
            <a:rPr lang="es-CR" b="1" noProof="0" dirty="0" smtClean="0"/>
            <a:t>Introducción</a:t>
          </a:r>
          <a:endParaRPr lang="es-CR" b="1" noProof="0" dirty="0"/>
        </a:p>
      </dgm:t>
    </dgm:pt>
    <dgm:pt modelId="{4182CEA6-78A8-42A8-A338-02774095F4E0}" type="parTrans" cxnId="{EC1C5EFD-BB2E-4404-81D4-DFD6D62A04E7}">
      <dgm:prSet/>
      <dgm:spPr/>
      <dgm:t>
        <a:bodyPr/>
        <a:lstStyle/>
        <a:p>
          <a:endParaRPr lang="es-CR"/>
        </a:p>
      </dgm:t>
    </dgm:pt>
    <dgm:pt modelId="{D271B80B-84B9-486E-A6C8-4D9B94362458}" type="sibTrans" cxnId="{EC1C5EFD-BB2E-4404-81D4-DFD6D62A04E7}">
      <dgm:prSet/>
      <dgm:spPr/>
      <dgm:t>
        <a:bodyPr/>
        <a:lstStyle/>
        <a:p>
          <a:endParaRPr lang="es-CR"/>
        </a:p>
      </dgm:t>
    </dgm:pt>
    <dgm:pt modelId="{F65930DA-E232-4D48-BC41-68AA11BE96C1}">
      <dgm:prSet phldrT="[Text]"/>
      <dgm:spPr/>
      <dgm:t>
        <a:bodyPr/>
        <a:lstStyle/>
        <a:p>
          <a:r>
            <a:rPr lang="es-CR" b="1" noProof="0" dirty="0" smtClean="0"/>
            <a:t>Contexto General</a:t>
          </a:r>
          <a:endParaRPr lang="es-CR" b="1" noProof="0" dirty="0"/>
        </a:p>
      </dgm:t>
    </dgm:pt>
    <dgm:pt modelId="{3D0801E1-E736-4656-838C-743DC1DA6B27}" type="parTrans" cxnId="{5B23195A-3DE2-420C-8A81-FE91F4B1F0BA}">
      <dgm:prSet/>
      <dgm:spPr/>
      <dgm:t>
        <a:bodyPr/>
        <a:lstStyle/>
        <a:p>
          <a:endParaRPr lang="es-CR"/>
        </a:p>
      </dgm:t>
    </dgm:pt>
    <dgm:pt modelId="{D9BA9DE5-1A37-48F7-A230-5F507A75837B}" type="sibTrans" cxnId="{5B23195A-3DE2-420C-8A81-FE91F4B1F0BA}">
      <dgm:prSet/>
      <dgm:spPr/>
      <dgm:t>
        <a:bodyPr/>
        <a:lstStyle/>
        <a:p>
          <a:endParaRPr lang="es-CR"/>
        </a:p>
      </dgm:t>
    </dgm:pt>
    <dgm:pt modelId="{09E84DF6-7047-454A-8A63-DCE79FDF1C4F}">
      <dgm:prSet phldrT="[Text]"/>
      <dgm:spPr/>
      <dgm:t>
        <a:bodyPr/>
        <a:lstStyle/>
        <a:p>
          <a:r>
            <a:rPr lang="es-CR" b="1" noProof="0" dirty="0" smtClean="0"/>
            <a:t>Enfoque de las Pruebas</a:t>
          </a:r>
          <a:endParaRPr lang="es-CR" b="1" noProof="0" dirty="0"/>
        </a:p>
      </dgm:t>
    </dgm:pt>
    <dgm:pt modelId="{2820740B-6D17-4FAE-A178-34E8EF2ACAFB}" type="parTrans" cxnId="{4A737A44-D196-493D-9CB6-E39AE058A61D}">
      <dgm:prSet/>
      <dgm:spPr/>
      <dgm:t>
        <a:bodyPr/>
        <a:lstStyle/>
        <a:p>
          <a:endParaRPr lang="es-CR"/>
        </a:p>
      </dgm:t>
    </dgm:pt>
    <dgm:pt modelId="{FB817D88-2BCA-42A2-90A0-EF337B4842A2}" type="sibTrans" cxnId="{4A737A44-D196-493D-9CB6-E39AE058A61D}">
      <dgm:prSet/>
      <dgm:spPr/>
      <dgm:t>
        <a:bodyPr/>
        <a:lstStyle/>
        <a:p>
          <a:endParaRPr lang="es-CR"/>
        </a:p>
      </dgm:t>
    </dgm:pt>
    <dgm:pt modelId="{7FEC6293-72F7-4FB0-8A36-AF8E0071C01D}">
      <dgm:prSet phldrT="[Text]"/>
      <dgm:spPr/>
      <dgm:t>
        <a:bodyPr/>
        <a:lstStyle/>
        <a:p>
          <a:r>
            <a:rPr lang="es-CR" b="1" noProof="0" dirty="0" smtClean="0"/>
            <a:t>Resultados</a:t>
          </a:r>
          <a:endParaRPr lang="es-CR" b="1" noProof="0" dirty="0"/>
        </a:p>
      </dgm:t>
    </dgm:pt>
    <dgm:pt modelId="{8B47A922-ECB7-445B-8873-9B6A8442537B}" type="parTrans" cxnId="{661B0EF1-4A72-46A5-B9A2-A5D618BF50B2}">
      <dgm:prSet/>
      <dgm:spPr/>
      <dgm:t>
        <a:bodyPr/>
        <a:lstStyle/>
        <a:p>
          <a:endParaRPr lang="es-CR"/>
        </a:p>
      </dgm:t>
    </dgm:pt>
    <dgm:pt modelId="{166AD5B9-F272-4FDD-8CCE-43F4BFA89373}" type="sibTrans" cxnId="{661B0EF1-4A72-46A5-B9A2-A5D618BF50B2}">
      <dgm:prSet/>
      <dgm:spPr/>
      <dgm:t>
        <a:bodyPr/>
        <a:lstStyle/>
        <a:p>
          <a:endParaRPr lang="es-CR"/>
        </a:p>
      </dgm:t>
    </dgm:pt>
    <dgm:pt modelId="{ECEEE3C3-8A4F-4881-A6E3-1F30DF703306}">
      <dgm:prSet phldrT="[Text]"/>
      <dgm:spPr/>
      <dgm:t>
        <a:bodyPr/>
        <a:lstStyle/>
        <a:p>
          <a:r>
            <a:rPr lang="es-CR" b="1" noProof="0" dirty="0" smtClean="0"/>
            <a:t>Principales Hallazgos</a:t>
          </a:r>
          <a:endParaRPr lang="es-CR" b="1" noProof="0" dirty="0"/>
        </a:p>
      </dgm:t>
    </dgm:pt>
    <dgm:pt modelId="{3700A09D-1A94-4CB2-B953-A03FC59F4170}" type="parTrans" cxnId="{A7394DB1-D7D0-4893-B682-997035697ED5}">
      <dgm:prSet/>
      <dgm:spPr/>
      <dgm:t>
        <a:bodyPr/>
        <a:lstStyle/>
        <a:p>
          <a:endParaRPr lang="es-CR"/>
        </a:p>
      </dgm:t>
    </dgm:pt>
    <dgm:pt modelId="{1B131226-7E33-4648-B80D-12C38DCF3776}" type="sibTrans" cxnId="{A7394DB1-D7D0-4893-B682-997035697ED5}">
      <dgm:prSet/>
      <dgm:spPr/>
      <dgm:t>
        <a:bodyPr/>
        <a:lstStyle/>
        <a:p>
          <a:endParaRPr lang="es-CR"/>
        </a:p>
      </dgm:t>
    </dgm:pt>
    <dgm:pt modelId="{35774A53-64A3-45C8-892D-59E152D7C1B8}">
      <dgm:prSet phldrT="[Text]"/>
      <dgm:spPr/>
      <dgm:t>
        <a:bodyPr/>
        <a:lstStyle/>
        <a:p>
          <a:r>
            <a:rPr lang="es-CR" b="1" noProof="0" dirty="0" smtClean="0"/>
            <a:t>Conclusiones</a:t>
          </a:r>
          <a:endParaRPr lang="es-CR" b="1" noProof="0" dirty="0"/>
        </a:p>
      </dgm:t>
    </dgm:pt>
    <dgm:pt modelId="{32471045-F818-48AA-9A12-9627A6CE07E5}" type="parTrans" cxnId="{04BA3818-7F33-4BAB-8F42-67D792AD1ADA}">
      <dgm:prSet/>
      <dgm:spPr/>
      <dgm:t>
        <a:bodyPr/>
        <a:lstStyle/>
        <a:p>
          <a:endParaRPr lang="es-CR"/>
        </a:p>
      </dgm:t>
    </dgm:pt>
    <dgm:pt modelId="{F7DE58E0-77D3-4857-A090-84A9EFBA691E}" type="sibTrans" cxnId="{04BA3818-7F33-4BAB-8F42-67D792AD1ADA}">
      <dgm:prSet/>
      <dgm:spPr/>
      <dgm:t>
        <a:bodyPr/>
        <a:lstStyle/>
        <a:p>
          <a:endParaRPr lang="es-CR"/>
        </a:p>
      </dgm:t>
    </dgm:pt>
    <dgm:pt modelId="{4FAF4BEA-61A1-4371-9026-17C75615DB12}" type="pres">
      <dgm:prSet presAssocID="{ACB6571F-AC92-4D63-A4DF-AC6AD5F3B94A}" presName="linear" presStyleCnt="0">
        <dgm:presLayoutVars>
          <dgm:dir/>
          <dgm:animLvl val="lvl"/>
          <dgm:resizeHandles val="exact"/>
        </dgm:presLayoutVars>
      </dgm:prSet>
      <dgm:spPr/>
      <dgm:t>
        <a:bodyPr/>
        <a:lstStyle/>
        <a:p>
          <a:endParaRPr lang="en-US"/>
        </a:p>
      </dgm:t>
    </dgm:pt>
    <dgm:pt modelId="{750888AB-AD9B-4B77-89E8-4D1460C909BA}" type="pres">
      <dgm:prSet presAssocID="{C014E6F3-B358-4549-BD6C-83DF5ADDD954}" presName="parentLin" presStyleCnt="0"/>
      <dgm:spPr/>
    </dgm:pt>
    <dgm:pt modelId="{6680E501-C02D-414A-9C36-87B9F2458B9D}" type="pres">
      <dgm:prSet presAssocID="{C014E6F3-B358-4549-BD6C-83DF5ADDD954}" presName="parentLeftMargin" presStyleLbl="node1" presStyleIdx="0" presStyleCnt="6"/>
      <dgm:spPr/>
      <dgm:t>
        <a:bodyPr/>
        <a:lstStyle/>
        <a:p>
          <a:endParaRPr lang="en-US"/>
        </a:p>
      </dgm:t>
    </dgm:pt>
    <dgm:pt modelId="{4E6E6167-CAF6-4082-905D-B647E25B6FD2}" type="pres">
      <dgm:prSet presAssocID="{C014E6F3-B358-4549-BD6C-83DF5ADDD954}" presName="parentText" presStyleLbl="node1" presStyleIdx="0" presStyleCnt="6">
        <dgm:presLayoutVars>
          <dgm:chMax val="0"/>
          <dgm:bulletEnabled val="1"/>
        </dgm:presLayoutVars>
      </dgm:prSet>
      <dgm:spPr/>
      <dgm:t>
        <a:bodyPr/>
        <a:lstStyle/>
        <a:p>
          <a:endParaRPr lang="es-CR"/>
        </a:p>
      </dgm:t>
    </dgm:pt>
    <dgm:pt modelId="{4E0D1028-EFED-4A46-BC93-88B83439399C}" type="pres">
      <dgm:prSet presAssocID="{C014E6F3-B358-4549-BD6C-83DF5ADDD954}" presName="negativeSpace" presStyleCnt="0"/>
      <dgm:spPr/>
    </dgm:pt>
    <dgm:pt modelId="{BDA7A0C6-B9F5-4C1F-A064-AA5D79140A7D}" type="pres">
      <dgm:prSet presAssocID="{C014E6F3-B358-4549-BD6C-83DF5ADDD954}" presName="childText" presStyleLbl="conFgAcc1" presStyleIdx="0" presStyleCnt="6">
        <dgm:presLayoutVars>
          <dgm:bulletEnabled val="1"/>
        </dgm:presLayoutVars>
      </dgm:prSet>
      <dgm:spPr/>
    </dgm:pt>
    <dgm:pt modelId="{16D09991-BD8D-4E32-84F6-00A132F7EFD0}" type="pres">
      <dgm:prSet presAssocID="{D271B80B-84B9-486E-A6C8-4D9B94362458}" presName="spaceBetweenRectangles" presStyleCnt="0"/>
      <dgm:spPr/>
    </dgm:pt>
    <dgm:pt modelId="{20E3AAB7-F6FA-4D5E-A15F-33AB526983DC}" type="pres">
      <dgm:prSet presAssocID="{F65930DA-E232-4D48-BC41-68AA11BE96C1}" presName="parentLin" presStyleCnt="0"/>
      <dgm:spPr/>
    </dgm:pt>
    <dgm:pt modelId="{378C3CF2-1E02-4B67-B80C-746CD23206DA}" type="pres">
      <dgm:prSet presAssocID="{F65930DA-E232-4D48-BC41-68AA11BE96C1}" presName="parentLeftMargin" presStyleLbl="node1" presStyleIdx="0" presStyleCnt="6"/>
      <dgm:spPr/>
      <dgm:t>
        <a:bodyPr/>
        <a:lstStyle/>
        <a:p>
          <a:endParaRPr lang="en-US"/>
        </a:p>
      </dgm:t>
    </dgm:pt>
    <dgm:pt modelId="{208F2C27-868C-4547-9279-7C03FFBA9E60}" type="pres">
      <dgm:prSet presAssocID="{F65930DA-E232-4D48-BC41-68AA11BE96C1}" presName="parentText" presStyleLbl="node1" presStyleIdx="1" presStyleCnt="6">
        <dgm:presLayoutVars>
          <dgm:chMax val="0"/>
          <dgm:bulletEnabled val="1"/>
        </dgm:presLayoutVars>
      </dgm:prSet>
      <dgm:spPr/>
      <dgm:t>
        <a:bodyPr/>
        <a:lstStyle/>
        <a:p>
          <a:endParaRPr lang="es-CR"/>
        </a:p>
      </dgm:t>
    </dgm:pt>
    <dgm:pt modelId="{65CFDBB5-5D46-46F2-BEBC-9D7032FA8FFB}" type="pres">
      <dgm:prSet presAssocID="{F65930DA-E232-4D48-BC41-68AA11BE96C1}" presName="negativeSpace" presStyleCnt="0"/>
      <dgm:spPr/>
    </dgm:pt>
    <dgm:pt modelId="{43E52892-A0BB-4B13-BD98-1445A1673215}" type="pres">
      <dgm:prSet presAssocID="{F65930DA-E232-4D48-BC41-68AA11BE96C1}" presName="childText" presStyleLbl="conFgAcc1" presStyleIdx="1" presStyleCnt="6">
        <dgm:presLayoutVars>
          <dgm:bulletEnabled val="1"/>
        </dgm:presLayoutVars>
      </dgm:prSet>
      <dgm:spPr/>
    </dgm:pt>
    <dgm:pt modelId="{F7ACE25D-7BCD-4D33-92D1-EE646BF73A4D}" type="pres">
      <dgm:prSet presAssocID="{D9BA9DE5-1A37-48F7-A230-5F507A75837B}" presName="spaceBetweenRectangles" presStyleCnt="0"/>
      <dgm:spPr/>
    </dgm:pt>
    <dgm:pt modelId="{4A552665-EDF0-4F58-966E-2F0DB0F66238}" type="pres">
      <dgm:prSet presAssocID="{09E84DF6-7047-454A-8A63-DCE79FDF1C4F}" presName="parentLin" presStyleCnt="0"/>
      <dgm:spPr/>
    </dgm:pt>
    <dgm:pt modelId="{30A30F63-A0BF-4950-B1CC-97B16D70AC2A}" type="pres">
      <dgm:prSet presAssocID="{09E84DF6-7047-454A-8A63-DCE79FDF1C4F}" presName="parentLeftMargin" presStyleLbl="node1" presStyleIdx="1" presStyleCnt="6"/>
      <dgm:spPr/>
      <dgm:t>
        <a:bodyPr/>
        <a:lstStyle/>
        <a:p>
          <a:endParaRPr lang="en-US"/>
        </a:p>
      </dgm:t>
    </dgm:pt>
    <dgm:pt modelId="{A3602BCC-31EF-4B3D-9EC6-D7DF4845411B}" type="pres">
      <dgm:prSet presAssocID="{09E84DF6-7047-454A-8A63-DCE79FDF1C4F}" presName="parentText" presStyleLbl="node1" presStyleIdx="2" presStyleCnt="6">
        <dgm:presLayoutVars>
          <dgm:chMax val="0"/>
          <dgm:bulletEnabled val="1"/>
        </dgm:presLayoutVars>
      </dgm:prSet>
      <dgm:spPr/>
      <dgm:t>
        <a:bodyPr/>
        <a:lstStyle/>
        <a:p>
          <a:endParaRPr lang="es-CR"/>
        </a:p>
      </dgm:t>
    </dgm:pt>
    <dgm:pt modelId="{D7EFC867-C524-497A-BF30-1081AB4B7CEE}" type="pres">
      <dgm:prSet presAssocID="{09E84DF6-7047-454A-8A63-DCE79FDF1C4F}" presName="negativeSpace" presStyleCnt="0"/>
      <dgm:spPr/>
    </dgm:pt>
    <dgm:pt modelId="{E83EB5FA-92CB-4E06-9F31-309D98AAD685}" type="pres">
      <dgm:prSet presAssocID="{09E84DF6-7047-454A-8A63-DCE79FDF1C4F}" presName="childText" presStyleLbl="conFgAcc1" presStyleIdx="2" presStyleCnt="6">
        <dgm:presLayoutVars>
          <dgm:bulletEnabled val="1"/>
        </dgm:presLayoutVars>
      </dgm:prSet>
      <dgm:spPr/>
    </dgm:pt>
    <dgm:pt modelId="{887BDA9F-179E-4C93-A885-FF73EF489B25}" type="pres">
      <dgm:prSet presAssocID="{FB817D88-2BCA-42A2-90A0-EF337B4842A2}" presName="spaceBetweenRectangles" presStyleCnt="0"/>
      <dgm:spPr/>
    </dgm:pt>
    <dgm:pt modelId="{514AC0C3-8F64-484D-A8CA-E23F57A84314}" type="pres">
      <dgm:prSet presAssocID="{7FEC6293-72F7-4FB0-8A36-AF8E0071C01D}" presName="parentLin" presStyleCnt="0"/>
      <dgm:spPr/>
    </dgm:pt>
    <dgm:pt modelId="{4BED39BB-4468-4B19-B459-B4E4381985E7}" type="pres">
      <dgm:prSet presAssocID="{7FEC6293-72F7-4FB0-8A36-AF8E0071C01D}" presName="parentLeftMargin" presStyleLbl="node1" presStyleIdx="2" presStyleCnt="6"/>
      <dgm:spPr/>
      <dgm:t>
        <a:bodyPr/>
        <a:lstStyle/>
        <a:p>
          <a:endParaRPr lang="en-US"/>
        </a:p>
      </dgm:t>
    </dgm:pt>
    <dgm:pt modelId="{3BE1F326-C51F-41F4-8BB9-377DD1FD9739}" type="pres">
      <dgm:prSet presAssocID="{7FEC6293-72F7-4FB0-8A36-AF8E0071C01D}" presName="parentText" presStyleLbl="node1" presStyleIdx="3" presStyleCnt="6">
        <dgm:presLayoutVars>
          <dgm:chMax val="0"/>
          <dgm:bulletEnabled val="1"/>
        </dgm:presLayoutVars>
      </dgm:prSet>
      <dgm:spPr/>
      <dgm:t>
        <a:bodyPr/>
        <a:lstStyle/>
        <a:p>
          <a:endParaRPr lang="es-CR"/>
        </a:p>
      </dgm:t>
    </dgm:pt>
    <dgm:pt modelId="{4BFF09A7-0821-4BDC-9B3D-D5A519A709A2}" type="pres">
      <dgm:prSet presAssocID="{7FEC6293-72F7-4FB0-8A36-AF8E0071C01D}" presName="negativeSpace" presStyleCnt="0"/>
      <dgm:spPr/>
    </dgm:pt>
    <dgm:pt modelId="{7B671E76-C989-4D01-92F4-5016D05F4BB1}" type="pres">
      <dgm:prSet presAssocID="{7FEC6293-72F7-4FB0-8A36-AF8E0071C01D}" presName="childText" presStyleLbl="conFgAcc1" presStyleIdx="3" presStyleCnt="6">
        <dgm:presLayoutVars>
          <dgm:bulletEnabled val="1"/>
        </dgm:presLayoutVars>
      </dgm:prSet>
      <dgm:spPr/>
    </dgm:pt>
    <dgm:pt modelId="{A506ABFC-8D93-4731-B68D-7D8C720AC5D9}" type="pres">
      <dgm:prSet presAssocID="{166AD5B9-F272-4FDD-8CCE-43F4BFA89373}" presName="spaceBetweenRectangles" presStyleCnt="0"/>
      <dgm:spPr/>
    </dgm:pt>
    <dgm:pt modelId="{26804C32-20FE-41BF-B202-CC70970CFD9A}" type="pres">
      <dgm:prSet presAssocID="{ECEEE3C3-8A4F-4881-A6E3-1F30DF703306}" presName="parentLin" presStyleCnt="0"/>
      <dgm:spPr/>
    </dgm:pt>
    <dgm:pt modelId="{F022B16B-A277-4EEE-BA5F-75390D848AF6}" type="pres">
      <dgm:prSet presAssocID="{ECEEE3C3-8A4F-4881-A6E3-1F30DF703306}" presName="parentLeftMargin" presStyleLbl="node1" presStyleIdx="3" presStyleCnt="6"/>
      <dgm:spPr/>
      <dgm:t>
        <a:bodyPr/>
        <a:lstStyle/>
        <a:p>
          <a:endParaRPr lang="en-US"/>
        </a:p>
      </dgm:t>
    </dgm:pt>
    <dgm:pt modelId="{53C2735A-DB0F-49B9-B63A-926569479694}" type="pres">
      <dgm:prSet presAssocID="{ECEEE3C3-8A4F-4881-A6E3-1F30DF703306}" presName="parentText" presStyleLbl="node1" presStyleIdx="4" presStyleCnt="6">
        <dgm:presLayoutVars>
          <dgm:chMax val="0"/>
          <dgm:bulletEnabled val="1"/>
        </dgm:presLayoutVars>
      </dgm:prSet>
      <dgm:spPr/>
      <dgm:t>
        <a:bodyPr/>
        <a:lstStyle/>
        <a:p>
          <a:endParaRPr lang="es-CR"/>
        </a:p>
      </dgm:t>
    </dgm:pt>
    <dgm:pt modelId="{30806D6B-D1C5-47BC-96BD-BE89E1A83F08}" type="pres">
      <dgm:prSet presAssocID="{ECEEE3C3-8A4F-4881-A6E3-1F30DF703306}" presName="negativeSpace" presStyleCnt="0"/>
      <dgm:spPr/>
    </dgm:pt>
    <dgm:pt modelId="{50D41C37-AFC2-497B-8320-993683939F71}" type="pres">
      <dgm:prSet presAssocID="{ECEEE3C3-8A4F-4881-A6E3-1F30DF703306}" presName="childText" presStyleLbl="conFgAcc1" presStyleIdx="4" presStyleCnt="6">
        <dgm:presLayoutVars>
          <dgm:bulletEnabled val="1"/>
        </dgm:presLayoutVars>
      </dgm:prSet>
      <dgm:spPr/>
    </dgm:pt>
    <dgm:pt modelId="{31F02ECC-71D1-4474-A9B9-77D23E047FC2}" type="pres">
      <dgm:prSet presAssocID="{1B131226-7E33-4648-B80D-12C38DCF3776}" presName="spaceBetweenRectangles" presStyleCnt="0"/>
      <dgm:spPr/>
    </dgm:pt>
    <dgm:pt modelId="{757630F4-7851-45EB-81BB-C9BDEC46394B}" type="pres">
      <dgm:prSet presAssocID="{35774A53-64A3-45C8-892D-59E152D7C1B8}" presName="parentLin" presStyleCnt="0"/>
      <dgm:spPr/>
    </dgm:pt>
    <dgm:pt modelId="{E4D96EA2-D7BC-4C14-BE7C-B4DF3A60D384}" type="pres">
      <dgm:prSet presAssocID="{35774A53-64A3-45C8-892D-59E152D7C1B8}" presName="parentLeftMargin" presStyleLbl="node1" presStyleIdx="4" presStyleCnt="6"/>
      <dgm:spPr/>
      <dgm:t>
        <a:bodyPr/>
        <a:lstStyle/>
        <a:p>
          <a:endParaRPr lang="en-US"/>
        </a:p>
      </dgm:t>
    </dgm:pt>
    <dgm:pt modelId="{D8A0AA6B-15A5-4D08-AF1A-90185B5CB63D}" type="pres">
      <dgm:prSet presAssocID="{35774A53-64A3-45C8-892D-59E152D7C1B8}" presName="parentText" presStyleLbl="node1" presStyleIdx="5" presStyleCnt="6">
        <dgm:presLayoutVars>
          <dgm:chMax val="0"/>
          <dgm:bulletEnabled val="1"/>
        </dgm:presLayoutVars>
      </dgm:prSet>
      <dgm:spPr/>
      <dgm:t>
        <a:bodyPr/>
        <a:lstStyle/>
        <a:p>
          <a:endParaRPr lang="es-CR"/>
        </a:p>
      </dgm:t>
    </dgm:pt>
    <dgm:pt modelId="{79305BED-0EF7-4A0C-8087-1B0583D7AF5E}" type="pres">
      <dgm:prSet presAssocID="{35774A53-64A3-45C8-892D-59E152D7C1B8}" presName="negativeSpace" presStyleCnt="0"/>
      <dgm:spPr/>
    </dgm:pt>
    <dgm:pt modelId="{ABAB945C-E61C-4046-9FE4-FAADCD57EDBB}" type="pres">
      <dgm:prSet presAssocID="{35774A53-64A3-45C8-892D-59E152D7C1B8}" presName="childText" presStyleLbl="conFgAcc1" presStyleIdx="5" presStyleCnt="6">
        <dgm:presLayoutVars>
          <dgm:bulletEnabled val="1"/>
        </dgm:presLayoutVars>
      </dgm:prSet>
      <dgm:spPr/>
    </dgm:pt>
  </dgm:ptLst>
  <dgm:cxnLst>
    <dgm:cxn modelId="{75E68367-FF6B-4D99-A5A9-3FF8386D1FBF}" type="presOf" srcId="{35774A53-64A3-45C8-892D-59E152D7C1B8}" destId="{D8A0AA6B-15A5-4D08-AF1A-90185B5CB63D}" srcOrd="1" destOrd="0" presId="urn:microsoft.com/office/officeart/2005/8/layout/list1"/>
    <dgm:cxn modelId="{8C03F4CB-412E-4840-91C3-B650DB3913CC}" type="presOf" srcId="{35774A53-64A3-45C8-892D-59E152D7C1B8}" destId="{E4D96EA2-D7BC-4C14-BE7C-B4DF3A60D384}" srcOrd="0" destOrd="0" presId="urn:microsoft.com/office/officeart/2005/8/layout/list1"/>
    <dgm:cxn modelId="{14EE0532-DCD6-4590-9A53-370AB7125691}" type="presOf" srcId="{F65930DA-E232-4D48-BC41-68AA11BE96C1}" destId="{378C3CF2-1E02-4B67-B80C-746CD23206DA}" srcOrd="0" destOrd="0" presId="urn:microsoft.com/office/officeart/2005/8/layout/list1"/>
    <dgm:cxn modelId="{4A737A44-D196-493D-9CB6-E39AE058A61D}" srcId="{ACB6571F-AC92-4D63-A4DF-AC6AD5F3B94A}" destId="{09E84DF6-7047-454A-8A63-DCE79FDF1C4F}" srcOrd="2" destOrd="0" parTransId="{2820740B-6D17-4FAE-A178-34E8EF2ACAFB}" sibTransId="{FB817D88-2BCA-42A2-90A0-EF337B4842A2}"/>
    <dgm:cxn modelId="{8BC256A6-14B5-429A-A23A-7E1072320718}" type="presOf" srcId="{ACB6571F-AC92-4D63-A4DF-AC6AD5F3B94A}" destId="{4FAF4BEA-61A1-4371-9026-17C75615DB12}" srcOrd="0" destOrd="0" presId="urn:microsoft.com/office/officeart/2005/8/layout/list1"/>
    <dgm:cxn modelId="{2DAF3D4D-BF05-4566-9204-6678DE62D987}" type="presOf" srcId="{09E84DF6-7047-454A-8A63-DCE79FDF1C4F}" destId="{A3602BCC-31EF-4B3D-9EC6-D7DF4845411B}" srcOrd="1" destOrd="0" presId="urn:microsoft.com/office/officeart/2005/8/layout/list1"/>
    <dgm:cxn modelId="{5B23195A-3DE2-420C-8A81-FE91F4B1F0BA}" srcId="{ACB6571F-AC92-4D63-A4DF-AC6AD5F3B94A}" destId="{F65930DA-E232-4D48-BC41-68AA11BE96C1}" srcOrd="1" destOrd="0" parTransId="{3D0801E1-E736-4656-838C-743DC1DA6B27}" sibTransId="{D9BA9DE5-1A37-48F7-A230-5F507A75837B}"/>
    <dgm:cxn modelId="{2C343B20-EE29-4BE8-B56F-720C9CB891F0}" type="presOf" srcId="{C014E6F3-B358-4549-BD6C-83DF5ADDD954}" destId="{6680E501-C02D-414A-9C36-87B9F2458B9D}" srcOrd="0" destOrd="0" presId="urn:microsoft.com/office/officeart/2005/8/layout/list1"/>
    <dgm:cxn modelId="{661B0EF1-4A72-46A5-B9A2-A5D618BF50B2}" srcId="{ACB6571F-AC92-4D63-A4DF-AC6AD5F3B94A}" destId="{7FEC6293-72F7-4FB0-8A36-AF8E0071C01D}" srcOrd="3" destOrd="0" parTransId="{8B47A922-ECB7-445B-8873-9B6A8442537B}" sibTransId="{166AD5B9-F272-4FDD-8CCE-43F4BFA89373}"/>
    <dgm:cxn modelId="{04BA3818-7F33-4BAB-8F42-67D792AD1ADA}" srcId="{ACB6571F-AC92-4D63-A4DF-AC6AD5F3B94A}" destId="{35774A53-64A3-45C8-892D-59E152D7C1B8}" srcOrd="5" destOrd="0" parTransId="{32471045-F818-48AA-9A12-9627A6CE07E5}" sibTransId="{F7DE58E0-77D3-4857-A090-84A9EFBA691E}"/>
    <dgm:cxn modelId="{F4356A76-E541-4BBF-88A9-47B15991DCB0}" type="presOf" srcId="{7FEC6293-72F7-4FB0-8A36-AF8E0071C01D}" destId="{4BED39BB-4468-4B19-B459-B4E4381985E7}" srcOrd="0" destOrd="0" presId="urn:microsoft.com/office/officeart/2005/8/layout/list1"/>
    <dgm:cxn modelId="{EC1C5EFD-BB2E-4404-81D4-DFD6D62A04E7}" srcId="{ACB6571F-AC92-4D63-A4DF-AC6AD5F3B94A}" destId="{C014E6F3-B358-4549-BD6C-83DF5ADDD954}" srcOrd="0" destOrd="0" parTransId="{4182CEA6-78A8-42A8-A338-02774095F4E0}" sibTransId="{D271B80B-84B9-486E-A6C8-4D9B94362458}"/>
    <dgm:cxn modelId="{16EC38BA-92C2-41E9-9209-EA058B2FA2A8}" type="presOf" srcId="{ECEEE3C3-8A4F-4881-A6E3-1F30DF703306}" destId="{53C2735A-DB0F-49B9-B63A-926569479694}" srcOrd="1" destOrd="0" presId="urn:microsoft.com/office/officeart/2005/8/layout/list1"/>
    <dgm:cxn modelId="{0874927D-6FDD-49BB-873D-E02EFBF36D1B}" type="presOf" srcId="{ECEEE3C3-8A4F-4881-A6E3-1F30DF703306}" destId="{F022B16B-A277-4EEE-BA5F-75390D848AF6}" srcOrd="0" destOrd="0" presId="urn:microsoft.com/office/officeart/2005/8/layout/list1"/>
    <dgm:cxn modelId="{75992516-A7EC-4E24-9D30-9BEECA67B0BE}" type="presOf" srcId="{F65930DA-E232-4D48-BC41-68AA11BE96C1}" destId="{208F2C27-868C-4547-9279-7C03FFBA9E60}" srcOrd="1" destOrd="0" presId="urn:microsoft.com/office/officeart/2005/8/layout/list1"/>
    <dgm:cxn modelId="{7FFA1966-0648-4EE9-9AE0-61ED7E03A052}" type="presOf" srcId="{7FEC6293-72F7-4FB0-8A36-AF8E0071C01D}" destId="{3BE1F326-C51F-41F4-8BB9-377DD1FD9739}" srcOrd="1" destOrd="0" presId="urn:microsoft.com/office/officeart/2005/8/layout/list1"/>
    <dgm:cxn modelId="{30CC39FE-D14D-4BD7-9D79-27791DA0FEDE}" type="presOf" srcId="{C014E6F3-B358-4549-BD6C-83DF5ADDD954}" destId="{4E6E6167-CAF6-4082-905D-B647E25B6FD2}" srcOrd="1" destOrd="0" presId="urn:microsoft.com/office/officeart/2005/8/layout/list1"/>
    <dgm:cxn modelId="{AA17BC57-E7C5-4DB4-9777-8C9A252C93FA}" type="presOf" srcId="{09E84DF6-7047-454A-8A63-DCE79FDF1C4F}" destId="{30A30F63-A0BF-4950-B1CC-97B16D70AC2A}" srcOrd="0" destOrd="0" presId="urn:microsoft.com/office/officeart/2005/8/layout/list1"/>
    <dgm:cxn modelId="{A7394DB1-D7D0-4893-B682-997035697ED5}" srcId="{ACB6571F-AC92-4D63-A4DF-AC6AD5F3B94A}" destId="{ECEEE3C3-8A4F-4881-A6E3-1F30DF703306}" srcOrd="4" destOrd="0" parTransId="{3700A09D-1A94-4CB2-B953-A03FC59F4170}" sibTransId="{1B131226-7E33-4648-B80D-12C38DCF3776}"/>
    <dgm:cxn modelId="{279FC65B-7245-430D-BC54-F8E1D593626F}" type="presParOf" srcId="{4FAF4BEA-61A1-4371-9026-17C75615DB12}" destId="{750888AB-AD9B-4B77-89E8-4D1460C909BA}" srcOrd="0" destOrd="0" presId="urn:microsoft.com/office/officeart/2005/8/layout/list1"/>
    <dgm:cxn modelId="{1F47315B-2906-4694-9FA4-3C017A1F1482}" type="presParOf" srcId="{750888AB-AD9B-4B77-89E8-4D1460C909BA}" destId="{6680E501-C02D-414A-9C36-87B9F2458B9D}" srcOrd="0" destOrd="0" presId="urn:microsoft.com/office/officeart/2005/8/layout/list1"/>
    <dgm:cxn modelId="{6C743680-5CA5-44EF-BA73-5A2886D93A6C}" type="presParOf" srcId="{750888AB-AD9B-4B77-89E8-4D1460C909BA}" destId="{4E6E6167-CAF6-4082-905D-B647E25B6FD2}" srcOrd="1" destOrd="0" presId="urn:microsoft.com/office/officeart/2005/8/layout/list1"/>
    <dgm:cxn modelId="{BCAF00B4-16A2-49FD-916F-ABED765B7C60}" type="presParOf" srcId="{4FAF4BEA-61A1-4371-9026-17C75615DB12}" destId="{4E0D1028-EFED-4A46-BC93-88B83439399C}" srcOrd="1" destOrd="0" presId="urn:microsoft.com/office/officeart/2005/8/layout/list1"/>
    <dgm:cxn modelId="{7A9B4CA2-DF1A-4A17-82D3-2A0BE506FD7A}" type="presParOf" srcId="{4FAF4BEA-61A1-4371-9026-17C75615DB12}" destId="{BDA7A0C6-B9F5-4C1F-A064-AA5D79140A7D}" srcOrd="2" destOrd="0" presId="urn:microsoft.com/office/officeart/2005/8/layout/list1"/>
    <dgm:cxn modelId="{170F8662-9E9D-4DF7-A5CB-4A922B6DB256}" type="presParOf" srcId="{4FAF4BEA-61A1-4371-9026-17C75615DB12}" destId="{16D09991-BD8D-4E32-84F6-00A132F7EFD0}" srcOrd="3" destOrd="0" presId="urn:microsoft.com/office/officeart/2005/8/layout/list1"/>
    <dgm:cxn modelId="{83249A67-4186-4F67-8042-1B863EC83BCC}" type="presParOf" srcId="{4FAF4BEA-61A1-4371-9026-17C75615DB12}" destId="{20E3AAB7-F6FA-4D5E-A15F-33AB526983DC}" srcOrd="4" destOrd="0" presId="urn:microsoft.com/office/officeart/2005/8/layout/list1"/>
    <dgm:cxn modelId="{CCB42C83-20F9-45C0-9482-D306A20E6066}" type="presParOf" srcId="{20E3AAB7-F6FA-4D5E-A15F-33AB526983DC}" destId="{378C3CF2-1E02-4B67-B80C-746CD23206DA}" srcOrd="0" destOrd="0" presId="urn:microsoft.com/office/officeart/2005/8/layout/list1"/>
    <dgm:cxn modelId="{6A45237D-CA88-4822-BA45-C0A58D503EA6}" type="presParOf" srcId="{20E3AAB7-F6FA-4D5E-A15F-33AB526983DC}" destId="{208F2C27-868C-4547-9279-7C03FFBA9E60}" srcOrd="1" destOrd="0" presId="urn:microsoft.com/office/officeart/2005/8/layout/list1"/>
    <dgm:cxn modelId="{8E61C041-0060-42E7-B6D2-95565095CF4C}" type="presParOf" srcId="{4FAF4BEA-61A1-4371-9026-17C75615DB12}" destId="{65CFDBB5-5D46-46F2-BEBC-9D7032FA8FFB}" srcOrd="5" destOrd="0" presId="urn:microsoft.com/office/officeart/2005/8/layout/list1"/>
    <dgm:cxn modelId="{9D386BF6-0FF0-4040-8D39-19D57525EFF7}" type="presParOf" srcId="{4FAF4BEA-61A1-4371-9026-17C75615DB12}" destId="{43E52892-A0BB-4B13-BD98-1445A1673215}" srcOrd="6" destOrd="0" presId="urn:microsoft.com/office/officeart/2005/8/layout/list1"/>
    <dgm:cxn modelId="{8D7CF429-6284-4377-A4BB-7ED2D4F43C43}" type="presParOf" srcId="{4FAF4BEA-61A1-4371-9026-17C75615DB12}" destId="{F7ACE25D-7BCD-4D33-92D1-EE646BF73A4D}" srcOrd="7" destOrd="0" presId="urn:microsoft.com/office/officeart/2005/8/layout/list1"/>
    <dgm:cxn modelId="{A6DF730E-52ED-4FDA-A8B7-3DF45A301C68}" type="presParOf" srcId="{4FAF4BEA-61A1-4371-9026-17C75615DB12}" destId="{4A552665-EDF0-4F58-966E-2F0DB0F66238}" srcOrd="8" destOrd="0" presId="urn:microsoft.com/office/officeart/2005/8/layout/list1"/>
    <dgm:cxn modelId="{CBE402D0-B2F9-497B-857C-084436AF42C4}" type="presParOf" srcId="{4A552665-EDF0-4F58-966E-2F0DB0F66238}" destId="{30A30F63-A0BF-4950-B1CC-97B16D70AC2A}" srcOrd="0" destOrd="0" presId="urn:microsoft.com/office/officeart/2005/8/layout/list1"/>
    <dgm:cxn modelId="{674691C8-76ED-4196-A0AB-BCEFFC3B7025}" type="presParOf" srcId="{4A552665-EDF0-4F58-966E-2F0DB0F66238}" destId="{A3602BCC-31EF-4B3D-9EC6-D7DF4845411B}" srcOrd="1" destOrd="0" presId="urn:microsoft.com/office/officeart/2005/8/layout/list1"/>
    <dgm:cxn modelId="{59DCE3BD-CF3C-4763-9A77-A5ABE5A049EF}" type="presParOf" srcId="{4FAF4BEA-61A1-4371-9026-17C75615DB12}" destId="{D7EFC867-C524-497A-BF30-1081AB4B7CEE}" srcOrd="9" destOrd="0" presId="urn:microsoft.com/office/officeart/2005/8/layout/list1"/>
    <dgm:cxn modelId="{2A2BA012-4215-465E-AE87-1F514B43C480}" type="presParOf" srcId="{4FAF4BEA-61A1-4371-9026-17C75615DB12}" destId="{E83EB5FA-92CB-4E06-9F31-309D98AAD685}" srcOrd="10" destOrd="0" presId="urn:microsoft.com/office/officeart/2005/8/layout/list1"/>
    <dgm:cxn modelId="{93EB7A10-6100-495C-9F59-93349E953C0F}" type="presParOf" srcId="{4FAF4BEA-61A1-4371-9026-17C75615DB12}" destId="{887BDA9F-179E-4C93-A885-FF73EF489B25}" srcOrd="11" destOrd="0" presId="urn:microsoft.com/office/officeart/2005/8/layout/list1"/>
    <dgm:cxn modelId="{A72C01CB-E5A9-4E3A-8318-7EDA57411B09}" type="presParOf" srcId="{4FAF4BEA-61A1-4371-9026-17C75615DB12}" destId="{514AC0C3-8F64-484D-A8CA-E23F57A84314}" srcOrd="12" destOrd="0" presId="urn:microsoft.com/office/officeart/2005/8/layout/list1"/>
    <dgm:cxn modelId="{6AC468DC-8809-4D89-AE6C-527974330331}" type="presParOf" srcId="{514AC0C3-8F64-484D-A8CA-E23F57A84314}" destId="{4BED39BB-4468-4B19-B459-B4E4381985E7}" srcOrd="0" destOrd="0" presId="urn:microsoft.com/office/officeart/2005/8/layout/list1"/>
    <dgm:cxn modelId="{D6B8286B-8AF4-4F23-AFFA-FA8FBBE02489}" type="presParOf" srcId="{514AC0C3-8F64-484D-A8CA-E23F57A84314}" destId="{3BE1F326-C51F-41F4-8BB9-377DD1FD9739}" srcOrd="1" destOrd="0" presId="urn:microsoft.com/office/officeart/2005/8/layout/list1"/>
    <dgm:cxn modelId="{AAC6575F-6FAA-4154-A524-2580B5659B64}" type="presParOf" srcId="{4FAF4BEA-61A1-4371-9026-17C75615DB12}" destId="{4BFF09A7-0821-4BDC-9B3D-D5A519A709A2}" srcOrd="13" destOrd="0" presId="urn:microsoft.com/office/officeart/2005/8/layout/list1"/>
    <dgm:cxn modelId="{B993E780-DA62-4BE4-B9CD-0490343C99A4}" type="presParOf" srcId="{4FAF4BEA-61A1-4371-9026-17C75615DB12}" destId="{7B671E76-C989-4D01-92F4-5016D05F4BB1}" srcOrd="14" destOrd="0" presId="urn:microsoft.com/office/officeart/2005/8/layout/list1"/>
    <dgm:cxn modelId="{B12493C8-FBAC-4EC2-8E8B-A68AA4A427CD}" type="presParOf" srcId="{4FAF4BEA-61A1-4371-9026-17C75615DB12}" destId="{A506ABFC-8D93-4731-B68D-7D8C720AC5D9}" srcOrd="15" destOrd="0" presId="urn:microsoft.com/office/officeart/2005/8/layout/list1"/>
    <dgm:cxn modelId="{525F305C-D561-4A26-A898-7C86AC4A6AA8}" type="presParOf" srcId="{4FAF4BEA-61A1-4371-9026-17C75615DB12}" destId="{26804C32-20FE-41BF-B202-CC70970CFD9A}" srcOrd="16" destOrd="0" presId="urn:microsoft.com/office/officeart/2005/8/layout/list1"/>
    <dgm:cxn modelId="{5A92B6CF-92C1-476B-A418-E66545D215B5}" type="presParOf" srcId="{26804C32-20FE-41BF-B202-CC70970CFD9A}" destId="{F022B16B-A277-4EEE-BA5F-75390D848AF6}" srcOrd="0" destOrd="0" presId="urn:microsoft.com/office/officeart/2005/8/layout/list1"/>
    <dgm:cxn modelId="{C7F30473-D60F-42F0-A90C-D0BA9CCD33D7}" type="presParOf" srcId="{26804C32-20FE-41BF-B202-CC70970CFD9A}" destId="{53C2735A-DB0F-49B9-B63A-926569479694}" srcOrd="1" destOrd="0" presId="urn:microsoft.com/office/officeart/2005/8/layout/list1"/>
    <dgm:cxn modelId="{A514970A-256C-4037-844E-586F3E994A8A}" type="presParOf" srcId="{4FAF4BEA-61A1-4371-9026-17C75615DB12}" destId="{30806D6B-D1C5-47BC-96BD-BE89E1A83F08}" srcOrd="17" destOrd="0" presId="urn:microsoft.com/office/officeart/2005/8/layout/list1"/>
    <dgm:cxn modelId="{2F8852A8-CC6B-48A4-A173-42F674DA7929}" type="presParOf" srcId="{4FAF4BEA-61A1-4371-9026-17C75615DB12}" destId="{50D41C37-AFC2-497B-8320-993683939F71}" srcOrd="18" destOrd="0" presId="urn:microsoft.com/office/officeart/2005/8/layout/list1"/>
    <dgm:cxn modelId="{51CD96DE-32DD-40F2-9735-A70DD92D5465}" type="presParOf" srcId="{4FAF4BEA-61A1-4371-9026-17C75615DB12}" destId="{31F02ECC-71D1-4474-A9B9-77D23E047FC2}" srcOrd="19" destOrd="0" presId="urn:microsoft.com/office/officeart/2005/8/layout/list1"/>
    <dgm:cxn modelId="{E52B39B5-FA27-44E9-A7E9-CA67EFF8E826}" type="presParOf" srcId="{4FAF4BEA-61A1-4371-9026-17C75615DB12}" destId="{757630F4-7851-45EB-81BB-C9BDEC46394B}" srcOrd="20" destOrd="0" presId="urn:microsoft.com/office/officeart/2005/8/layout/list1"/>
    <dgm:cxn modelId="{C4E00C68-C539-4BE2-9B2F-FC266F57120E}" type="presParOf" srcId="{757630F4-7851-45EB-81BB-C9BDEC46394B}" destId="{E4D96EA2-D7BC-4C14-BE7C-B4DF3A60D384}" srcOrd="0" destOrd="0" presId="urn:microsoft.com/office/officeart/2005/8/layout/list1"/>
    <dgm:cxn modelId="{74CE7558-50CB-4015-8AA5-729D9FE823F2}" type="presParOf" srcId="{757630F4-7851-45EB-81BB-C9BDEC46394B}" destId="{D8A0AA6B-15A5-4D08-AF1A-90185B5CB63D}" srcOrd="1" destOrd="0" presId="urn:microsoft.com/office/officeart/2005/8/layout/list1"/>
    <dgm:cxn modelId="{40DF984C-3051-4893-9B1A-6ACAC9F7FD6D}" type="presParOf" srcId="{4FAF4BEA-61A1-4371-9026-17C75615DB12}" destId="{79305BED-0EF7-4A0C-8087-1B0583D7AF5E}" srcOrd="21" destOrd="0" presId="urn:microsoft.com/office/officeart/2005/8/layout/list1"/>
    <dgm:cxn modelId="{882DDE72-703F-4616-8E7D-7840EB46158A}" type="presParOf" srcId="{4FAF4BEA-61A1-4371-9026-17C75615DB12}" destId="{ABAB945C-E61C-4046-9FE4-FAADCD57EDBB}"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BCBB71-95FD-49F5-A04D-0A6D4DC41143}" type="doc">
      <dgm:prSet loTypeId="urn:microsoft.com/office/officeart/2005/8/layout/vList5" loCatId="list" qsTypeId="urn:microsoft.com/office/officeart/2005/8/quickstyle/simple1" qsCatId="simple" csTypeId="urn:microsoft.com/office/officeart/2005/8/colors/accent0_2" csCatId="mainScheme" phldr="1"/>
      <dgm:spPr/>
      <dgm:t>
        <a:bodyPr/>
        <a:lstStyle/>
        <a:p>
          <a:endParaRPr lang="es-CR"/>
        </a:p>
      </dgm:t>
    </dgm:pt>
    <dgm:pt modelId="{E053A25C-3979-41E3-B381-20ACE257F2DC}">
      <dgm:prSet phldrT="[Text]"/>
      <dgm:spPr/>
      <dgm:t>
        <a:bodyPr/>
        <a:lstStyle/>
        <a:p>
          <a:pPr algn="just"/>
          <a:r>
            <a:rPr lang="es-CR" b="1" noProof="0" dirty="0" smtClean="0"/>
            <a:t>URL</a:t>
          </a:r>
          <a:endParaRPr lang="es-CR" b="1" noProof="0" dirty="0"/>
        </a:p>
      </dgm:t>
    </dgm:pt>
    <dgm:pt modelId="{E5EAF2D2-EF20-46BD-B2F7-CFAA324D393B}" type="parTrans" cxnId="{4454F03B-0473-4A59-9DA4-F84C658756F0}">
      <dgm:prSet/>
      <dgm:spPr/>
      <dgm:t>
        <a:bodyPr/>
        <a:lstStyle/>
        <a:p>
          <a:endParaRPr lang="es-CR"/>
        </a:p>
      </dgm:t>
    </dgm:pt>
    <dgm:pt modelId="{28D46276-4E97-415A-B978-2C157594F363}" type="sibTrans" cxnId="{4454F03B-0473-4A59-9DA4-F84C658756F0}">
      <dgm:prSet/>
      <dgm:spPr/>
      <dgm:t>
        <a:bodyPr/>
        <a:lstStyle/>
        <a:p>
          <a:endParaRPr lang="es-CR"/>
        </a:p>
      </dgm:t>
    </dgm:pt>
    <dgm:pt modelId="{148A7063-CE77-4121-9357-FA9A4AA1DED3}">
      <dgm:prSet phldrT="[Text]"/>
      <dgm:spPr/>
      <dgm:t>
        <a:bodyPr/>
        <a:lstStyle/>
        <a:p>
          <a:pPr algn="just"/>
          <a:r>
            <a:rPr lang="en-US" noProof="0" dirty="0" smtClean="0"/>
            <a:t>https://192.168.160.105:443/ConsultasSalesForce</a:t>
          </a:r>
          <a:endParaRPr lang="es-CR" noProof="0" dirty="0"/>
        </a:p>
      </dgm:t>
    </dgm:pt>
    <dgm:pt modelId="{26A694C1-83E1-4335-8271-7A4FD9AD671A}" type="parTrans" cxnId="{972FE920-9957-4128-AF73-03F40DADD9E5}">
      <dgm:prSet/>
      <dgm:spPr/>
      <dgm:t>
        <a:bodyPr/>
        <a:lstStyle/>
        <a:p>
          <a:endParaRPr lang="es-CR"/>
        </a:p>
      </dgm:t>
    </dgm:pt>
    <dgm:pt modelId="{E65699E7-682B-43F4-9C7F-19F02EAF9DD1}" type="sibTrans" cxnId="{972FE920-9957-4128-AF73-03F40DADD9E5}">
      <dgm:prSet/>
      <dgm:spPr/>
      <dgm:t>
        <a:bodyPr/>
        <a:lstStyle/>
        <a:p>
          <a:endParaRPr lang="es-CR"/>
        </a:p>
      </dgm:t>
    </dgm:pt>
    <dgm:pt modelId="{5F79DFA8-BE0C-4FD5-A9B7-CD47CAEA202A}">
      <dgm:prSet phldrT="[Text]"/>
      <dgm:spPr/>
      <dgm:t>
        <a:bodyPr/>
        <a:lstStyle/>
        <a:p>
          <a:pPr algn="just"/>
          <a:r>
            <a:rPr lang="es-CR" b="1" noProof="0" dirty="0" smtClean="0"/>
            <a:t>Servidores de </a:t>
          </a:r>
          <a:r>
            <a:rPr lang="es-CR" b="1" noProof="0" dirty="0" smtClean="0"/>
            <a:t>producción</a:t>
          </a:r>
          <a:endParaRPr lang="es-CR" b="1" noProof="0" dirty="0"/>
        </a:p>
      </dgm:t>
    </dgm:pt>
    <dgm:pt modelId="{F453793F-F1CF-4FCC-9191-65CFE25A9F3E}" type="parTrans" cxnId="{DE8B1CAA-24FB-4225-A988-6E0C0DFD7CF7}">
      <dgm:prSet/>
      <dgm:spPr/>
      <dgm:t>
        <a:bodyPr/>
        <a:lstStyle/>
        <a:p>
          <a:endParaRPr lang="es-CR"/>
        </a:p>
      </dgm:t>
    </dgm:pt>
    <dgm:pt modelId="{B5DAE9C1-ECA1-4F4B-BF00-5E2894A2BFFC}" type="sibTrans" cxnId="{DE8B1CAA-24FB-4225-A988-6E0C0DFD7CF7}">
      <dgm:prSet/>
      <dgm:spPr/>
      <dgm:t>
        <a:bodyPr/>
        <a:lstStyle/>
        <a:p>
          <a:endParaRPr lang="es-CR"/>
        </a:p>
      </dgm:t>
    </dgm:pt>
    <dgm:pt modelId="{856F3211-1F57-4984-AE1A-2CD13620D860}">
      <dgm:prSet phldrT="[Text]"/>
      <dgm:spPr/>
      <dgm:t>
        <a:bodyPr/>
        <a:lstStyle/>
        <a:p>
          <a:pPr algn="just"/>
          <a:r>
            <a:rPr lang="es-CR" noProof="0" dirty="0" smtClean="0"/>
            <a:t>2 servidores</a:t>
          </a:r>
          <a:endParaRPr lang="es-CR" noProof="0" dirty="0"/>
        </a:p>
      </dgm:t>
    </dgm:pt>
    <dgm:pt modelId="{2CDA3532-A840-4337-9B66-9EC53FE114B4}" type="parTrans" cxnId="{A5D4D31F-13EA-4FE1-B9EE-1CEE018EB1BF}">
      <dgm:prSet/>
      <dgm:spPr/>
      <dgm:t>
        <a:bodyPr/>
        <a:lstStyle/>
        <a:p>
          <a:endParaRPr lang="es-CR"/>
        </a:p>
      </dgm:t>
    </dgm:pt>
    <dgm:pt modelId="{C6F3ABF2-76D5-494A-AD82-2BDFBB1123E5}" type="sibTrans" cxnId="{A5D4D31F-13EA-4FE1-B9EE-1CEE018EB1BF}">
      <dgm:prSet/>
      <dgm:spPr/>
      <dgm:t>
        <a:bodyPr/>
        <a:lstStyle/>
        <a:p>
          <a:endParaRPr lang="es-CR"/>
        </a:p>
      </dgm:t>
    </dgm:pt>
    <dgm:pt modelId="{E8627D8A-1706-4FC0-938E-3C8F89E8BA45}">
      <dgm:prSet phldrT="[Text]"/>
      <dgm:spPr/>
      <dgm:t>
        <a:bodyPr/>
        <a:lstStyle/>
        <a:p>
          <a:pPr algn="just"/>
          <a:r>
            <a:rPr lang="es-CR" b="1" dirty="0" smtClean="0"/>
            <a:t>Servidores de </a:t>
          </a:r>
          <a:r>
            <a:rPr lang="es-CR" b="1" dirty="0" smtClean="0"/>
            <a:t>clientes </a:t>
          </a:r>
          <a:endParaRPr lang="es-CR" b="1" noProof="0" dirty="0"/>
        </a:p>
      </dgm:t>
    </dgm:pt>
    <dgm:pt modelId="{3CC22EF0-539B-4067-AAF4-A435B85D20DE}" type="parTrans" cxnId="{63E0E2DB-25B6-41EA-B58E-2692029B22BC}">
      <dgm:prSet/>
      <dgm:spPr/>
      <dgm:t>
        <a:bodyPr/>
        <a:lstStyle/>
        <a:p>
          <a:endParaRPr lang="es-CR"/>
        </a:p>
      </dgm:t>
    </dgm:pt>
    <dgm:pt modelId="{02C1BD1B-C547-4FCE-8430-5EC523DB5FA0}" type="sibTrans" cxnId="{63E0E2DB-25B6-41EA-B58E-2692029B22BC}">
      <dgm:prSet/>
      <dgm:spPr/>
      <dgm:t>
        <a:bodyPr/>
        <a:lstStyle/>
        <a:p>
          <a:endParaRPr lang="es-CR"/>
        </a:p>
      </dgm:t>
    </dgm:pt>
    <dgm:pt modelId="{D8EA396F-65F4-435E-B4E4-4DAE78B8C6EB}">
      <dgm:prSet phldrT="[Text]"/>
      <dgm:spPr/>
      <dgm:t>
        <a:bodyPr/>
        <a:lstStyle/>
        <a:p>
          <a:pPr algn="just"/>
          <a:r>
            <a:rPr lang="es-CR" noProof="0" dirty="0" smtClean="0"/>
            <a:t>2 servidores</a:t>
          </a:r>
          <a:endParaRPr lang="es-CR" noProof="0" dirty="0"/>
        </a:p>
      </dgm:t>
    </dgm:pt>
    <dgm:pt modelId="{2529BD5D-B263-4524-99BD-069CC5975C9A}" type="sibTrans" cxnId="{612D7C08-1C1A-46EA-8BA8-6F4E40114846}">
      <dgm:prSet/>
      <dgm:spPr/>
      <dgm:t>
        <a:bodyPr/>
        <a:lstStyle/>
        <a:p>
          <a:endParaRPr lang="es-CR"/>
        </a:p>
      </dgm:t>
    </dgm:pt>
    <dgm:pt modelId="{2B64AF1B-D52E-4786-9334-2661F29CE549}" type="parTrans" cxnId="{612D7C08-1C1A-46EA-8BA8-6F4E40114846}">
      <dgm:prSet/>
      <dgm:spPr/>
      <dgm:t>
        <a:bodyPr/>
        <a:lstStyle/>
        <a:p>
          <a:endParaRPr lang="es-CR"/>
        </a:p>
      </dgm:t>
    </dgm:pt>
    <dgm:pt modelId="{7E31BE45-ED00-4328-B448-BE97CC9870AE}">
      <dgm:prSet phldrT="[Text]"/>
      <dgm:spPr/>
      <dgm:t>
        <a:bodyPr/>
        <a:lstStyle/>
        <a:p>
          <a:pPr algn="just"/>
          <a:r>
            <a:rPr lang="en-US" b="1" noProof="0" dirty="0" smtClean="0"/>
            <a:t>Balanceadores de carga</a:t>
          </a:r>
          <a:endParaRPr lang="es-CR" b="1" noProof="0" dirty="0"/>
        </a:p>
      </dgm:t>
    </dgm:pt>
    <dgm:pt modelId="{DD622166-9A43-4C5E-8B90-B2C1EAF5083A}" type="parTrans" cxnId="{D456E61A-DEBC-46DE-A994-9E830A6248E5}">
      <dgm:prSet/>
      <dgm:spPr/>
      <dgm:t>
        <a:bodyPr/>
        <a:lstStyle/>
        <a:p>
          <a:endParaRPr lang="es-CR"/>
        </a:p>
      </dgm:t>
    </dgm:pt>
    <dgm:pt modelId="{F31387B3-0BE1-45C3-A74C-618A54113894}" type="sibTrans" cxnId="{D456E61A-DEBC-46DE-A994-9E830A6248E5}">
      <dgm:prSet/>
      <dgm:spPr/>
      <dgm:t>
        <a:bodyPr/>
        <a:lstStyle/>
        <a:p>
          <a:endParaRPr lang="es-CR"/>
        </a:p>
      </dgm:t>
    </dgm:pt>
    <dgm:pt modelId="{A5116912-FF79-490C-815C-89E77EA21A88}">
      <dgm:prSet phldrT="[Text]"/>
      <dgm:spPr/>
      <dgm:t>
        <a:bodyPr/>
        <a:lstStyle/>
        <a:p>
          <a:pPr algn="just"/>
          <a:r>
            <a:rPr lang="en-US" noProof="0" dirty="0" smtClean="0"/>
            <a:t>2 </a:t>
          </a:r>
          <a:r>
            <a:rPr lang="es-CR" noProof="0" dirty="0" smtClean="0"/>
            <a:t>Balanceadores</a:t>
          </a:r>
          <a:endParaRPr lang="es-CR" noProof="0" dirty="0"/>
        </a:p>
      </dgm:t>
    </dgm:pt>
    <dgm:pt modelId="{CAF122B9-7F4D-4119-83BF-ADEA27CF327C}" type="parTrans" cxnId="{A9EEC831-09D0-4C27-AC79-57A4970AC18A}">
      <dgm:prSet/>
      <dgm:spPr/>
      <dgm:t>
        <a:bodyPr/>
        <a:lstStyle/>
        <a:p>
          <a:endParaRPr lang="en-US"/>
        </a:p>
      </dgm:t>
    </dgm:pt>
    <dgm:pt modelId="{F54A230D-5091-46DD-BFEA-535D2159C159}" type="sibTrans" cxnId="{A9EEC831-09D0-4C27-AC79-57A4970AC18A}">
      <dgm:prSet/>
      <dgm:spPr/>
      <dgm:t>
        <a:bodyPr/>
        <a:lstStyle/>
        <a:p>
          <a:endParaRPr lang="en-US"/>
        </a:p>
      </dgm:t>
    </dgm:pt>
    <dgm:pt modelId="{2479E24C-3147-4EFB-90C8-96A6249CC87A}" type="pres">
      <dgm:prSet presAssocID="{73BCBB71-95FD-49F5-A04D-0A6D4DC41143}" presName="Name0" presStyleCnt="0">
        <dgm:presLayoutVars>
          <dgm:dir/>
          <dgm:animLvl val="lvl"/>
          <dgm:resizeHandles val="exact"/>
        </dgm:presLayoutVars>
      </dgm:prSet>
      <dgm:spPr/>
      <dgm:t>
        <a:bodyPr/>
        <a:lstStyle/>
        <a:p>
          <a:endParaRPr lang="es-CR"/>
        </a:p>
      </dgm:t>
    </dgm:pt>
    <dgm:pt modelId="{75B08DD2-A578-40C6-B9AB-6C60EEDE1BAC}" type="pres">
      <dgm:prSet presAssocID="{E053A25C-3979-41E3-B381-20ACE257F2DC}" presName="linNode" presStyleCnt="0"/>
      <dgm:spPr/>
    </dgm:pt>
    <dgm:pt modelId="{6FE80BC4-6736-42FF-A372-251FD3C669A4}" type="pres">
      <dgm:prSet presAssocID="{E053A25C-3979-41E3-B381-20ACE257F2DC}" presName="parentText" presStyleLbl="node1" presStyleIdx="0" presStyleCnt="4">
        <dgm:presLayoutVars>
          <dgm:chMax val="1"/>
          <dgm:bulletEnabled val="1"/>
        </dgm:presLayoutVars>
      </dgm:prSet>
      <dgm:spPr/>
      <dgm:t>
        <a:bodyPr/>
        <a:lstStyle/>
        <a:p>
          <a:endParaRPr lang="es-CR"/>
        </a:p>
      </dgm:t>
    </dgm:pt>
    <dgm:pt modelId="{4F63FEC7-73E2-43B8-B98D-B183B2622E12}" type="pres">
      <dgm:prSet presAssocID="{E053A25C-3979-41E3-B381-20ACE257F2DC}" presName="descendantText" presStyleLbl="alignAccFollowNode1" presStyleIdx="0" presStyleCnt="4">
        <dgm:presLayoutVars>
          <dgm:bulletEnabled val="1"/>
        </dgm:presLayoutVars>
      </dgm:prSet>
      <dgm:spPr/>
      <dgm:t>
        <a:bodyPr/>
        <a:lstStyle/>
        <a:p>
          <a:endParaRPr lang="es-CR"/>
        </a:p>
      </dgm:t>
    </dgm:pt>
    <dgm:pt modelId="{CAFFEB08-BC1D-4234-B48C-1D41B4EF77CC}" type="pres">
      <dgm:prSet presAssocID="{28D46276-4E97-415A-B978-2C157594F363}" presName="sp" presStyleCnt="0"/>
      <dgm:spPr/>
    </dgm:pt>
    <dgm:pt modelId="{6B34DC40-B4CC-4DCA-874D-4A933C2A26F9}" type="pres">
      <dgm:prSet presAssocID="{5F79DFA8-BE0C-4FD5-A9B7-CD47CAEA202A}" presName="linNode" presStyleCnt="0"/>
      <dgm:spPr/>
    </dgm:pt>
    <dgm:pt modelId="{86B12B68-C3B9-4261-8A1E-66F1718702E9}" type="pres">
      <dgm:prSet presAssocID="{5F79DFA8-BE0C-4FD5-A9B7-CD47CAEA202A}" presName="parentText" presStyleLbl="node1" presStyleIdx="1" presStyleCnt="4">
        <dgm:presLayoutVars>
          <dgm:chMax val="1"/>
          <dgm:bulletEnabled val="1"/>
        </dgm:presLayoutVars>
      </dgm:prSet>
      <dgm:spPr/>
      <dgm:t>
        <a:bodyPr/>
        <a:lstStyle/>
        <a:p>
          <a:endParaRPr lang="es-CR"/>
        </a:p>
      </dgm:t>
    </dgm:pt>
    <dgm:pt modelId="{1358CD00-7EC3-4758-8BBD-82E66ADECAC6}" type="pres">
      <dgm:prSet presAssocID="{5F79DFA8-BE0C-4FD5-A9B7-CD47CAEA202A}" presName="descendantText" presStyleLbl="alignAccFollowNode1" presStyleIdx="1" presStyleCnt="4">
        <dgm:presLayoutVars>
          <dgm:bulletEnabled val="1"/>
        </dgm:presLayoutVars>
      </dgm:prSet>
      <dgm:spPr/>
      <dgm:t>
        <a:bodyPr/>
        <a:lstStyle/>
        <a:p>
          <a:endParaRPr lang="es-CR"/>
        </a:p>
      </dgm:t>
    </dgm:pt>
    <dgm:pt modelId="{A6EEDDFD-571F-4FC0-9275-A23A889F7785}" type="pres">
      <dgm:prSet presAssocID="{B5DAE9C1-ECA1-4F4B-BF00-5E2894A2BFFC}" presName="sp" presStyleCnt="0"/>
      <dgm:spPr/>
    </dgm:pt>
    <dgm:pt modelId="{DEF4F080-BF50-4A48-A9E5-3D8064B59D0D}" type="pres">
      <dgm:prSet presAssocID="{E8627D8A-1706-4FC0-938E-3C8F89E8BA45}" presName="linNode" presStyleCnt="0"/>
      <dgm:spPr/>
    </dgm:pt>
    <dgm:pt modelId="{516F0B0D-1631-45C3-A30E-AC18AB71B3A7}" type="pres">
      <dgm:prSet presAssocID="{E8627D8A-1706-4FC0-938E-3C8F89E8BA45}" presName="parentText" presStyleLbl="node1" presStyleIdx="2" presStyleCnt="4" custLinFactNeighborX="-14351" custLinFactNeighborY="3187">
        <dgm:presLayoutVars>
          <dgm:chMax val="1"/>
          <dgm:bulletEnabled val="1"/>
        </dgm:presLayoutVars>
      </dgm:prSet>
      <dgm:spPr/>
      <dgm:t>
        <a:bodyPr/>
        <a:lstStyle/>
        <a:p>
          <a:endParaRPr lang="es-CR"/>
        </a:p>
      </dgm:t>
    </dgm:pt>
    <dgm:pt modelId="{B817FABC-B8D1-42C6-A820-6AD8742F704D}" type="pres">
      <dgm:prSet presAssocID="{E8627D8A-1706-4FC0-938E-3C8F89E8BA45}" presName="descendantText" presStyleLbl="alignAccFollowNode1" presStyleIdx="2" presStyleCnt="4">
        <dgm:presLayoutVars>
          <dgm:bulletEnabled val="1"/>
        </dgm:presLayoutVars>
      </dgm:prSet>
      <dgm:spPr/>
      <dgm:t>
        <a:bodyPr/>
        <a:lstStyle/>
        <a:p>
          <a:endParaRPr lang="es-CR"/>
        </a:p>
      </dgm:t>
    </dgm:pt>
    <dgm:pt modelId="{CA073D2B-FFF4-47BF-A26F-BAE1960CBFC8}" type="pres">
      <dgm:prSet presAssocID="{02C1BD1B-C547-4FCE-8430-5EC523DB5FA0}" presName="sp" presStyleCnt="0"/>
      <dgm:spPr/>
    </dgm:pt>
    <dgm:pt modelId="{DEE5CC08-C99C-40D0-B68E-25D7F3975704}" type="pres">
      <dgm:prSet presAssocID="{7E31BE45-ED00-4328-B448-BE97CC9870AE}" presName="linNode" presStyleCnt="0"/>
      <dgm:spPr/>
    </dgm:pt>
    <dgm:pt modelId="{39B7C066-7269-4488-9D28-DCCD10FD5868}" type="pres">
      <dgm:prSet presAssocID="{7E31BE45-ED00-4328-B448-BE97CC9870AE}" presName="parentText" presStyleLbl="node1" presStyleIdx="3" presStyleCnt="4">
        <dgm:presLayoutVars>
          <dgm:chMax val="1"/>
          <dgm:bulletEnabled val="1"/>
        </dgm:presLayoutVars>
      </dgm:prSet>
      <dgm:spPr/>
      <dgm:t>
        <a:bodyPr/>
        <a:lstStyle/>
        <a:p>
          <a:endParaRPr lang="es-CR"/>
        </a:p>
      </dgm:t>
    </dgm:pt>
    <dgm:pt modelId="{817EA999-FB63-44DC-BFE9-4447ED039FD8}" type="pres">
      <dgm:prSet presAssocID="{7E31BE45-ED00-4328-B448-BE97CC9870AE}" presName="descendantText" presStyleLbl="alignAccFollowNode1" presStyleIdx="3" presStyleCnt="4">
        <dgm:presLayoutVars>
          <dgm:bulletEnabled val="1"/>
        </dgm:presLayoutVars>
      </dgm:prSet>
      <dgm:spPr/>
      <dgm:t>
        <a:bodyPr/>
        <a:lstStyle/>
        <a:p>
          <a:endParaRPr lang="es-CR"/>
        </a:p>
      </dgm:t>
    </dgm:pt>
  </dgm:ptLst>
  <dgm:cxnLst>
    <dgm:cxn modelId="{E2479657-AE4B-4588-BFB4-215F665382B3}" type="presOf" srcId="{A5116912-FF79-490C-815C-89E77EA21A88}" destId="{817EA999-FB63-44DC-BFE9-4447ED039FD8}" srcOrd="0" destOrd="0" presId="urn:microsoft.com/office/officeart/2005/8/layout/vList5"/>
    <dgm:cxn modelId="{A9EEC831-09D0-4C27-AC79-57A4970AC18A}" srcId="{7E31BE45-ED00-4328-B448-BE97CC9870AE}" destId="{A5116912-FF79-490C-815C-89E77EA21A88}" srcOrd="0" destOrd="0" parTransId="{CAF122B9-7F4D-4119-83BF-ADEA27CF327C}" sibTransId="{F54A230D-5091-46DD-BFEA-535D2159C159}"/>
    <dgm:cxn modelId="{A4AB9E4D-D109-4F32-B73C-F4031575469F}" type="presOf" srcId="{7E31BE45-ED00-4328-B448-BE97CC9870AE}" destId="{39B7C066-7269-4488-9D28-DCCD10FD5868}" srcOrd="0" destOrd="0" presId="urn:microsoft.com/office/officeart/2005/8/layout/vList5"/>
    <dgm:cxn modelId="{F7B79680-7DA7-4F63-A6CE-D20CEB9364CF}" type="presOf" srcId="{D8EA396F-65F4-435E-B4E4-4DAE78B8C6EB}" destId="{B817FABC-B8D1-42C6-A820-6AD8742F704D}" srcOrd="0" destOrd="0" presId="urn:microsoft.com/office/officeart/2005/8/layout/vList5"/>
    <dgm:cxn modelId="{A5D4D31F-13EA-4FE1-B9EE-1CEE018EB1BF}" srcId="{5F79DFA8-BE0C-4FD5-A9B7-CD47CAEA202A}" destId="{856F3211-1F57-4984-AE1A-2CD13620D860}" srcOrd="0" destOrd="0" parTransId="{2CDA3532-A840-4337-9B66-9EC53FE114B4}" sibTransId="{C6F3ABF2-76D5-494A-AD82-2BDFBB1123E5}"/>
    <dgm:cxn modelId="{DE8B1CAA-24FB-4225-A988-6E0C0DFD7CF7}" srcId="{73BCBB71-95FD-49F5-A04D-0A6D4DC41143}" destId="{5F79DFA8-BE0C-4FD5-A9B7-CD47CAEA202A}" srcOrd="1" destOrd="0" parTransId="{F453793F-F1CF-4FCC-9191-65CFE25A9F3E}" sibTransId="{B5DAE9C1-ECA1-4F4B-BF00-5E2894A2BFFC}"/>
    <dgm:cxn modelId="{12AEF4ED-B589-465A-8674-E5059409F9CC}" type="presOf" srcId="{148A7063-CE77-4121-9357-FA9A4AA1DED3}" destId="{4F63FEC7-73E2-43B8-B98D-B183B2622E12}" srcOrd="0" destOrd="0" presId="urn:microsoft.com/office/officeart/2005/8/layout/vList5"/>
    <dgm:cxn modelId="{63E0E2DB-25B6-41EA-B58E-2692029B22BC}" srcId="{73BCBB71-95FD-49F5-A04D-0A6D4DC41143}" destId="{E8627D8A-1706-4FC0-938E-3C8F89E8BA45}" srcOrd="2" destOrd="0" parTransId="{3CC22EF0-539B-4067-AAF4-A435B85D20DE}" sibTransId="{02C1BD1B-C547-4FCE-8430-5EC523DB5FA0}"/>
    <dgm:cxn modelId="{4454F03B-0473-4A59-9DA4-F84C658756F0}" srcId="{73BCBB71-95FD-49F5-A04D-0A6D4DC41143}" destId="{E053A25C-3979-41E3-B381-20ACE257F2DC}" srcOrd="0" destOrd="0" parTransId="{E5EAF2D2-EF20-46BD-B2F7-CFAA324D393B}" sibTransId="{28D46276-4E97-415A-B978-2C157594F363}"/>
    <dgm:cxn modelId="{FCA888D3-438F-402A-A922-9BC4390DA5FB}" type="presOf" srcId="{856F3211-1F57-4984-AE1A-2CD13620D860}" destId="{1358CD00-7EC3-4758-8BBD-82E66ADECAC6}" srcOrd="0" destOrd="0" presId="urn:microsoft.com/office/officeart/2005/8/layout/vList5"/>
    <dgm:cxn modelId="{444A39EC-9EAF-448C-8116-FD8940B0A4E6}" type="presOf" srcId="{5F79DFA8-BE0C-4FD5-A9B7-CD47CAEA202A}" destId="{86B12B68-C3B9-4261-8A1E-66F1718702E9}" srcOrd="0" destOrd="0" presId="urn:microsoft.com/office/officeart/2005/8/layout/vList5"/>
    <dgm:cxn modelId="{612D7C08-1C1A-46EA-8BA8-6F4E40114846}" srcId="{E8627D8A-1706-4FC0-938E-3C8F89E8BA45}" destId="{D8EA396F-65F4-435E-B4E4-4DAE78B8C6EB}" srcOrd="0" destOrd="0" parTransId="{2B64AF1B-D52E-4786-9334-2661F29CE549}" sibTransId="{2529BD5D-B263-4524-99BD-069CC5975C9A}"/>
    <dgm:cxn modelId="{644C86D0-AFD7-4F30-A582-03E257AECCD7}" type="presOf" srcId="{E053A25C-3979-41E3-B381-20ACE257F2DC}" destId="{6FE80BC4-6736-42FF-A372-251FD3C669A4}" srcOrd="0" destOrd="0" presId="urn:microsoft.com/office/officeart/2005/8/layout/vList5"/>
    <dgm:cxn modelId="{D456E61A-DEBC-46DE-A994-9E830A6248E5}" srcId="{73BCBB71-95FD-49F5-A04D-0A6D4DC41143}" destId="{7E31BE45-ED00-4328-B448-BE97CC9870AE}" srcOrd="3" destOrd="0" parTransId="{DD622166-9A43-4C5E-8B90-B2C1EAF5083A}" sibTransId="{F31387B3-0BE1-45C3-A74C-618A54113894}"/>
    <dgm:cxn modelId="{972FE920-9957-4128-AF73-03F40DADD9E5}" srcId="{E053A25C-3979-41E3-B381-20ACE257F2DC}" destId="{148A7063-CE77-4121-9357-FA9A4AA1DED3}" srcOrd="0" destOrd="0" parTransId="{26A694C1-83E1-4335-8271-7A4FD9AD671A}" sibTransId="{E65699E7-682B-43F4-9C7F-19F02EAF9DD1}"/>
    <dgm:cxn modelId="{F7519F53-1081-4EB4-AD59-7238E0F11F8A}" type="presOf" srcId="{E8627D8A-1706-4FC0-938E-3C8F89E8BA45}" destId="{516F0B0D-1631-45C3-A30E-AC18AB71B3A7}" srcOrd="0" destOrd="0" presId="urn:microsoft.com/office/officeart/2005/8/layout/vList5"/>
    <dgm:cxn modelId="{593124E8-AD49-4D29-BD41-0FCDFAF61CDA}" type="presOf" srcId="{73BCBB71-95FD-49F5-A04D-0A6D4DC41143}" destId="{2479E24C-3147-4EFB-90C8-96A6249CC87A}" srcOrd="0" destOrd="0" presId="urn:microsoft.com/office/officeart/2005/8/layout/vList5"/>
    <dgm:cxn modelId="{43D01079-7723-457D-BCFF-F78BC4702A14}" type="presParOf" srcId="{2479E24C-3147-4EFB-90C8-96A6249CC87A}" destId="{75B08DD2-A578-40C6-B9AB-6C60EEDE1BAC}" srcOrd="0" destOrd="0" presId="urn:microsoft.com/office/officeart/2005/8/layout/vList5"/>
    <dgm:cxn modelId="{EC4DF73A-833B-4237-B244-B7B70C64B6C2}" type="presParOf" srcId="{75B08DD2-A578-40C6-B9AB-6C60EEDE1BAC}" destId="{6FE80BC4-6736-42FF-A372-251FD3C669A4}" srcOrd="0" destOrd="0" presId="urn:microsoft.com/office/officeart/2005/8/layout/vList5"/>
    <dgm:cxn modelId="{1A489D68-9063-46C9-9F57-3917C0F4A275}" type="presParOf" srcId="{75B08DD2-A578-40C6-B9AB-6C60EEDE1BAC}" destId="{4F63FEC7-73E2-43B8-B98D-B183B2622E12}" srcOrd="1" destOrd="0" presId="urn:microsoft.com/office/officeart/2005/8/layout/vList5"/>
    <dgm:cxn modelId="{24FE1CBE-7DA6-4196-9CE3-FBCC1B6FC7A6}" type="presParOf" srcId="{2479E24C-3147-4EFB-90C8-96A6249CC87A}" destId="{CAFFEB08-BC1D-4234-B48C-1D41B4EF77CC}" srcOrd="1" destOrd="0" presId="urn:microsoft.com/office/officeart/2005/8/layout/vList5"/>
    <dgm:cxn modelId="{471A6633-CA12-4F27-8DCC-BF73CA8045F2}" type="presParOf" srcId="{2479E24C-3147-4EFB-90C8-96A6249CC87A}" destId="{6B34DC40-B4CC-4DCA-874D-4A933C2A26F9}" srcOrd="2" destOrd="0" presId="urn:microsoft.com/office/officeart/2005/8/layout/vList5"/>
    <dgm:cxn modelId="{50C840BF-EA38-47E2-AB92-C7C074AB8EA6}" type="presParOf" srcId="{6B34DC40-B4CC-4DCA-874D-4A933C2A26F9}" destId="{86B12B68-C3B9-4261-8A1E-66F1718702E9}" srcOrd="0" destOrd="0" presId="urn:microsoft.com/office/officeart/2005/8/layout/vList5"/>
    <dgm:cxn modelId="{8A3375C1-8C0F-45B3-8706-BCE0067A3B5F}" type="presParOf" srcId="{6B34DC40-B4CC-4DCA-874D-4A933C2A26F9}" destId="{1358CD00-7EC3-4758-8BBD-82E66ADECAC6}" srcOrd="1" destOrd="0" presId="urn:microsoft.com/office/officeart/2005/8/layout/vList5"/>
    <dgm:cxn modelId="{9CC1CC61-190A-4FAA-A8C3-826078B5633D}" type="presParOf" srcId="{2479E24C-3147-4EFB-90C8-96A6249CC87A}" destId="{A6EEDDFD-571F-4FC0-9275-A23A889F7785}" srcOrd="3" destOrd="0" presId="urn:microsoft.com/office/officeart/2005/8/layout/vList5"/>
    <dgm:cxn modelId="{D88980D7-BCC6-4914-984A-619FD0979614}" type="presParOf" srcId="{2479E24C-3147-4EFB-90C8-96A6249CC87A}" destId="{DEF4F080-BF50-4A48-A9E5-3D8064B59D0D}" srcOrd="4" destOrd="0" presId="urn:microsoft.com/office/officeart/2005/8/layout/vList5"/>
    <dgm:cxn modelId="{566C7000-85CD-4457-A95D-B31C4DFB799E}" type="presParOf" srcId="{DEF4F080-BF50-4A48-A9E5-3D8064B59D0D}" destId="{516F0B0D-1631-45C3-A30E-AC18AB71B3A7}" srcOrd="0" destOrd="0" presId="urn:microsoft.com/office/officeart/2005/8/layout/vList5"/>
    <dgm:cxn modelId="{267878FB-B15F-4D50-80A4-9A48EAF2D4E6}" type="presParOf" srcId="{DEF4F080-BF50-4A48-A9E5-3D8064B59D0D}" destId="{B817FABC-B8D1-42C6-A820-6AD8742F704D}" srcOrd="1" destOrd="0" presId="urn:microsoft.com/office/officeart/2005/8/layout/vList5"/>
    <dgm:cxn modelId="{CBF6AA2E-65BF-439A-B88E-8590851F1876}" type="presParOf" srcId="{2479E24C-3147-4EFB-90C8-96A6249CC87A}" destId="{CA073D2B-FFF4-47BF-A26F-BAE1960CBFC8}" srcOrd="5" destOrd="0" presId="urn:microsoft.com/office/officeart/2005/8/layout/vList5"/>
    <dgm:cxn modelId="{D40B326B-E389-45E9-A500-0188BEA4A07A}" type="presParOf" srcId="{2479E24C-3147-4EFB-90C8-96A6249CC87A}" destId="{DEE5CC08-C99C-40D0-B68E-25D7F3975704}" srcOrd="6" destOrd="0" presId="urn:microsoft.com/office/officeart/2005/8/layout/vList5"/>
    <dgm:cxn modelId="{B1FB8699-23CA-432E-9982-B968D88250AF}" type="presParOf" srcId="{DEE5CC08-C99C-40D0-B68E-25D7F3975704}" destId="{39B7C066-7269-4488-9D28-DCCD10FD5868}" srcOrd="0" destOrd="0" presId="urn:microsoft.com/office/officeart/2005/8/layout/vList5"/>
    <dgm:cxn modelId="{1769854A-D492-41E5-A818-E0790C013D2C}" type="presParOf" srcId="{DEE5CC08-C99C-40D0-B68E-25D7F3975704}" destId="{817EA999-FB63-44DC-BFE9-4447ED039FD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BCBB71-95FD-49F5-A04D-0A6D4DC41143}" type="doc">
      <dgm:prSet loTypeId="urn:microsoft.com/office/officeart/2005/8/layout/vList5" loCatId="list" qsTypeId="urn:microsoft.com/office/officeart/2005/8/quickstyle/simple1" qsCatId="simple" csTypeId="urn:microsoft.com/office/officeart/2005/8/colors/accent0_2" csCatId="mainScheme" phldr="1"/>
      <dgm:spPr/>
      <dgm:t>
        <a:bodyPr/>
        <a:lstStyle/>
        <a:p>
          <a:endParaRPr lang="es-CR"/>
        </a:p>
      </dgm:t>
    </dgm:pt>
    <dgm:pt modelId="{E053A25C-3979-41E3-B381-20ACE257F2DC}">
      <dgm:prSet phldrT="[Text]"/>
      <dgm:spPr/>
      <dgm:t>
        <a:bodyPr/>
        <a:lstStyle/>
        <a:p>
          <a:pPr algn="just"/>
          <a:r>
            <a:rPr lang="es-CR" b="1" noProof="0" dirty="0" smtClean="0"/>
            <a:t>Ubicación</a:t>
          </a:r>
          <a:endParaRPr lang="es-CR" b="1" noProof="0" dirty="0"/>
        </a:p>
      </dgm:t>
    </dgm:pt>
    <dgm:pt modelId="{E5EAF2D2-EF20-46BD-B2F7-CFAA324D393B}" type="parTrans" cxnId="{4454F03B-0473-4A59-9DA4-F84C658756F0}">
      <dgm:prSet/>
      <dgm:spPr/>
      <dgm:t>
        <a:bodyPr/>
        <a:lstStyle/>
        <a:p>
          <a:endParaRPr lang="es-CR"/>
        </a:p>
      </dgm:t>
    </dgm:pt>
    <dgm:pt modelId="{28D46276-4E97-415A-B978-2C157594F363}" type="sibTrans" cxnId="{4454F03B-0473-4A59-9DA4-F84C658756F0}">
      <dgm:prSet/>
      <dgm:spPr/>
      <dgm:t>
        <a:bodyPr/>
        <a:lstStyle/>
        <a:p>
          <a:endParaRPr lang="es-CR"/>
        </a:p>
      </dgm:t>
    </dgm:pt>
    <dgm:pt modelId="{148A7063-CE77-4121-9357-FA9A4AA1DED3}">
      <dgm:prSet phldrT="[Text]"/>
      <dgm:spPr/>
      <dgm:t>
        <a:bodyPr/>
        <a:lstStyle/>
        <a:p>
          <a:pPr algn="just"/>
          <a:r>
            <a:rPr lang="es-CR" noProof="0" dirty="0" smtClean="0"/>
            <a:t>BCR Aranjuez</a:t>
          </a:r>
          <a:endParaRPr lang="es-CR" noProof="0" dirty="0"/>
        </a:p>
      </dgm:t>
    </dgm:pt>
    <dgm:pt modelId="{26A694C1-83E1-4335-8271-7A4FD9AD671A}" type="parTrans" cxnId="{972FE920-9957-4128-AF73-03F40DADD9E5}">
      <dgm:prSet/>
      <dgm:spPr/>
      <dgm:t>
        <a:bodyPr/>
        <a:lstStyle/>
        <a:p>
          <a:endParaRPr lang="es-CR"/>
        </a:p>
      </dgm:t>
    </dgm:pt>
    <dgm:pt modelId="{E65699E7-682B-43F4-9C7F-19F02EAF9DD1}" type="sibTrans" cxnId="{972FE920-9957-4128-AF73-03F40DADD9E5}">
      <dgm:prSet/>
      <dgm:spPr/>
      <dgm:t>
        <a:bodyPr/>
        <a:lstStyle/>
        <a:p>
          <a:endParaRPr lang="es-CR"/>
        </a:p>
      </dgm:t>
    </dgm:pt>
    <dgm:pt modelId="{5F79DFA8-BE0C-4FD5-A9B7-CD47CAEA202A}">
      <dgm:prSet phldrT="[Text]"/>
      <dgm:spPr/>
      <dgm:t>
        <a:bodyPr/>
        <a:lstStyle/>
        <a:p>
          <a:pPr algn="just"/>
          <a:r>
            <a:rPr lang="es-CR" b="1" noProof="0" dirty="0" smtClean="0"/>
            <a:t>Generación de carga</a:t>
          </a:r>
          <a:endParaRPr lang="es-CR" b="1" noProof="0" dirty="0"/>
        </a:p>
      </dgm:t>
    </dgm:pt>
    <dgm:pt modelId="{F453793F-F1CF-4FCC-9191-65CFE25A9F3E}" type="parTrans" cxnId="{DE8B1CAA-24FB-4225-A988-6E0C0DFD7CF7}">
      <dgm:prSet/>
      <dgm:spPr/>
      <dgm:t>
        <a:bodyPr/>
        <a:lstStyle/>
        <a:p>
          <a:endParaRPr lang="es-CR"/>
        </a:p>
      </dgm:t>
    </dgm:pt>
    <dgm:pt modelId="{B5DAE9C1-ECA1-4F4B-BF00-5E2894A2BFFC}" type="sibTrans" cxnId="{DE8B1CAA-24FB-4225-A988-6E0C0DFD7CF7}">
      <dgm:prSet/>
      <dgm:spPr/>
      <dgm:t>
        <a:bodyPr/>
        <a:lstStyle/>
        <a:p>
          <a:endParaRPr lang="es-CR"/>
        </a:p>
      </dgm:t>
    </dgm:pt>
    <dgm:pt modelId="{856F3211-1F57-4984-AE1A-2CD13620D860}">
      <dgm:prSet phldrT="[Text]"/>
      <dgm:spPr/>
      <dgm:t>
        <a:bodyPr/>
        <a:lstStyle/>
        <a:p>
          <a:pPr algn="just"/>
          <a:r>
            <a:rPr lang="es-CR" noProof="0" dirty="0" smtClean="0"/>
            <a:t>Jmeter local</a:t>
          </a:r>
          <a:endParaRPr lang="es-CR" noProof="0" dirty="0"/>
        </a:p>
      </dgm:t>
    </dgm:pt>
    <dgm:pt modelId="{2CDA3532-A840-4337-9B66-9EC53FE114B4}" type="parTrans" cxnId="{A5D4D31F-13EA-4FE1-B9EE-1CEE018EB1BF}">
      <dgm:prSet/>
      <dgm:spPr/>
      <dgm:t>
        <a:bodyPr/>
        <a:lstStyle/>
        <a:p>
          <a:endParaRPr lang="es-CR"/>
        </a:p>
      </dgm:t>
    </dgm:pt>
    <dgm:pt modelId="{C6F3ABF2-76D5-494A-AD82-2BDFBB1123E5}" type="sibTrans" cxnId="{A5D4D31F-13EA-4FE1-B9EE-1CEE018EB1BF}">
      <dgm:prSet/>
      <dgm:spPr/>
      <dgm:t>
        <a:bodyPr/>
        <a:lstStyle/>
        <a:p>
          <a:endParaRPr lang="es-CR"/>
        </a:p>
      </dgm:t>
    </dgm:pt>
    <dgm:pt modelId="{8267ECE3-190B-461D-8863-E4CAC9693ECE}">
      <dgm:prSet phldrT="[Text]"/>
      <dgm:spPr/>
      <dgm:t>
        <a:bodyPr/>
        <a:lstStyle/>
        <a:p>
          <a:pPr algn="just"/>
          <a:r>
            <a:rPr lang="es-CR" b="1" noProof="0" dirty="0" smtClean="0"/>
            <a:t>Monitoreo de Servidores</a:t>
          </a:r>
          <a:endParaRPr lang="es-CR" b="1" noProof="0" dirty="0"/>
        </a:p>
      </dgm:t>
    </dgm:pt>
    <dgm:pt modelId="{2D3BA133-E7A5-4112-9810-6CFC9DF01308}" type="parTrans" cxnId="{829C5EEF-FD83-489C-8725-5B6FA5FA40DF}">
      <dgm:prSet/>
      <dgm:spPr/>
      <dgm:t>
        <a:bodyPr/>
        <a:lstStyle/>
        <a:p>
          <a:endParaRPr lang="es-CR"/>
        </a:p>
      </dgm:t>
    </dgm:pt>
    <dgm:pt modelId="{F18D8B54-B2BF-4F7D-BD20-4F0ED50ADBDB}" type="sibTrans" cxnId="{829C5EEF-FD83-489C-8725-5B6FA5FA40DF}">
      <dgm:prSet/>
      <dgm:spPr/>
      <dgm:t>
        <a:bodyPr/>
        <a:lstStyle/>
        <a:p>
          <a:endParaRPr lang="es-CR"/>
        </a:p>
      </dgm:t>
    </dgm:pt>
    <dgm:pt modelId="{1DB80ED7-0FB3-4E07-82C4-56D45726D48B}">
      <dgm:prSet phldrT="[Text]"/>
      <dgm:spPr/>
      <dgm:t>
        <a:bodyPr/>
        <a:lstStyle/>
        <a:p>
          <a:pPr algn="just"/>
          <a:r>
            <a:rPr lang="es-CR" noProof="0" dirty="0" smtClean="0"/>
            <a:t>Foglight (BCR)</a:t>
          </a:r>
          <a:endParaRPr lang="es-CR" noProof="0" dirty="0"/>
        </a:p>
      </dgm:t>
    </dgm:pt>
    <dgm:pt modelId="{8FA1D69A-0151-4E42-A13A-3E090CE6D4CE}" type="parTrans" cxnId="{C5F03440-E148-42A5-8F21-BAB28CBE1F59}">
      <dgm:prSet/>
      <dgm:spPr/>
      <dgm:t>
        <a:bodyPr/>
        <a:lstStyle/>
        <a:p>
          <a:endParaRPr lang="en-US"/>
        </a:p>
      </dgm:t>
    </dgm:pt>
    <dgm:pt modelId="{D1A9EF5B-8599-413B-B04F-B48D2A589BF5}" type="sibTrans" cxnId="{C5F03440-E148-42A5-8F21-BAB28CBE1F59}">
      <dgm:prSet/>
      <dgm:spPr/>
      <dgm:t>
        <a:bodyPr/>
        <a:lstStyle/>
        <a:p>
          <a:endParaRPr lang="en-US"/>
        </a:p>
      </dgm:t>
    </dgm:pt>
    <dgm:pt modelId="{A539EAF2-5D24-4563-B793-89C7709F9BD9}">
      <dgm:prSet phldrT="[Text]"/>
      <dgm:spPr/>
      <dgm:t>
        <a:bodyPr/>
        <a:lstStyle/>
        <a:p>
          <a:pPr algn="just"/>
          <a:r>
            <a:rPr lang="es-CR" b="1" noProof="0" dirty="0" smtClean="0"/>
            <a:t>Fecha</a:t>
          </a:r>
          <a:endParaRPr lang="es-CR" b="1" noProof="0" dirty="0"/>
        </a:p>
      </dgm:t>
    </dgm:pt>
    <dgm:pt modelId="{037B49F5-12A4-4CC1-9CBC-A5D4926B4510}" type="parTrans" cxnId="{E7BA424E-6ECC-441A-9417-3F21D7E043B6}">
      <dgm:prSet/>
      <dgm:spPr/>
      <dgm:t>
        <a:bodyPr/>
        <a:lstStyle/>
        <a:p>
          <a:endParaRPr lang="en-US"/>
        </a:p>
      </dgm:t>
    </dgm:pt>
    <dgm:pt modelId="{62F058F1-8AF8-4C22-B15F-2332BABD2265}" type="sibTrans" cxnId="{E7BA424E-6ECC-441A-9417-3F21D7E043B6}">
      <dgm:prSet/>
      <dgm:spPr/>
      <dgm:t>
        <a:bodyPr/>
        <a:lstStyle/>
        <a:p>
          <a:endParaRPr lang="en-US"/>
        </a:p>
      </dgm:t>
    </dgm:pt>
    <dgm:pt modelId="{48DA8FDA-F0E5-41B9-8776-3905BE91ACD7}">
      <dgm:prSet phldrT="[Text]"/>
      <dgm:spPr/>
      <dgm:t>
        <a:bodyPr/>
        <a:lstStyle/>
        <a:p>
          <a:pPr algn="just"/>
          <a:r>
            <a:rPr lang="es-CR" b="0" noProof="0" dirty="0" smtClean="0"/>
            <a:t>18 </a:t>
          </a:r>
          <a:r>
            <a:rPr lang="es-CR" b="0" noProof="0" dirty="0" smtClean="0"/>
            <a:t>de Enero</a:t>
          </a:r>
          <a:endParaRPr lang="es-CR" b="0" noProof="0" dirty="0"/>
        </a:p>
      </dgm:t>
    </dgm:pt>
    <dgm:pt modelId="{848F0B8F-476C-4BB7-89FC-BADBB3D0A19E}" type="parTrans" cxnId="{B5B1901F-79C8-4664-B64C-ABAD99B09936}">
      <dgm:prSet/>
      <dgm:spPr/>
      <dgm:t>
        <a:bodyPr/>
        <a:lstStyle/>
        <a:p>
          <a:endParaRPr lang="en-US"/>
        </a:p>
      </dgm:t>
    </dgm:pt>
    <dgm:pt modelId="{B68F9B49-A4FD-4D7F-9EF1-ADC818C25561}" type="sibTrans" cxnId="{B5B1901F-79C8-4664-B64C-ABAD99B09936}">
      <dgm:prSet/>
      <dgm:spPr/>
      <dgm:t>
        <a:bodyPr/>
        <a:lstStyle/>
        <a:p>
          <a:endParaRPr lang="en-US"/>
        </a:p>
      </dgm:t>
    </dgm:pt>
    <dgm:pt modelId="{2479E24C-3147-4EFB-90C8-96A6249CC87A}" type="pres">
      <dgm:prSet presAssocID="{73BCBB71-95FD-49F5-A04D-0A6D4DC41143}" presName="Name0" presStyleCnt="0">
        <dgm:presLayoutVars>
          <dgm:dir/>
          <dgm:animLvl val="lvl"/>
          <dgm:resizeHandles val="exact"/>
        </dgm:presLayoutVars>
      </dgm:prSet>
      <dgm:spPr/>
      <dgm:t>
        <a:bodyPr/>
        <a:lstStyle/>
        <a:p>
          <a:endParaRPr lang="es-CR"/>
        </a:p>
      </dgm:t>
    </dgm:pt>
    <dgm:pt modelId="{639F9C6A-A471-474A-956A-6F0A6ECA4D2B}" type="pres">
      <dgm:prSet presAssocID="{A539EAF2-5D24-4563-B793-89C7709F9BD9}" presName="linNode" presStyleCnt="0"/>
      <dgm:spPr/>
    </dgm:pt>
    <dgm:pt modelId="{99408B43-F57C-4A23-A660-BFEF7231A671}" type="pres">
      <dgm:prSet presAssocID="{A539EAF2-5D24-4563-B793-89C7709F9BD9}" presName="parentText" presStyleLbl="node1" presStyleIdx="0" presStyleCnt="4">
        <dgm:presLayoutVars>
          <dgm:chMax val="1"/>
          <dgm:bulletEnabled val="1"/>
        </dgm:presLayoutVars>
      </dgm:prSet>
      <dgm:spPr/>
      <dgm:t>
        <a:bodyPr/>
        <a:lstStyle/>
        <a:p>
          <a:endParaRPr lang="en-US"/>
        </a:p>
      </dgm:t>
    </dgm:pt>
    <dgm:pt modelId="{40A35BB4-A6F9-464B-B6C6-4C373D4251B8}" type="pres">
      <dgm:prSet presAssocID="{A539EAF2-5D24-4563-B793-89C7709F9BD9}" presName="descendantText" presStyleLbl="alignAccFollowNode1" presStyleIdx="0" presStyleCnt="4">
        <dgm:presLayoutVars>
          <dgm:bulletEnabled val="1"/>
        </dgm:presLayoutVars>
      </dgm:prSet>
      <dgm:spPr/>
      <dgm:t>
        <a:bodyPr/>
        <a:lstStyle/>
        <a:p>
          <a:endParaRPr lang="en-US"/>
        </a:p>
      </dgm:t>
    </dgm:pt>
    <dgm:pt modelId="{0F6390BD-0F16-4F02-A925-822E72CE4605}" type="pres">
      <dgm:prSet presAssocID="{62F058F1-8AF8-4C22-B15F-2332BABD2265}" presName="sp" presStyleCnt="0"/>
      <dgm:spPr/>
    </dgm:pt>
    <dgm:pt modelId="{75B08DD2-A578-40C6-B9AB-6C60EEDE1BAC}" type="pres">
      <dgm:prSet presAssocID="{E053A25C-3979-41E3-B381-20ACE257F2DC}" presName="linNode" presStyleCnt="0"/>
      <dgm:spPr/>
    </dgm:pt>
    <dgm:pt modelId="{6FE80BC4-6736-42FF-A372-251FD3C669A4}" type="pres">
      <dgm:prSet presAssocID="{E053A25C-3979-41E3-B381-20ACE257F2DC}" presName="parentText" presStyleLbl="node1" presStyleIdx="1" presStyleCnt="4">
        <dgm:presLayoutVars>
          <dgm:chMax val="1"/>
          <dgm:bulletEnabled val="1"/>
        </dgm:presLayoutVars>
      </dgm:prSet>
      <dgm:spPr/>
      <dgm:t>
        <a:bodyPr/>
        <a:lstStyle/>
        <a:p>
          <a:endParaRPr lang="es-CR"/>
        </a:p>
      </dgm:t>
    </dgm:pt>
    <dgm:pt modelId="{4F63FEC7-73E2-43B8-B98D-B183B2622E12}" type="pres">
      <dgm:prSet presAssocID="{E053A25C-3979-41E3-B381-20ACE257F2DC}" presName="descendantText" presStyleLbl="alignAccFollowNode1" presStyleIdx="1" presStyleCnt="4">
        <dgm:presLayoutVars>
          <dgm:bulletEnabled val="1"/>
        </dgm:presLayoutVars>
      </dgm:prSet>
      <dgm:spPr/>
      <dgm:t>
        <a:bodyPr/>
        <a:lstStyle/>
        <a:p>
          <a:endParaRPr lang="es-CR"/>
        </a:p>
      </dgm:t>
    </dgm:pt>
    <dgm:pt modelId="{CAFFEB08-BC1D-4234-B48C-1D41B4EF77CC}" type="pres">
      <dgm:prSet presAssocID="{28D46276-4E97-415A-B978-2C157594F363}" presName="sp" presStyleCnt="0"/>
      <dgm:spPr/>
    </dgm:pt>
    <dgm:pt modelId="{6B34DC40-B4CC-4DCA-874D-4A933C2A26F9}" type="pres">
      <dgm:prSet presAssocID="{5F79DFA8-BE0C-4FD5-A9B7-CD47CAEA202A}" presName="linNode" presStyleCnt="0"/>
      <dgm:spPr/>
    </dgm:pt>
    <dgm:pt modelId="{86B12B68-C3B9-4261-8A1E-66F1718702E9}" type="pres">
      <dgm:prSet presAssocID="{5F79DFA8-BE0C-4FD5-A9B7-CD47CAEA202A}" presName="parentText" presStyleLbl="node1" presStyleIdx="2" presStyleCnt="4">
        <dgm:presLayoutVars>
          <dgm:chMax val="1"/>
          <dgm:bulletEnabled val="1"/>
        </dgm:presLayoutVars>
      </dgm:prSet>
      <dgm:spPr/>
      <dgm:t>
        <a:bodyPr/>
        <a:lstStyle/>
        <a:p>
          <a:endParaRPr lang="es-CR"/>
        </a:p>
      </dgm:t>
    </dgm:pt>
    <dgm:pt modelId="{1358CD00-7EC3-4758-8BBD-82E66ADECAC6}" type="pres">
      <dgm:prSet presAssocID="{5F79DFA8-BE0C-4FD5-A9B7-CD47CAEA202A}" presName="descendantText" presStyleLbl="alignAccFollowNode1" presStyleIdx="2" presStyleCnt="4" custLinFactNeighborX="0">
        <dgm:presLayoutVars>
          <dgm:bulletEnabled val="1"/>
        </dgm:presLayoutVars>
      </dgm:prSet>
      <dgm:spPr/>
      <dgm:t>
        <a:bodyPr/>
        <a:lstStyle/>
        <a:p>
          <a:endParaRPr lang="es-CR"/>
        </a:p>
      </dgm:t>
    </dgm:pt>
    <dgm:pt modelId="{A6EEDDFD-571F-4FC0-9275-A23A889F7785}" type="pres">
      <dgm:prSet presAssocID="{B5DAE9C1-ECA1-4F4B-BF00-5E2894A2BFFC}" presName="sp" presStyleCnt="0"/>
      <dgm:spPr/>
    </dgm:pt>
    <dgm:pt modelId="{0F6F4476-028C-4A7F-A853-6907BD1C997E}" type="pres">
      <dgm:prSet presAssocID="{8267ECE3-190B-461D-8863-E4CAC9693ECE}" presName="linNode" presStyleCnt="0"/>
      <dgm:spPr/>
    </dgm:pt>
    <dgm:pt modelId="{122E165D-0FE3-43C9-A3AD-41F1145C9407}" type="pres">
      <dgm:prSet presAssocID="{8267ECE3-190B-461D-8863-E4CAC9693ECE}" presName="parentText" presStyleLbl="node1" presStyleIdx="3" presStyleCnt="4">
        <dgm:presLayoutVars>
          <dgm:chMax val="1"/>
          <dgm:bulletEnabled val="1"/>
        </dgm:presLayoutVars>
      </dgm:prSet>
      <dgm:spPr/>
      <dgm:t>
        <a:bodyPr/>
        <a:lstStyle/>
        <a:p>
          <a:endParaRPr lang="es-CR"/>
        </a:p>
      </dgm:t>
    </dgm:pt>
    <dgm:pt modelId="{B3729A90-9F60-40C2-B995-A0A257DA9903}" type="pres">
      <dgm:prSet presAssocID="{8267ECE3-190B-461D-8863-E4CAC9693ECE}" presName="descendantText" presStyleLbl="alignAccFollowNode1" presStyleIdx="3" presStyleCnt="4">
        <dgm:presLayoutVars>
          <dgm:bulletEnabled val="1"/>
        </dgm:presLayoutVars>
      </dgm:prSet>
      <dgm:spPr/>
      <dgm:t>
        <a:bodyPr/>
        <a:lstStyle/>
        <a:p>
          <a:endParaRPr lang="es-CR"/>
        </a:p>
      </dgm:t>
    </dgm:pt>
  </dgm:ptLst>
  <dgm:cxnLst>
    <dgm:cxn modelId="{B5B1901F-79C8-4664-B64C-ABAD99B09936}" srcId="{A539EAF2-5D24-4563-B793-89C7709F9BD9}" destId="{48DA8FDA-F0E5-41B9-8776-3905BE91ACD7}" srcOrd="0" destOrd="0" parTransId="{848F0B8F-476C-4BB7-89FC-BADBB3D0A19E}" sibTransId="{B68F9B49-A4FD-4D7F-9EF1-ADC818C25561}"/>
    <dgm:cxn modelId="{40521734-80FB-43D1-A0C6-C8C61FC7A888}" type="presOf" srcId="{73BCBB71-95FD-49F5-A04D-0A6D4DC41143}" destId="{2479E24C-3147-4EFB-90C8-96A6249CC87A}" srcOrd="0" destOrd="0" presId="urn:microsoft.com/office/officeart/2005/8/layout/vList5"/>
    <dgm:cxn modelId="{E7BA424E-6ECC-441A-9417-3F21D7E043B6}" srcId="{73BCBB71-95FD-49F5-A04D-0A6D4DC41143}" destId="{A539EAF2-5D24-4563-B793-89C7709F9BD9}" srcOrd="0" destOrd="0" parTransId="{037B49F5-12A4-4CC1-9CBC-A5D4926B4510}" sibTransId="{62F058F1-8AF8-4C22-B15F-2332BABD2265}"/>
    <dgm:cxn modelId="{A5D4D31F-13EA-4FE1-B9EE-1CEE018EB1BF}" srcId="{5F79DFA8-BE0C-4FD5-A9B7-CD47CAEA202A}" destId="{856F3211-1F57-4984-AE1A-2CD13620D860}" srcOrd="0" destOrd="0" parTransId="{2CDA3532-A840-4337-9B66-9EC53FE114B4}" sibTransId="{C6F3ABF2-76D5-494A-AD82-2BDFBB1123E5}"/>
    <dgm:cxn modelId="{1E22303D-1FD5-48D0-A00D-EFC60868B6F9}" type="presOf" srcId="{48DA8FDA-F0E5-41B9-8776-3905BE91ACD7}" destId="{40A35BB4-A6F9-464B-B6C6-4C373D4251B8}" srcOrd="0" destOrd="0" presId="urn:microsoft.com/office/officeart/2005/8/layout/vList5"/>
    <dgm:cxn modelId="{DE8B1CAA-24FB-4225-A988-6E0C0DFD7CF7}" srcId="{73BCBB71-95FD-49F5-A04D-0A6D4DC41143}" destId="{5F79DFA8-BE0C-4FD5-A9B7-CD47CAEA202A}" srcOrd="2" destOrd="0" parTransId="{F453793F-F1CF-4FCC-9191-65CFE25A9F3E}" sibTransId="{B5DAE9C1-ECA1-4F4B-BF00-5E2894A2BFFC}"/>
    <dgm:cxn modelId="{1CA11715-3DD4-4DC9-8366-F16AC7558B46}" type="presOf" srcId="{E053A25C-3979-41E3-B381-20ACE257F2DC}" destId="{6FE80BC4-6736-42FF-A372-251FD3C669A4}" srcOrd="0" destOrd="0" presId="urn:microsoft.com/office/officeart/2005/8/layout/vList5"/>
    <dgm:cxn modelId="{4454F03B-0473-4A59-9DA4-F84C658756F0}" srcId="{73BCBB71-95FD-49F5-A04D-0A6D4DC41143}" destId="{E053A25C-3979-41E3-B381-20ACE257F2DC}" srcOrd="1" destOrd="0" parTransId="{E5EAF2D2-EF20-46BD-B2F7-CFAA324D393B}" sibTransId="{28D46276-4E97-415A-B978-2C157594F363}"/>
    <dgm:cxn modelId="{C5F03440-E148-42A5-8F21-BAB28CBE1F59}" srcId="{8267ECE3-190B-461D-8863-E4CAC9693ECE}" destId="{1DB80ED7-0FB3-4E07-82C4-56D45726D48B}" srcOrd="0" destOrd="0" parTransId="{8FA1D69A-0151-4E42-A13A-3E090CE6D4CE}" sibTransId="{D1A9EF5B-8599-413B-B04F-B48D2A589BF5}"/>
    <dgm:cxn modelId="{5D8AE16C-4F6B-4EDF-9785-AFCD80E747AB}" type="presOf" srcId="{5F79DFA8-BE0C-4FD5-A9B7-CD47CAEA202A}" destId="{86B12B68-C3B9-4261-8A1E-66F1718702E9}" srcOrd="0" destOrd="0" presId="urn:microsoft.com/office/officeart/2005/8/layout/vList5"/>
    <dgm:cxn modelId="{C33F5E1D-D6B7-4605-A436-512B6C1324D3}" type="presOf" srcId="{1DB80ED7-0FB3-4E07-82C4-56D45726D48B}" destId="{B3729A90-9F60-40C2-B995-A0A257DA9903}" srcOrd="0" destOrd="0" presId="urn:microsoft.com/office/officeart/2005/8/layout/vList5"/>
    <dgm:cxn modelId="{8C7B7A40-46AF-4846-B231-98A32D818FF9}" type="presOf" srcId="{148A7063-CE77-4121-9357-FA9A4AA1DED3}" destId="{4F63FEC7-73E2-43B8-B98D-B183B2622E12}" srcOrd="0" destOrd="0" presId="urn:microsoft.com/office/officeart/2005/8/layout/vList5"/>
    <dgm:cxn modelId="{829C5EEF-FD83-489C-8725-5B6FA5FA40DF}" srcId="{73BCBB71-95FD-49F5-A04D-0A6D4DC41143}" destId="{8267ECE3-190B-461D-8863-E4CAC9693ECE}" srcOrd="3" destOrd="0" parTransId="{2D3BA133-E7A5-4112-9810-6CFC9DF01308}" sibTransId="{F18D8B54-B2BF-4F7D-BD20-4F0ED50ADBDB}"/>
    <dgm:cxn modelId="{05ABFDAD-90B7-40BD-8C60-B654A6FD9417}" type="presOf" srcId="{A539EAF2-5D24-4563-B793-89C7709F9BD9}" destId="{99408B43-F57C-4A23-A660-BFEF7231A671}" srcOrd="0" destOrd="0" presId="urn:microsoft.com/office/officeart/2005/8/layout/vList5"/>
    <dgm:cxn modelId="{00B96619-B715-4B38-BCE5-465BC2F50A04}" type="presOf" srcId="{8267ECE3-190B-461D-8863-E4CAC9693ECE}" destId="{122E165D-0FE3-43C9-A3AD-41F1145C9407}" srcOrd="0" destOrd="0" presId="urn:microsoft.com/office/officeart/2005/8/layout/vList5"/>
    <dgm:cxn modelId="{972FE920-9957-4128-AF73-03F40DADD9E5}" srcId="{E053A25C-3979-41E3-B381-20ACE257F2DC}" destId="{148A7063-CE77-4121-9357-FA9A4AA1DED3}" srcOrd="0" destOrd="0" parTransId="{26A694C1-83E1-4335-8271-7A4FD9AD671A}" sibTransId="{E65699E7-682B-43F4-9C7F-19F02EAF9DD1}"/>
    <dgm:cxn modelId="{B1AB5B23-C214-4C53-9390-BFACCA52FAC7}" type="presOf" srcId="{856F3211-1F57-4984-AE1A-2CD13620D860}" destId="{1358CD00-7EC3-4758-8BBD-82E66ADECAC6}" srcOrd="0" destOrd="0" presId="urn:microsoft.com/office/officeart/2005/8/layout/vList5"/>
    <dgm:cxn modelId="{C5136A2D-1D44-4BA6-A64F-1A13227B531C}" type="presParOf" srcId="{2479E24C-3147-4EFB-90C8-96A6249CC87A}" destId="{639F9C6A-A471-474A-956A-6F0A6ECA4D2B}" srcOrd="0" destOrd="0" presId="urn:microsoft.com/office/officeart/2005/8/layout/vList5"/>
    <dgm:cxn modelId="{270290D2-01A6-432B-9555-369839647F67}" type="presParOf" srcId="{639F9C6A-A471-474A-956A-6F0A6ECA4D2B}" destId="{99408B43-F57C-4A23-A660-BFEF7231A671}" srcOrd="0" destOrd="0" presId="urn:microsoft.com/office/officeart/2005/8/layout/vList5"/>
    <dgm:cxn modelId="{3E06927F-2A97-4F51-A047-8BBEDDB46E71}" type="presParOf" srcId="{639F9C6A-A471-474A-956A-6F0A6ECA4D2B}" destId="{40A35BB4-A6F9-464B-B6C6-4C373D4251B8}" srcOrd="1" destOrd="0" presId="urn:microsoft.com/office/officeart/2005/8/layout/vList5"/>
    <dgm:cxn modelId="{402B22BE-10F7-4D61-A3F2-85DAC81C938D}" type="presParOf" srcId="{2479E24C-3147-4EFB-90C8-96A6249CC87A}" destId="{0F6390BD-0F16-4F02-A925-822E72CE4605}" srcOrd="1" destOrd="0" presId="urn:microsoft.com/office/officeart/2005/8/layout/vList5"/>
    <dgm:cxn modelId="{8C9CDA99-6618-40C3-B3B1-6D31C56D5770}" type="presParOf" srcId="{2479E24C-3147-4EFB-90C8-96A6249CC87A}" destId="{75B08DD2-A578-40C6-B9AB-6C60EEDE1BAC}" srcOrd="2" destOrd="0" presId="urn:microsoft.com/office/officeart/2005/8/layout/vList5"/>
    <dgm:cxn modelId="{4124CD31-FD00-45F0-B864-2F1074DD98AF}" type="presParOf" srcId="{75B08DD2-A578-40C6-B9AB-6C60EEDE1BAC}" destId="{6FE80BC4-6736-42FF-A372-251FD3C669A4}" srcOrd="0" destOrd="0" presId="urn:microsoft.com/office/officeart/2005/8/layout/vList5"/>
    <dgm:cxn modelId="{5ED6A4F6-6FEE-4C45-95CB-C3A1F7A6E381}" type="presParOf" srcId="{75B08DD2-A578-40C6-B9AB-6C60EEDE1BAC}" destId="{4F63FEC7-73E2-43B8-B98D-B183B2622E12}" srcOrd="1" destOrd="0" presId="urn:microsoft.com/office/officeart/2005/8/layout/vList5"/>
    <dgm:cxn modelId="{0497A946-49F0-4244-977E-69CCF5BBFDC1}" type="presParOf" srcId="{2479E24C-3147-4EFB-90C8-96A6249CC87A}" destId="{CAFFEB08-BC1D-4234-B48C-1D41B4EF77CC}" srcOrd="3" destOrd="0" presId="urn:microsoft.com/office/officeart/2005/8/layout/vList5"/>
    <dgm:cxn modelId="{D2A99E63-9603-4C20-B65D-CE59765F18EE}" type="presParOf" srcId="{2479E24C-3147-4EFB-90C8-96A6249CC87A}" destId="{6B34DC40-B4CC-4DCA-874D-4A933C2A26F9}" srcOrd="4" destOrd="0" presId="urn:microsoft.com/office/officeart/2005/8/layout/vList5"/>
    <dgm:cxn modelId="{1485380F-36B8-4A5E-ADE0-C9504130B583}" type="presParOf" srcId="{6B34DC40-B4CC-4DCA-874D-4A933C2A26F9}" destId="{86B12B68-C3B9-4261-8A1E-66F1718702E9}" srcOrd="0" destOrd="0" presId="urn:microsoft.com/office/officeart/2005/8/layout/vList5"/>
    <dgm:cxn modelId="{C8DEF217-073D-4983-8E40-F77E7F89CFD4}" type="presParOf" srcId="{6B34DC40-B4CC-4DCA-874D-4A933C2A26F9}" destId="{1358CD00-7EC3-4758-8BBD-82E66ADECAC6}" srcOrd="1" destOrd="0" presId="urn:microsoft.com/office/officeart/2005/8/layout/vList5"/>
    <dgm:cxn modelId="{3BA931BF-6B15-4BE2-822A-841ABEDC9B78}" type="presParOf" srcId="{2479E24C-3147-4EFB-90C8-96A6249CC87A}" destId="{A6EEDDFD-571F-4FC0-9275-A23A889F7785}" srcOrd="5" destOrd="0" presId="urn:microsoft.com/office/officeart/2005/8/layout/vList5"/>
    <dgm:cxn modelId="{4A91379F-DC06-4741-931D-C573DEC0FFD9}" type="presParOf" srcId="{2479E24C-3147-4EFB-90C8-96A6249CC87A}" destId="{0F6F4476-028C-4A7F-A853-6907BD1C997E}" srcOrd="6" destOrd="0" presId="urn:microsoft.com/office/officeart/2005/8/layout/vList5"/>
    <dgm:cxn modelId="{E8AAE5E5-5572-45D0-8A17-694EF197849F}" type="presParOf" srcId="{0F6F4476-028C-4A7F-A853-6907BD1C997E}" destId="{122E165D-0FE3-43C9-A3AD-41F1145C9407}" srcOrd="0" destOrd="0" presId="urn:microsoft.com/office/officeart/2005/8/layout/vList5"/>
    <dgm:cxn modelId="{865B2C10-6C52-4B3A-912E-6FAA42683DCA}" type="presParOf" srcId="{0F6F4476-028C-4A7F-A853-6907BD1C997E}" destId="{B3729A90-9F60-40C2-B995-A0A257DA990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25CCB2-195C-4023-9EA3-D6AE47C4E897}"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CR"/>
        </a:p>
      </dgm:t>
    </dgm:pt>
    <dgm:pt modelId="{C9F5BF3C-6CB3-4322-AA8D-CF52A3510B61}">
      <dgm:prSet phldrT="[Text]"/>
      <dgm:spPr/>
      <dgm:t>
        <a:bodyPr/>
        <a:lstStyle/>
        <a:p>
          <a:r>
            <a:rPr lang="en-US" b="1" dirty="0" smtClean="0"/>
            <a:t>JMeter</a:t>
          </a:r>
          <a:endParaRPr lang="es-CR" b="1" dirty="0"/>
        </a:p>
      </dgm:t>
    </dgm:pt>
    <dgm:pt modelId="{FB1D1827-49C0-4476-9BF7-58E2DD1D4C0E}" type="parTrans" cxnId="{BC386DE4-FA16-4CCA-A5F5-41AF682791D7}">
      <dgm:prSet/>
      <dgm:spPr/>
      <dgm:t>
        <a:bodyPr/>
        <a:lstStyle/>
        <a:p>
          <a:endParaRPr lang="es-CR"/>
        </a:p>
      </dgm:t>
    </dgm:pt>
    <dgm:pt modelId="{0C585E8E-2E50-4351-BD33-0C3A68BC357F}" type="sibTrans" cxnId="{BC386DE4-FA16-4CCA-A5F5-41AF682791D7}">
      <dgm:prSet/>
      <dgm:spPr/>
      <dgm:t>
        <a:bodyPr/>
        <a:lstStyle/>
        <a:p>
          <a:endParaRPr lang="es-CR"/>
        </a:p>
      </dgm:t>
    </dgm:pt>
    <dgm:pt modelId="{1DA6A00A-8ECC-4573-ABDF-A6E35FA3DEDD}">
      <dgm:prSet phldrT="[Text]"/>
      <dgm:spPr/>
      <dgm:t>
        <a:bodyPr/>
        <a:lstStyle/>
        <a:p>
          <a:pPr algn="just"/>
          <a:r>
            <a:rPr lang="es-CR" noProof="0" dirty="0" smtClean="0"/>
            <a:t>Se utiliza para realizar un monitoreo de los tiempos de </a:t>
          </a:r>
          <a:r>
            <a:rPr lang="es-CR" noProof="0" dirty="0" smtClean="0"/>
            <a:t>respuesta del servicio web.</a:t>
          </a:r>
          <a:endParaRPr lang="es-CR" noProof="0" dirty="0" smtClean="0"/>
        </a:p>
      </dgm:t>
    </dgm:pt>
    <dgm:pt modelId="{E6FEB864-22AF-4109-B265-2A23ABAD22B4}" type="parTrans" cxnId="{B51E2620-28AF-403F-81B6-A9D94BE766BE}">
      <dgm:prSet/>
      <dgm:spPr/>
      <dgm:t>
        <a:bodyPr/>
        <a:lstStyle/>
        <a:p>
          <a:endParaRPr lang="es-CR"/>
        </a:p>
      </dgm:t>
    </dgm:pt>
    <dgm:pt modelId="{D0DD42FD-49D0-4BC2-B4C3-35ADD24A10E0}" type="sibTrans" cxnId="{B51E2620-28AF-403F-81B6-A9D94BE766BE}">
      <dgm:prSet/>
      <dgm:spPr/>
      <dgm:t>
        <a:bodyPr/>
        <a:lstStyle/>
        <a:p>
          <a:endParaRPr lang="es-CR"/>
        </a:p>
      </dgm:t>
    </dgm:pt>
    <dgm:pt modelId="{AF4C706E-2634-4F27-B481-5FF28EF49759}">
      <dgm:prSet/>
      <dgm:spPr/>
      <dgm:t>
        <a:bodyPr/>
        <a:lstStyle/>
        <a:p>
          <a:pPr algn="just"/>
          <a:r>
            <a:rPr lang="es-CR" noProof="0" dirty="0" smtClean="0"/>
            <a:t>JMeter </a:t>
          </a:r>
          <a:r>
            <a:rPr lang="es-CR" noProof="0" dirty="0" smtClean="0"/>
            <a:t>se comunica con el servicio web mediante un componente de tipo SOAP/XML RPC </a:t>
          </a:r>
          <a:r>
            <a:rPr lang="es-CR" noProof="0" dirty="0" err="1" smtClean="0"/>
            <a:t>Request</a:t>
          </a:r>
          <a:r>
            <a:rPr lang="es-CR" noProof="0" dirty="0" smtClean="0"/>
            <a:t> . </a:t>
          </a:r>
          <a:endParaRPr lang="es-CR" noProof="0" dirty="0" smtClean="0"/>
        </a:p>
      </dgm:t>
    </dgm:pt>
    <dgm:pt modelId="{8AF5EC5D-0AF7-4527-9556-A9B7B08DD2BE}" type="parTrans" cxnId="{632531C9-8E12-4702-954D-DE2568D28D59}">
      <dgm:prSet/>
      <dgm:spPr/>
      <dgm:t>
        <a:bodyPr/>
        <a:lstStyle/>
        <a:p>
          <a:endParaRPr lang="es-CR"/>
        </a:p>
      </dgm:t>
    </dgm:pt>
    <dgm:pt modelId="{AD0E4C32-DD21-4036-B4C5-2D0E0DA12254}" type="sibTrans" cxnId="{632531C9-8E12-4702-954D-DE2568D28D59}">
      <dgm:prSet/>
      <dgm:spPr/>
      <dgm:t>
        <a:bodyPr/>
        <a:lstStyle/>
        <a:p>
          <a:endParaRPr lang="es-CR"/>
        </a:p>
      </dgm:t>
    </dgm:pt>
    <dgm:pt modelId="{1144B7AB-110A-4B70-85B7-19473F9F3C88}" type="pres">
      <dgm:prSet presAssocID="{3D25CCB2-195C-4023-9EA3-D6AE47C4E897}" presName="linear" presStyleCnt="0">
        <dgm:presLayoutVars>
          <dgm:dir/>
          <dgm:animLvl val="lvl"/>
          <dgm:resizeHandles val="exact"/>
        </dgm:presLayoutVars>
      </dgm:prSet>
      <dgm:spPr/>
      <dgm:t>
        <a:bodyPr/>
        <a:lstStyle/>
        <a:p>
          <a:endParaRPr lang="es-CR"/>
        </a:p>
      </dgm:t>
    </dgm:pt>
    <dgm:pt modelId="{5B1F15D5-E839-4185-ACA8-583B2253BC15}" type="pres">
      <dgm:prSet presAssocID="{C9F5BF3C-6CB3-4322-AA8D-CF52A3510B61}" presName="parentLin" presStyleCnt="0"/>
      <dgm:spPr/>
    </dgm:pt>
    <dgm:pt modelId="{0604BB71-A787-4E67-BC32-D6025D82A547}" type="pres">
      <dgm:prSet presAssocID="{C9F5BF3C-6CB3-4322-AA8D-CF52A3510B61}" presName="parentLeftMargin" presStyleLbl="node1" presStyleIdx="0" presStyleCnt="1"/>
      <dgm:spPr/>
      <dgm:t>
        <a:bodyPr/>
        <a:lstStyle/>
        <a:p>
          <a:endParaRPr lang="es-CR"/>
        </a:p>
      </dgm:t>
    </dgm:pt>
    <dgm:pt modelId="{68DB0753-C2DD-46A8-AE96-92FADF4F033D}" type="pres">
      <dgm:prSet presAssocID="{C9F5BF3C-6CB3-4322-AA8D-CF52A3510B61}" presName="parentText" presStyleLbl="node1" presStyleIdx="0" presStyleCnt="1">
        <dgm:presLayoutVars>
          <dgm:chMax val="0"/>
          <dgm:bulletEnabled val="1"/>
        </dgm:presLayoutVars>
      </dgm:prSet>
      <dgm:spPr/>
      <dgm:t>
        <a:bodyPr/>
        <a:lstStyle/>
        <a:p>
          <a:endParaRPr lang="es-CR"/>
        </a:p>
      </dgm:t>
    </dgm:pt>
    <dgm:pt modelId="{6919FC45-ED6D-448C-BBD9-817B4329E9FC}" type="pres">
      <dgm:prSet presAssocID="{C9F5BF3C-6CB3-4322-AA8D-CF52A3510B61}" presName="negativeSpace" presStyleCnt="0"/>
      <dgm:spPr/>
    </dgm:pt>
    <dgm:pt modelId="{C77D26B1-4BCB-46DC-88A5-CF990700E187}" type="pres">
      <dgm:prSet presAssocID="{C9F5BF3C-6CB3-4322-AA8D-CF52A3510B61}" presName="childText" presStyleLbl="conFgAcc1" presStyleIdx="0" presStyleCnt="1">
        <dgm:presLayoutVars>
          <dgm:bulletEnabled val="1"/>
        </dgm:presLayoutVars>
      </dgm:prSet>
      <dgm:spPr/>
      <dgm:t>
        <a:bodyPr/>
        <a:lstStyle/>
        <a:p>
          <a:endParaRPr lang="es-CR"/>
        </a:p>
      </dgm:t>
    </dgm:pt>
  </dgm:ptLst>
  <dgm:cxnLst>
    <dgm:cxn modelId="{632531C9-8E12-4702-954D-DE2568D28D59}" srcId="{C9F5BF3C-6CB3-4322-AA8D-CF52A3510B61}" destId="{AF4C706E-2634-4F27-B481-5FF28EF49759}" srcOrd="1" destOrd="0" parTransId="{8AF5EC5D-0AF7-4527-9556-A9B7B08DD2BE}" sibTransId="{AD0E4C32-DD21-4036-B4C5-2D0E0DA12254}"/>
    <dgm:cxn modelId="{B51E2620-28AF-403F-81B6-A9D94BE766BE}" srcId="{C9F5BF3C-6CB3-4322-AA8D-CF52A3510B61}" destId="{1DA6A00A-8ECC-4573-ABDF-A6E35FA3DEDD}" srcOrd="0" destOrd="0" parTransId="{E6FEB864-22AF-4109-B265-2A23ABAD22B4}" sibTransId="{D0DD42FD-49D0-4BC2-B4C3-35ADD24A10E0}"/>
    <dgm:cxn modelId="{63CFDB0B-C036-4009-9C4E-BA5D35E5B65D}" type="presOf" srcId="{C9F5BF3C-6CB3-4322-AA8D-CF52A3510B61}" destId="{68DB0753-C2DD-46A8-AE96-92FADF4F033D}" srcOrd="1" destOrd="0" presId="urn:microsoft.com/office/officeart/2005/8/layout/list1"/>
    <dgm:cxn modelId="{96278D9A-844C-4624-AD1D-CE7C68C0DAC1}" type="presOf" srcId="{1DA6A00A-8ECC-4573-ABDF-A6E35FA3DEDD}" destId="{C77D26B1-4BCB-46DC-88A5-CF990700E187}" srcOrd="0" destOrd="0" presId="urn:microsoft.com/office/officeart/2005/8/layout/list1"/>
    <dgm:cxn modelId="{4356B709-8E92-4BCD-98A8-B19563F985A5}" type="presOf" srcId="{AF4C706E-2634-4F27-B481-5FF28EF49759}" destId="{C77D26B1-4BCB-46DC-88A5-CF990700E187}" srcOrd="0" destOrd="1" presId="urn:microsoft.com/office/officeart/2005/8/layout/list1"/>
    <dgm:cxn modelId="{BC386DE4-FA16-4CCA-A5F5-41AF682791D7}" srcId="{3D25CCB2-195C-4023-9EA3-D6AE47C4E897}" destId="{C9F5BF3C-6CB3-4322-AA8D-CF52A3510B61}" srcOrd="0" destOrd="0" parTransId="{FB1D1827-49C0-4476-9BF7-58E2DD1D4C0E}" sibTransId="{0C585E8E-2E50-4351-BD33-0C3A68BC357F}"/>
    <dgm:cxn modelId="{B86E3787-46C3-440B-AE38-0AAD183FB363}" type="presOf" srcId="{C9F5BF3C-6CB3-4322-AA8D-CF52A3510B61}" destId="{0604BB71-A787-4E67-BC32-D6025D82A547}" srcOrd="0" destOrd="0" presId="urn:microsoft.com/office/officeart/2005/8/layout/list1"/>
    <dgm:cxn modelId="{60CC8583-6487-4FB6-B721-9F25D1447D59}" type="presOf" srcId="{3D25CCB2-195C-4023-9EA3-D6AE47C4E897}" destId="{1144B7AB-110A-4B70-85B7-19473F9F3C88}" srcOrd="0" destOrd="0" presId="urn:microsoft.com/office/officeart/2005/8/layout/list1"/>
    <dgm:cxn modelId="{BBB2E6D1-92F9-4414-97B1-689F8C5A58E2}" type="presParOf" srcId="{1144B7AB-110A-4B70-85B7-19473F9F3C88}" destId="{5B1F15D5-E839-4185-ACA8-583B2253BC15}" srcOrd="0" destOrd="0" presId="urn:microsoft.com/office/officeart/2005/8/layout/list1"/>
    <dgm:cxn modelId="{442C52EE-9B51-40C2-AC50-86CF7A9192C0}" type="presParOf" srcId="{5B1F15D5-E839-4185-ACA8-583B2253BC15}" destId="{0604BB71-A787-4E67-BC32-D6025D82A547}" srcOrd="0" destOrd="0" presId="urn:microsoft.com/office/officeart/2005/8/layout/list1"/>
    <dgm:cxn modelId="{D92C32C9-3D9F-42CB-89AA-E8F277651267}" type="presParOf" srcId="{5B1F15D5-E839-4185-ACA8-583B2253BC15}" destId="{68DB0753-C2DD-46A8-AE96-92FADF4F033D}" srcOrd="1" destOrd="0" presId="urn:microsoft.com/office/officeart/2005/8/layout/list1"/>
    <dgm:cxn modelId="{720AAD6D-F2AD-42EC-BC4F-40F17137AFAB}" type="presParOf" srcId="{1144B7AB-110A-4B70-85B7-19473F9F3C88}" destId="{6919FC45-ED6D-448C-BBD9-817B4329E9FC}" srcOrd="1" destOrd="0" presId="urn:microsoft.com/office/officeart/2005/8/layout/list1"/>
    <dgm:cxn modelId="{4E3B3954-E7FB-4DCA-AA08-A20EF056E906}" type="presParOf" srcId="{1144B7AB-110A-4B70-85B7-19473F9F3C88}" destId="{C77D26B1-4BCB-46DC-88A5-CF990700E18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25CCB2-195C-4023-9EA3-D6AE47C4E897}"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CR"/>
        </a:p>
      </dgm:t>
    </dgm:pt>
    <dgm:pt modelId="{C9F5BF3C-6CB3-4322-AA8D-CF52A3510B61}">
      <dgm:prSet phldrT="[Text]"/>
      <dgm:spPr/>
      <dgm:t>
        <a:bodyPr/>
        <a:lstStyle/>
        <a:p>
          <a:r>
            <a:rPr lang="en-US" b="1" dirty="0" smtClean="0"/>
            <a:t>Foglight</a:t>
          </a:r>
          <a:endParaRPr lang="es-CR" b="1" dirty="0"/>
        </a:p>
      </dgm:t>
    </dgm:pt>
    <dgm:pt modelId="{FB1D1827-49C0-4476-9BF7-58E2DD1D4C0E}" type="parTrans" cxnId="{BC386DE4-FA16-4CCA-A5F5-41AF682791D7}">
      <dgm:prSet/>
      <dgm:spPr/>
      <dgm:t>
        <a:bodyPr/>
        <a:lstStyle/>
        <a:p>
          <a:endParaRPr lang="es-CR"/>
        </a:p>
      </dgm:t>
    </dgm:pt>
    <dgm:pt modelId="{0C585E8E-2E50-4351-BD33-0C3A68BC357F}" type="sibTrans" cxnId="{BC386DE4-FA16-4CCA-A5F5-41AF682791D7}">
      <dgm:prSet/>
      <dgm:spPr/>
      <dgm:t>
        <a:bodyPr/>
        <a:lstStyle/>
        <a:p>
          <a:endParaRPr lang="es-CR"/>
        </a:p>
      </dgm:t>
    </dgm:pt>
    <dgm:pt modelId="{1DA6A00A-8ECC-4573-ABDF-A6E35FA3DEDD}">
      <dgm:prSet phldrT="[Text]"/>
      <dgm:spPr/>
      <dgm:t>
        <a:bodyPr/>
        <a:lstStyle/>
        <a:p>
          <a:pPr algn="just"/>
          <a:r>
            <a:rPr lang="es-CR" dirty="0" smtClean="0"/>
            <a:t>Debido a la complejidad de la infraestructura y las limitantes de acceso por temas de seguridad, para monitorear los servidores que alojan al sistema del BCR y a sus bases de datos se utiliza el sistema Foglight, un sistema controlado por el Banco de Costa Rica para el monitoreo de su infraestructura.</a:t>
          </a:r>
          <a:endParaRPr lang="es-CR" noProof="0" dirty="0" smtClean="0"/>
        </a:p>
      </dgm:t>
    </dgm:pt>
    <dgm:pt modelId="{E6FEB864-22AF-4109-B265-2A23ABAD22B4}" type="parTrans" cxnId="{B51E2620-28AF-403F-81B6-A9D94BE766BE}">
      <dgm:prSet/>
      <dgm:spPr/>
      <dgm:t>
        <a:bodyPr/>
        <a:lstStyle/>
        <a:p>
          <a:endParaRPr lang="es-CR"/>
        </a:p>
      </dgm:t>
    </dgm:pt>
    <dgm:pt modelId="{D0DD42FD-49D0-4BC2-B4C3-35ADD24A10E0}" type="sibTrans" cxnId="{B51E2620-28AF-403F-81B6-A9D94BE766BE}">
      <dgm:prSet/>
      <dgm:spPr/>
      <dgm:t>
        <a:bodyPr/>
        <a:lstStyle/>
        <a:p>
          <a:endParaRPr lang="es-CR"/>
        </a:p>
      </dgm:t>
    </dgm:pt>
    <dgm:pt modelId="{1144B7AB-110A-4B70-85B7-19473F9F3C88}" type="pres">
      <dgm:prSet presAssocID="{3D25CCB2-195C-4023-9EA3-D6AE47C4E897}" presName="linear" presStyleCnt="0">
        <dgm:presLayoutVars>
          <dgm:dir/>
          <dgm:animLvl val="lvl"/>
          <dgm:resizeHandles val="exact"/>
        </dgm:presLayoutVars>
      </dgm:prSet>
      <dgm:spPr/>
      <dgm:t>
        <a:bodyPr/>
        <a:lstStyle/>
        <a:p>
          <a:endParaRPr lang="es-CR"/>
        </a:p>
      </dgm:t>
    </dgm:pt>
    <dgm:pt modelId="{5B1F15D5-E839-4185-ACA8-583B2253BC15}" type="pres">
      <dgm:prSet presAssocID="{C9F5BF3C-6CB3-4322-AA8D-CF52A3510B61}" presName="parentLin" presStyleCnt="0"/>
      <dgm:spPr/>
    </dgm:pt>
    <dgm:pt modelId="{0604BB71-A787-4E67-BC32-D6025D82A547}" type="pres">
      <dgm:prSet presAssocID="{C9F5BF3C-6CB3-4322-AA8D-CF52A3510B61}" presName="parentLeftMargin" presStyleLbl="node1" presStyleIdx="0" presStyleCnt="1"/>
      <dgm:spPr/>
      <dgm:t>
        <a:bodyPr/>
        <a:lstStyle/>
        <a:p>
          <a:endParaRPr lang="es-CR"/>
        </a:p>
      </dgm:t>
    </dgm:pt>
    <dgm:pt modelId="{68DB0753-C2DD-46A8-AE96-92FADF4F033D}" type="pres">
      <dgm:prSet presAssocID="{C9F5BF3C-6CB3-4322-AA8D-CF52A3510B61}" presName="parentText" presStyleLbl="node1" presStyleIdx="0" presStyleCnt="1">
        <dgm:presLayoutVars>
          <dgm:chMax val="0"/>
          <dgm:bulletEnabled val="1"/>
        </dgm:presLayoutVars>
      </dgm:prSet>
      <dgm:spPr/>
      <dgm:t>
        <a:bodyPr/>
        <a:lstStyle/>
        <a:p>
          <a:endParaRPr lang="es-CR"/>
        </a:p>
      </dgm:t>
    </dgm:pt>
    <dgm:pt modelId="{6919FC45-ED6D-448C-BBD9-817B4329E9FC}" type="pres">
      <dgm:prSet presAssocID="{C9F5BF3C-6CB3-4322-AA8D-CF52A3510B61}" presName="negativeSpace" presStyleCnt="0"/>
      <dgm:spPr/>
    </dgm:pt>
    <dgm:pt modelId="{C77D26B1-4BCB-46DC-88A5-CF990700E187}" type="pres">
      <dgm:prSet presAssocID="{C9F5BF3C-6CB3-4322-AA8D-CF52A3510B61}" presName="childText" presStyleLbl="conFgAcc1" presStyleIdx="0" presStyleCnt="1">
        <dgm:presLayoutVars>
          <dgm:bulletEnabled val="1"/>
        </dgm:presLayoutVars>
      </dgm:prSet>
      <dgm:spPr/>
      <dgm:t>
        <a:bodyPr/>
        <a:lstStyle/>
        <a:p>
          <a:endParaRPr lang="es-CR"/>
        </a:p>
      </dgm:t>
    </dgm:pt>
  </dgm:ptLst>
  <dgm:cxnLst>
    <dgm:cxn modelId="{42B53567-827F-4245-AD65-D2BED897E5F9}" type="presOf" srcId="{C9F5BF3C-6CB3-4322-AA8D-CF52A3510B61}" destId="{68DB0753-C2DD-46A8-AE96-92FADF4F033D}" srcOrd="1" destOrd="0" presId="urn:microsoft.com/office/officeart/2005/8/layout/list1"/>
    <dgm:cxn modelId="{B303EED1-F9D2-4323-9772-ED4F809401C4}" type="presOf" srcId="{3D25CCB2-195C-4023-9EA3-D6AE47C4E897}" destId="{1144B7AB-110A-4B70-85B7-19473F9F3C88}" srcOrd="0" destOrd="0" presId="urn:microsoft.com/office/officeart/2005/8/layout/list1"/>
    <dgm:cxn modelId="{E8338FA0-A7B4-40BB-BB45-3A84C9C1F7A4}" type="presOf" srcId="{C9F5BF3C-6CB3-4322-AA8D-CF52A3510B61}" destId="{0604BB71-A787-4E67-BC32-D6025D82A547}" srcOrd="0" destOrd="0" presId="urn:microsoft.com/office/officeart/2005/8/layout/list1"/>
    <dgm:cxn modelId="{47B88E51-899F-4896-9B03-468BDA42EC64}" type="presOf" srcId="{1DA6A00A-8ECC-4573-ABDF-A6E35FA3DEDD}" destId="{C77D26B1-4BCB-46DC-88A5-CF990700E187}" srcOrd="0" destOrd="0" presId="urn:microsoft.com/office/officeart/2005/8/layout/list1"/>
    <dgm:cxn modelId="{B51E2620-28AF-403F-81B6-A9D94BE766BE}" srcId="{C9F5BF3C-6CB3-4322-AA8D-CF52A3510B61}" destId="{1DA6A00A-8ECC-4573-ABDF-A6E35FA3DEDD}" srcOrd="0" destOrd="0" parTransId="{E6FEB864-22AF-4109-B265-2A23ABAD22B4}" sibTransId="{D0DD42FD-49D0-4BC2-B4C3-35ADD24A10E0}"/>
    <dgm:cxn modelId="{BC386DE4-FA16-4CCA-A5F5-41AF682791D7}" srcId="{3D25CCB2-195C-4023-9EA3-D6AE47C4E897}" destId="{C9F5BF3C-6CB3-4322-AA8D-CF52A3510B61}" srcOrd="0" destOrd="0" parTransId="{FB1D1827-49C0-4476-9BF7-58E2DD1D4C0E}" sibTransId="{0C585E8E-2E50-4351-BD33-0C3A68BC357F}"/>
    <dgm:cxn modelId="{C41BE5D7-8820-4465-A1F7-2252FCA3E1F3}" type="presParOf" srcId="{1144B7AB-110A-4B70-85B7-19473F9F3C88}" destId="{5B1F15D5-E839-4185-ACA8-583B2253BC15}" srcOrd="0" destOrd="0" presId="urn:microsoft.com/office/officeart/2005/8/layout/list1"/>
    <dgm:cxn modelId="{B856F424-E9A2-4F87-BD57-E4A1AB3E6037}" type="presParOf" srcId="{5B1F15D5-E839-4185-ACA8-583B2253BC15}" destId="{0604BB71-A787-4E67-BC32-D6025D82A547}" srcOrd="0" destOrd="0" presId="urn:microsoft.com/office/officeart/2005/8/layout/list1"/>
    <dgm:cxn modelId="{3E5BE7A2-908A-4F70-8552-70FD14229071}" type="presParOf" srcId="{5B1F15D5-E839-4185-ACA8-583B2253BC15}" destId="{68DB0753-C2DD-46A8-AE96-92FADF4F033D}" srcOrd="1" destOrd="0" presId="urn:microsoft.com/office/officeart/2005/8/layout/list1"/>
    <dgm:cxn modelId="{A6289EE9-87DA-456D-9D9B-BC8AA99C5704}" type="presParOf" srcId="{1144B7AB-110A-4B70-85B7-19473F9F3C88}" destId="{6919FC45-ED6D-448C-BBD9-817B4329E9FC}" srcOrd="1" destOrd="0" presId="urn:microsoft.com/office/officeart/2005/8/layout/list1"/>
    <dgm:cxn modelId="{C0F1E2D3-D03F-4588-9C9C-B4076F3F57D8}" type="presParOf" srcId="{1144B7AB-110A-4B70-85B7-19473F9F3C88}" destId="{C77D26B1-4BCB-46DC-88A5-CF990700E18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7A0C6-B9F5-4C1F-A064-AA5D79140A7D}">
      <dsp:nvSpPr>
        <dsp:cNvPr id="0" name=""/>
        <dsp:cNvSpPr/>
      </dsp:nvSpPr>
      <dsp:spPr>
        <a:xfrm>
          <a:off x="0" y="291052"/>
          <a:ext cx="6096000" cy="327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6E6167-CAF6-4082-905D-B647E25B6FD2}">
      <dsp:nvSpPr>
        <dsp:cNvPr id="0" name=""/>
        <dsp:cNvSpPr/>
      </dsp:nvSpPr>
      <dsp:spPr>
        <a:xfrm>
          <a:off x="304800" y="99172"/>
          <a:ext cx="4267200" cy="3837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es-CR" sz="1300" b="1" kern="1200" noProof="0" dirty="0" smtClean="0"/>
            <a:t>Introducción</a:t>
          </a:r>
          <a:endParaRPr lang="es-CR" sz="1300" b="1" kern="1200" noProof="0" dirty="0"/>
        </a:p>
      </dsp:txBody>
      <dsp:txXfrm>
        <a:off x="323534" y="117906"/>
        <a:ext cx="4229732" cy="346292"/>
      </dsp:txXfrm>
    </dsp:sp>
    <dsp:sp modelId="{43E52892-A0BB-4B13-BD98-1445A1673215}">
      <dsp:nvSpPr>
        <dsp:cNvPr id="0" name=""/>
        <dsp:cNvSpPr/>
      </dsp:nvSpPr>
      <dsp:spPr>
        <a:xfrm>
          <a:off x="0" y="880732"/>
          <a:ext cx="6096000" cy="327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8F2C27-868C-4547-9279-7C03FFBA9E60}">
      <dsp:nvSpPr>
        <dsp:cNvPr id="0" name=""/>
        <dsp:cNvSpPr/>
      </dsp:nvSpPr>
      <dsp:spPr>
        <a:xfrm>
          <a:off x="304800" y="688852"/>
          <a:ext cx="4267200" cy="3837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es-CR" sz="1300" b="1" kern="1200" noProof="0" dirty="0" smtClean="0"/>
            <a:t>Contexto General</a:t>
          </a:r>
          <a:endParaRPr lang="es-CR" sz="1300" b="1" kern="1200" noProof="0" dirty="0"/>
        </a:p>
      </dsp:txBody>
      <dsp:txXfrm>
        <a:off x="323534" y="707586"/>
        <a:ext cx="4229732" cy="346292"/>
      </dsp:txXfrm>
    </dsp:sp>
    <dsp:sp modelId="{E83EB5FA-92CB-4E06-9F31-309D98AAD685}">
      <dsp:nvSpPr>
        <dsp:cNvPr id="0" name=""/>
        <dsp:cNvSpPr/>
      </dsp:nvSpPr>
      <dsp:spPr>
        <a:xfrm>
          <a:off x="0" y="1470412"/>
          <a:ext cx="6096000" cy="327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602BCC-31EF-4B3D-9EC6-D7DF4845411B}">
      <dsp:nvSpPr>
        <dsp:cNvPr id="0" name=""/>
        <dsp:cNvSpPr/>
      </dsp:nvSpPr>
      <dsp:spPr>
        <a:xfrm>
          <a:off x="304800" y="1278533"/>
          <a:ext cx="4267200" cy="3837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es-CR" sz="1300" b="1" kern="1200" noProof="0" dirty="0" smtClean="0"/>
            <a:t>Enfoque de las Pruebas</a:t>
          </a:r>
          <a:endParaRPr lang="es-CR" sz="1300" b="1" kern="1200" noProof="0" dirty="0"/>
        </a:p>
      </dsp:txBody>
      <dsp:txXfrm>
        <a:off x="323534" y="1297267"/>
        <a:ext cx="4229732" cy="346292"/>
      </dsp:txXfrm>
    </dsp:sp>
    <dsp:sp modelId="{7B671E76-C989-4D01-92F4-5016D05F4BB1}">
      <dsp:nvSpPr>
        <dsp:cNvPr id="0" name=""/>
        <dsp:cNvSpPr/>
      </dsp:nvSpPr>
      <dsp:spPr>
        <a:xfrm>
          <a:off x="0" y="2060093"/>
          <a:ext cx="6096000" cy="327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E1F326-C51F-41F4-8BB9-377DD1FD9739}">
      <dsp:nvSpPr>
        <dsp:cNvPr id="0" name=""/>
        <dsp:cNvSpPr/>
      </dsp:nvSpPr>
      <dsp:spPr>
        <a:xfrm>
          <a:off x="304800" y="1868213"/>
          <a:ext cx="4267200" cy="3837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es-CR" sz="1300" b="1" kern="1200" noProof="0" dirty="0" smtClean="0"/>
            <a:t>Resultados</a:t>
          </a:r>
          <a:endParaRPr lang="es-CR" sz="1300" b="1" kern="1200" noProof="0" dirty="0"/>
        </a:p>
      </dsp:txBody>
      <dsp:txXfrm>
        <a:off x="323534" y="1886947"/>
        <a:ext cx="4229732" cy="346292"/>
      </dsp:txXfrm>
    </dsp:sp>
    <dsp:sp modelId="{50D41C37-AFC2-497B-8320-993683939F71}">
      <dsp:nvSpPr>
        <dsp:cNvPr id="0" name=""/>
        <dsp:cNvSpPr/>
      </dsp:nvSpPr>
      <dsp:spPr>
        <a:xfrm>
          <a:off x="0" y="2649773"/>
          <a:ext cx="6096000" cy="327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C2735A-DB0F-49B9-B63A-926569479694}">
      <dsp:nvSpPr>
        <dsp:cNvPr id="0" name=""/>
        <dsp:cNvSpPr/>
      </dsp:nvSpPr>
      <dsp:spPr>
        <a:xfrm>
          <a:off x="304800" y="2457893"/>
          <a:ext cx="4267200" cy="3837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es-CR" sz="1300" b="1" kern="1200" noProof="0" dirty="0" smtClean="0"/>
            <a:t>Principales Hallazgos</a:t>
          </a:r>
          <a:endParaRPr lang="es-CR" sz="1300" b="1" kern="1200" noProof="0" dirty="0"/>
        </a:p>
      </dsp:txBody>
      <dsp:txXfrm>
        <a:off x="323534" y="2476627"/>
        <a:ext cx="4229732" cy="346292"/>
      </dsp:txXfrm>
    </dsp:sp>
    <dsp:sp modelId="{ABAB945C-E61C-4046-9FE4-FAADCD57EDBB}">
      <dsp:nvSpPr>
        <dsp:cNvPr id="0" name=""/>
        <dsp:cNvSpPr/>
      </dsp:nvSpPr>
      <dsp:spPr>
        <a:xfrm>
          <a:off x="0" y="3239453"/>
          <a:ext cx="6096000" cy="327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A0AA6B-15A5-4D08-AF1A-90185B5CB63D}">
      <dsp:nvSpPr>
        <dsp:cNvPr id="0" name=""/>
        <dsp:cNvSpPr/>
      </dsp:nvSpPr>
      <dsp:spPr>
        <a:xfrm>
          <a:off x="304800" y="3047573"/>
          <a:ext cx="4267200" cy="3837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es-CR" sz="1300" b="1" kern="1200" noProof="0" dirty="0" smtClean="0"/>
            <a:t>Conclusiones</a:t>
          </a:r>
          <a:endParaRPr lang="es-CR" sz="1300" b="1" kern="1200" noProof="0" dirty="0"/>
        </a:p>
      </dsp:txBody>
      <dsp:txXfrm>
        <a:off x="323534" y="3066307"/>
        <a:ext cx="4229732"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3FEC7-73E2-43B8-B98D-B183B2622E12}">
      <dsp:nvSpPr>
        <dsp:cNvPr id="0" name=""/>
        <dsp:cNvSpPr/>
      </dsp:nvSpPr>
      <dsp:spPr>
        <a:xfrm rot="5400000">
          <a:off x="5521920" y="-2420297"/>
          <a:ext cx="454374" cy="5410924"/>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just" defTabSz="844550">
            <a:lnSpc>
              <a:spcPct val="90000"/>
            </a:lnSpc>
            <a:spcBef>
              <a:spcPct val="0"/>
            </a:spcBef>
            <a:spcAft>
              <a:spcPct val="15000"/>
            </a:spcAft>
            <a:buChar char="••"/>
          </a:pPr>
          <a:r>
            <a:rPr lang="en-US" sz="1900" kern="1200" noProof="0" dirty="0" smtClean="0"/>
            <a:t>https://192.168.160.105:443/ConsultasSalesForce</a:t>
          </a:r>
          <a:endParaRPr lang="es-CR" sz="1900" kern="1200" noProof="0" dirty="0"/>
        </a:p>
      </dsp:txBody>
      <dsp:txXfrm rot="-5400000">
        <a:off x="3043646" y="80158"/>
        <a:ext cx="5388743" cy="410012"/>
      </dsp:txXfrm>
    </dsp:sp>
    <dsp:sp modelId="{6FE80BC4-6736-42FF-A372-251FD3C669A4}">
      <dsp:nvSpPr>
        <dsp:cNvPr id="0" name=""/>
        <dsp:cNvSpPr/>
      </dsp:nvSpPr>
      <dsp:spPr>
        <a:xfrm>
          <a:off x="0" y="1180"/>
          <a:ext cx="3043645" cy="567968"/>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just" defTabSz="933450">
            <a:lnSpc>
              <a:spcPct val="90000"/>
            </a:lnSpc>
            <a:spcBef>
              <a:spcPct val="0"/>
            </a:spcBef>
            <a:spcAft>
              <a:spcPct val="35000"/>
            </a:spcAft>
          </a:pPr>
          <a:r>
            <a:rPr lang="es-CR" sz="2100" b="1" kern="1200" noProof="0" dirty="0" smtClean="0"/>
            <a:t>URL</a:t>
          </a:r>
          <a:endParaRPr lang="es-CR" sz="2100" b="1" kern="1200" noProof="0" dirty="0"/>
        </a:p>
      </dsp:txBody>
      <dsp:txXfrm>
        <a:off x="27726" y="28906"/>
        <a:ext cx="2988193" cy="512516"/>
      </dsp:txXfrm>
    </dsp:sp>
    <dsp:sp modelId="{1358CD00-7EC3-4758-8BBD-82E66ADECAC6}">
      <dsp:nvSpPr>
        <dsp:cNvPr id="0" name=""/>
        <dsp:cNvSpPr/>
      </dsp:nvSpPr>
      <dsp:spPr>
        <a:xfrm rot="5400000">
          <a:off x="5521920" y="-1823930"/>
          <a:ext cx="454374" cy="5410924"/>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just" defTabSz="844550">
            <a:lnSpc>
              <a:spcPct val="90000"/>
            </a:lnSpc>
            <a:spcBef>
              <a:spcPct val="0"/>
            </a:spcBef>
            <a:spcAft>
              <a:spcPct val="15000"/>
            </a:spcAft>
            <a:buChar char="••"/>
          </a:pPr>
          <a:r>
            <a:rPr lang="es-CR" sz="1900" kern="1200" noProof="0" dirty="0" smtClean="0"/>
            <a:t>2 servidores</a:t>
          </a:r>
          <a:endParaRPr lang="es-CR" sz="1900" kern="1200" noProof="0" dirty="0"/>
        </a:p>
      </dsp:txBody>
      <dsp:txXfrm rot="-5400000">
        <a:off x="3043646" y="676525"/>
        <a:ext cx="5388743" cy="410012"/>
      </dsp:txXfrm>
    </dsp:sp>
    <dsp:sp modelId="{86B12B68-C3B9-4261-8A1E-66F1718702E9}">
      <dsp:nvSpPr>
        <dsp:cNvPr id="0" name=""/>
        <dsp:cNvSpPr/>
      </dsp:nvSpPr>
      <dsp:spPr>
        <a:xfrm>
          <a:off x="0" y="597547"/>
          <a:ext cx="3043645" cy="567968"/>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just" defTabSz="933450">
            <a:lnSpc>
              <a:spcPct val="90000"/>
            </a:lnSpc>
            <a:spcBef>
              <a:spcPct val="0"/>
            </a:spcBef>
            <a:spcAft>
              <a:spcPct val="35000"/>
            </a:spcAft>
          </a:pPr>
          <a:r>
            <a:rPr lang="es-CR" sz="2100" b="1" kern="1200" noProof="0" dirty="0" smtClean="0"/>
            <a:t>Servidores de </a:t>
          </a:r>
          <a:r>
            <a:rPr lang="es-CR" sz="2100" b="1" kern="1200" noProof="0" dirty="0" smtClean="0"/>
            <a:t>producción</a:t>
          </a:r>
          <a:endParaRPr lang="es-CR" sz="2100" b="1" kern="1200" noProof="0" dirty="0"/>
        </a:p>
      </dsp:txBody>
      <dsp:txXfrm>
        <a:off x="27726" y="625273"/>
        <a:ext cx="2988193" cy="512516"/>
      </dsp:txXfrm>
    </dsp:sp>
    <dsp:sp modelId="{B817FABC-B8D1-42C6-A820-6AD8742F704D}">
      <dsp:nvSpPr>
        <dsp:cNvPr id="0" name=""/>
        <dsp:cNvSpPr/>
      </dsp:nvSpPr>
      <dsp:spPr>
        <a:xfrm rot="5400000">
          <a:off x="5521920" y="-1227564"/>
          <a:ext cx="454374" cy="5410924"/>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just" defTabSz="844550">
            <a:lnSpc>
              <a:spcPct val="90000"/>
            </a:lnSpc>
            <a:spcBef>
              <a:spcPct val="0"/>
            </a:spcBef>
            <a:spcAft>
              <a:spcPct val="15000"/>
            </a:spcAft>
            <a:buChar char="••"/>
          </a:pPr>
          <a:r>
            <a:rPr lang="es-CR" sz="1900" kern="1200" noProof="0" dirty="0" smtClean="0"/>
            <a:t>2 servidores</a:t>
          </a:r>
          <a:endParaRPr lang="es-CR" sz="1900" kern="1200" noProof="0" dirty="0"/>
        </a:p>
      </dsp:txBody>
      <dsp:txXfrm rot="-5400000">
        <a:off x="3043646" y="1272891"/>
        <a:ext cx="5388743" cy="410012"/>
      </dsp:txXfrm>
    </dsp:sp>
    <dsp:sp modelId="{516F0B0D-1631-45C3-A30E-AC18AB71B3A7}">
      <dsp:nvSpPr>
        <dsp:cNvPr id="0" name=""/>
        <dsp:cNvSpPr/>
      </dsp:nvSpPr>
      <dsp:spPr>
        <a:xfrm>
          <a:off x="0" y="1212015"/>
          <a:ext cx="3043645" cy="567968"/>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just" defTabSz="933450">
            <a:lnSpc>
              <a:spcPct val="90000"/>
            </a:lnSpc>
            <a:spcBef>
              <a:spcPct val="0"/>
            </a:spcBef>
            <a:spcAft>
              <a:spcPct val="35000"/>
            </a:spcAft>
          </a:pPr>
          <a:r>
            <a:rPr lang="es-CR" sz="2100" b="1" kern="1200" dirty="0" smtClean="0"/>
            <a:t>Servidores de </a:t>
          </a:r>
          <a:r>
            <a:rPr lang="es-CR" sz="2100" b="1" kern="1200" dirty="0" smtClean="0"/>
            <a:t>clientes </a:t>
          </a:r>
          <a:endParaRPr lang="es-CR" sz="2100" b="1" kern="1200" noProof="0" dirty="0"/>
        </a:p>
      </dsp:txBody>
      <dsp:txXfrm>
        <a:off x="27726" y="1239741"/>
        <a:ext cx="2988193" cy="512516"/>
      </dsp:txXfrm>
    </dsp:sp>
    <dsp:sp modelId="{817EA999-FB63-44DC-BFE9-4447ED039FD8}">
      <dsp:nvSpPr>
        <dsp:cNvPr id="0" name=""/>
        <dsp:cNvSpPr/>
      </dsp:nvSpPr>
      <dsp:spPr>
        <a:xfrm rot="5400000">
          <a:off x="5521920" y="-631197"/>
          <a:ext cx="454374" cy="5410924"/>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just" defTabSz="844550">
            <a:lnSpc>
              <a:spcPct val="90000"/>
            </a:lnSpc>
            <a:spcBef>
              <a:spcPct val="0"/>
            </a:spcBef>
            <a:spcAft>
              <a:spcPct val="15000"/>
            </a:spcAft>
            <a:buChar char="••"/>
          </a:pPr>
          <a:r>
            <a:rPr lang="en-US" sz="1900" kern="1200" noProof="0" dirty="0" smtClean="0"/>
            <a:t>2 </a:t>
          </a:r>
          <a:r>
            <a:rPr lang="es-CR" sz="1900" kern="1200" noProof="0" dirty="0" smtClean="0"/>
            <a:t>Balanceadores</a:t>
          </a:r>
          <a:endParaRPr lang="es-CR" sz="1900" kern="1200" noProof="0" dirty="0"/>
        </a:p>
      </dsp:txBody>
      <dsp:txXfrm rot="-5400000">
        <a:off x="3043646" y="1869258"/>
        <a:ext cx="5388743" cy="410012"/>
      </dsp:txXfrm>
    </dsp:sp>
    <dsp:sp modelId="{39B7C066-7269-4488-9D28-DCCD10FD5868}">
      <dsp:nvSpPr>
        <dsp:cNvPr id="0" name=""/>
        <dsp:cNvSpPr/>
      </dsp:nvSpPr>
      <dsp:spPr>
        <a:xfrm>
          <a:off x="0" y="1790280"/>
          <a:ext cx="3043645" cy="567968"/>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just" defTabSz="933450">
            <a:lnSpc>
              <a:spcPct val="90000"/>
            </a:lnSpc>
            <a:spcBef>
              <a:spcPct val="0"/>
            </a:spcBef>
            <a:spcAft>
              <a:spcPct val="35000"/>
            </a:spcAft>
          </a:pPr>
          <a:r>
            <a:rPr lang="en-US" sz="2100" b="1" kern="1200" noProof="0" dirty="0" smtClean="0"/>
            <a:t>Balanceadores de carga</a:t>
          </a:r>
          <a:endParaRPr lang="es-CR" sz="2100" b="1" kern="1200" noProof="0" dirty="0"/>
        </a:p>
      </dsp:txBody>
      <dsp:txXfrm>
        <a:off x="27726" y="1818006"/>
        <a:ext cx="2988193" cy="5125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35BB4-A6F9-464B-B6C6-4C373D4251B8}">
      <dsp:nvSpPr>
        <dsp:cNvPr id="0" name=""/>
        <dsp:cNvSpPr/>
      </dsp:nvSpPr>
      <dsp:spPr>
        <a:xfrm rot="5400000">
          <a:off x="5171127" y="-2255218"/>
          <a:ext cx="454374" cy="5080766"/>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just" defTabSz="1022350">
            <a:lnSpc>
              <a:spcPct val="90000"/>
            </a:lnSpc>
            <a:spcBef>
              <a:spcPct val="0"/>
            </a:spcBef>
            <a:spcAft>
              <a:spcPct val="15000"/>
            </a:spcAft>
            <a:buChar char="••"/>
          </a:pPr>
          <a:r>
            <a:rPr lang="es-CR" sz="2300" b="0" kern="1200" noProof="0" dirty="0" smtClean="0"/>
            <a:t>18 </a:t>
          </a:r>
          <a:r>
            <a:rPr lang="es-CR" sz="2300" b="0" kern="1200" noProof="0" dirty="0" smtClean="0"/>
            <a:t>de Enero</a:t>
          </a:r>
          <a:endParaRPr lang="es-CR" sz="2300" b="0" kern="1200" noProof="0" dirty="0"/>
        </a:p>
      </dsp:txBody>
      <dsp:txXfrm rot="-5400000">
        <a:off x="2857932" y="80158"/>
        <a:ext cx="5058585" cy="410012"/>
      </dsp:txXfrm>
    </dsp:sp>
    <dsp:sp modelId="{99408B43-F57C-4A23-A660-BFEF7231A671}">
      <dsp:nvSpPr>
        <dsp:cNvPr id="0" name=""/>
        <dsp:cNvSpPr/>
      </dsp:nvSpPr>
      <dsp:spPr>
        <a:xfrm>
          <a:off x="0" y="1180"/>
          <a:ext cx="2857931" cy="567968"/>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just" defTabSz="889000">
            <a:lnSpc>
              <a:spcPct val="90000"/>
            </a:lnSpc>
            <a:spcBef>
              <a:spcPct val="0"/>
            </a:spcBef>
            <a:spcAft>
              <a:spcPct val="35000"/>
            </a:spcAft>
          </a:pPr>
          <a:r>
            <a:rPr lang="es-CR" sz="2000" b="1" kern="1200" noProof="0" dirty="0" smtClean="0"/>
            <a:t>Fecha</a:t>
          </a:r>
          <a:endParaRPr lang="es-CR" sz="2000" b="1" kern="1200" noProof="0" dirty="0"/>
        </a:p>
      </dsp:txBody>
      <dsp:txXfrm>
        <a:off x="27726" y="28906"/>
        <a:ext cx="2802479" cy="512516"/>
      </dsp:txXfrm>
    </dsp:sp>
    <dsp:sp modelId="{4F63FEC7-73E2-43B8-B98D-B183B2622E12}">
      <dsp:nvSpPr>
        <dsp:cNvPr id="0" name=""/>
        <dsp:cNvSpPr/>
      </dsp:nvSpPr>
      <dsp:spPr>
        <a:xfrm rot="5400000">
          <a:off x="5171127" y="-1658851"/>
          <a:ext cx="454374" cy="5080766"/>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just" defTabSz="1022350">
            <a:lnSpc>
              <a:spcPct val="90000"/>
            </a:lnSpc>
            <a:spcBef>
              <a:spcPct val="0"/>
            </a:spcBef>
            <a:spcAft>
              <a:spcPct val="15000"/>
            </a:spcAft>
            <a:buChar char="••"/>
          </a:pPr>
          <a:r>
            <a:rPr lang="es-CR" sz="2300" kern="1200" noProof="0" dirty="0" smtClean="0"/>
            <a:t>BCR Aranjuez</a:t>
          </a:r>
          <a:endParaRPr lang="es-CR" sz="2300" kern="1200" noProof="0" dirty="0"/>
        </a:p>
      </dsp:txBody>
      <dsp:txXfrm rot="-5400000">
        <a:off x="2857932" y="676525"/>
        <a:ext cx="5058585" cy="410012"/>
      </dsp:txXfrm>
    </dsp:sp>
    <dsp:sp modelId="{6FE80BC4-6736-42FF-A372-251FD3C669A4}">
      <dsp:nvSpPr>
        <dsp:cNvPr id="0" name=""/>
        <dsp:cNvSpPr/>
      </dsp:nvSpPr>
      <dsp:spPr>
        <a:xfrm>
          <a:off x="0" y="597547"/>
          <a:ext cx="2857931" cy="567968"/>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just" defTabSz="889000">
            <a:lnSpc>
              <a:spcPct val="90000"/>
            </a:lnSpc>
            <a:spcBef>
              <a:spcPct val="0"/>
            </a:spcBef>
            <a:spcAft>
              <a:spcPct val="35000"/>
            </a:spcAft>
          </a:pPr>
          <a:r>
            <a:rPr lang="es-CR" sz="2000" b="1" kern="1200" noProof="0" dirty="0" smtClean="0"/>
            <a:t>Ubicación</a:t>
          </a:r>
          <a:endParaRPr lang="es-CR" sz="2000" b="1" kern="1200" noProof="0" dirty="0"/>
        </a:p>
      </dsp:txBody>
      <dsp:txXfrm>
        <a:off x="27726" y="625273"/>
        <a:ext cx="2802479" cy="512516"/>
      </dsp:txXfrm>
    </dsp:sp>
    <dsp:sp modelId="{1358CD00-7EC3-4758-8BBD-82E66ADECAC6}">
      <dsp:nvSpPr>
        <dsp:cNvPr id="0" name=""/>
        <dsp:cNvSpPr/>
      </dsp:nvSpPr>
      <dsp:spPr>
        <a:xfrm rot="5400000">
          <a:off x="5171127" y="-1062485"/>
          <a:ext cx="454374" cy="5080766"/>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just" defTabSz="1022350">
            <a:lnSpc>
              <a:spcPct val="90000"/>
            </a:lnSpc>
            <a:spcBef>
              <a:spcPct val="0"/>
            </a:spcBef>
            <a:spcAft>
              <a:spcPct val="15000"/>
            </a:spcAft>
            <a:buChar char="••"/>
          </a:pPr>
          <a:r>
            <a:rPr lang="es-CR" sz="2300" kern="1200" noProof="0" dirty="0" smtClean="0"/>
            <a:t>Jmeter local</a:t>
          </a:r>
          <a:endParaRPr lang="es-CR" sz="2300" kern="1200" noProof="0" dirty="0"/>
        </a:p>
      </dsp:txBody>
      <dsp:txXfrm rot="-5400000">
        <a:off x="2857932" y="1272891"/>
        <a:ext cx="5058585" cy="410012"/>
      </dsp:txXfrm>
    </dsp:sp>
    <dsp:sp modelId="{86B12B68-C3B9-4261-8A1E-66F1718702E9}">
      <dsp:nvSpPr>
        <dsp:cNvPr id="0" name=""/>
        <dsp:cNvSpPr/>
      </dsp:nvSpPr>
      <dsp:spPr>
        <a:xfrm>
          <a:off x="0" y="1193914"/>
          <a:ext cx="2857931" cy="567968"/>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just" defTabSz="889000">
            <a:lnSpc>
              <a:spcPct val="90000"/>
            </a:lnSpc>
            <a:spcBef>
              <a:spcPct val="0"/>
            </a:spcBef>
            <a:spcAft>
              <a:spcPct val="35000"/>
            </a:spcAft>
          </a:pPr>
          <a:r>
            <a:rPr lang="es-CR" sz="2000" b="1" kern="1200" noProof="0" dirty="0" smtClean="0"/>
            <a:t>Generación de carga</a:t>
          </a:r>
          <a:endParaRPr lang="es-CR" sz="2000" b="1" kern="1200" noProof="0" dirty="0"/>
        </a:p>
      </dsp:txBody>
      <dsp:txXfrm>
        <a:off x="27726" y="1221640"/>
        <a:ext cx="2802479" cy="512516"/>
      </dsp:txXfrm>
    </dsp:sp>
    <dsp:sp modelId="{B3729A90-9F60-40C2-B995-A0A257DA9903}">
      <dsp:nvSpPr>
        <dsp:cNvPr id="0" name=""/>
        <dsp:cNvSpPr/>
      </dsp:nvSpPr>
      <dsp:spPr>
        <a:xfrm rot="5400000">
          <a:off x="5171127" y="-466118"/>
          <a:ext cx="454374" cy="5080766"/>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just" defTabSz="1022350">
            <a:lnSpc>
              <a:spcPct val="90000"/>
            </a:lnSpc>
            <a:spcBef>
              <a:spcPct val="0"/>
            </a:spcBef>
            <a:spcAft>
              <a:spcPct val="15000"/>
            </a:spcAft>
            <a:buChar char="••"/>
          </a:pPr>
          <a:r>
            <a:rPr lang="es-CR" sz="2300" kern="1200" noProof="0" dirty="0" smtClean="0"/>
            <a:t>Foglight (BCR)</a:t>
          </a:r>
          <a:endParaRPr lang="es-CR" sz="2300" kern="1200" noProof="0" dirty="0"/>
        </a:p>
      </dsp:txBody>
      <dsp:txXfrm rot="-5400000">
        <a:off x="2857932" y="1869258"/>
        <a:ext cx="5058585" cy="410012"/>
      </dsp:txXfrm>
    </dsp:sp>
    <dsp:sp modelId="{122E165D-0FE3-43C9-A3AD-41F1145C9407}">
      <dsp:nvSpPr>
        <dsp:cNvPr id="0" name=""/>
        <dsp:cNvSpPr/>
      </dsp:nvSpPr>
      <dsp:spPr>
        <a:xfrm>
          <a:off x="0" y="1790280"/>
          <a:ext cx="2857931" cy="567968"/>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just" defTabSz="889000">
            <a:lnSpc>
              <a:spcPct val="90000"/>
            </a:lnSpc>
            <a:spcBef>
              <a:spcPct val="0"/>
            </a:spcBef>
            <a:spcAft>
              <a:spcPct val="35000"/>
            </a:spcAft>
          </a:pPr>
          <a:r>
            <a:rPr lang="es-CR" sz="2000" b="1" kern="1200" noProof="0" dirty="0" smtClean="0"/>
            <a:t>Monitoreo de Servidores</a:t>
          </a:r>
          <a:endParaRPr lang="es-CR" sz="2000" b="1" kern="1200" noProof="0" dirty="0"/>
        </a:p>
      </dsp:txBody>
      <dsp:txXfrm>
        <a:off x="27726" y="1818006"/>
        <a:ext cx="2802479" cy="5125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D26B1-4BCB-46DC-88A5-CF990700E187}">
      <dsp:nvSpPr>
        <dsp:cNvPr id="0" name=""/>
        <dsp:cNvSpPr/>
      </dsp:nvSpPr>
      <dsp:spPr>
        <a:xfrm>
          <a:off x="0" y="487675"/>
          <a:ext cx="8225624" cy="3024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400" tIns="624840" rIns="638400" bIns="213360" numCol="1" spcCol="1270" anchor="t" anchorCtr="0">
          <a:noAutofit/>
        </a:bodyPr>
        <a:lstStyle/>
        <a:p>
          <a:pPr marL="285750" lvl="1" indent="-285750" algn="just" defTabSz="1333500">
            <a:lnSpc>
              <a:spcPct val="90000"/>
            </a:lnSpc>
            <a:spcBef>
              <a:spcPct val="0"/>
            </a:spcBef>
            <a:spcAft>
              <a:spcPct val="15000"/>
            </a:spcAft>
            <a:buChar char="••"/>
          </a:pPr>
          <a:r>
            <a:rPr lang="es-CR" sz="3000" kern="1200" noProof="0" dirty="0" smtClean="0"/>
            <a:t>Se utiliza para realizar un monitoreo de los tiempos de </a:t>
          </a:r>
          <a:r>
            <a:rPr lang="es-CR" sz="3000" kern="1200" noProof="0" dirty="0" smtClean="0"/>
            <a:t>respuesta del servicio web.</a:t>
          </a:r>
          <a:endParaRPr lang="es-CR" sz="3000" kern="1200" noProof="0" dirty="0" smtClean="0"/>
        </a:p>
        <a:p>
          <a:pPr marL="285750" lvl="1" indent="-285750" algn="just" defTabSz="1333500">
            <a:lnSpc>
              <a:spcPct val="90000"/>
            </a:lnSpc>
            <a:spcBef>
              <a:spcPct val="0"/>
            </a:spcBef>
            <a:spcAft>
              <a:spcPct val="15000"/>
            </a:spcAft>
            <a:buChar char="••"/>
          </a:pPr>
          <a:r>
            <a:rPr lang="es-CR" sz="3000" kern="1200" noProof="0" dirty="0" smtClean="0"/>
            <a:t>JMeter </a:t>
          </a:r>
          <a:r>
            <a:rPr lang="es-CR" sz="3000" kern="1200" noProof="0" dirty="0" smtClean="0"/>
            <a:t>se comunica con el servicio web mediante un componente de tipo SOAP/XML RPC </a:t>
          </a:r>
          <a:r>
            <a:rPr lang="es-CR" sz="3000" kern="1200" noProof="0" dirty="0" err="1" smtClean="0"/>
            <a:t>Request</a:t>
          </a:r>
          <a:r>
            <a:rPr lang="es-CR" sz="3000" kern="1200" noProof="0" dirty="0" smtClean="0"/>
            <a:t> . </a:t>
          </a:r>
          <a:endParaRPr lang="es-CR" sz="3000" kern="1200" noProof="0" dirty="0" smtClean="0"/>
        </a:p>
      </dsp:txBody>
      <dsp:txXfrm>
        <a:off x="0" y="487675"/>
        <a:ext cx="8225624" cy="3024000"/>
      </dsp:txXfrm>
    </dsp:sp>
    <dsp:sp modelId="{68DB0753-C2DD-46A8-AE96-92FADF4F033D}">
      <dsp:nvSpPr>
        <dsp:cNvPr id="0" name=""/>
        <dsp:cNvSpPr/>
      </dsp:nvSpPr>
      <dsp:spPr>
        <a:xfrm>
          <a:off x="411281" y="44875"/>
          <a:ext cx="5757936" cy="8856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636" tIns="0" rIns="217636" bIns="0" numCol="1" spcCol="1270" anchor="ctr" anchorCtr="0">
          <a:noAutofit/>
        </a:bodyPr>
        <a:lstStyle/>
        <a:p>
          <a:pPr lvl="0" algn="l" defTabSz="1333500">
            <a:lnSpc>
              <a:spcPct val="90000"/>
            </a:lnSpc>
            <a:spcBef>
              <a:spcPct val="0"/>
            </a:spcBef>
            <a:spcAft>
              <a:spcPct val="35000"/>
            </a:spcAft>
          </a:pPr>
          <a:r>
            <a:rPr lang="en-US" sz="3000" b="1" kern="1200" dirty="0" smtClean="0"/>
            <a:t>JMeter</a:t>
          </a:r>
          <a:endParaRPr lang="es-CR" sz="3000" b="1" kern="1200" dirty="0"/>
        </a:p>
      </dsp:txBody>
      <dsp:txXfrm>
        <a:off x="454512" y="88106"/>
        <a:ext cx="5671474" cy="7991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D26B1-4BCB-46DC-88A5-CF990700E187}">
      <dsp:nvSpPr>
        <dsp:cNvPr id="0" name=""/>
        <dsp:cNvSpPr/>
      </dsp:nvSpPr>
      <dsp:spPr>
        <a:xfrm>
          <a:off x="0" y="545276"/>
          <a:ext cx="8225624" cy="2835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400" tIns="520700" rIns="638400" bIns="177800" numCol="1" spcCol="1270" anchor="t" anchorCtr="0">
          <a:noAutofit/>
        </a:bodyPr>
        <a:lstStyle/>
        <a:p>
          <a:pPr marL="228600" lvl="1" indent="-228600" algn="just" defTabSz="1111250">
            <a:lnSpc>
              <a:spcPct val="90000"/>
            </a:lnSpc>
            <a:spcBef>
              <a:spcPct val="0"/>
            </a:spcBef>
            <a:spcAft>
              <a:spcPct val="15000"/>
            </a:spcAft>
            <a:buChar char="••"/>
          </a:pPr>
          <a:r>
            <a:rPr lang="es-CR" sz="2500" kern="1200" dirty="0" smtClean="0"/>
            <a:t>Debido a la complejidad de la infraestructura y las limitantes de acceso por temas de seguridad, para monitorear los servidores que alojan al sistema del BCR y a sus bases de datos se utiliza el sistema Foglight, un sistema controlado por el Banco de Costa Rica para el monitoreo de su infraestructura.</a:t>
          </a:r>
          <a:endParaRPr lang="es-CR" sz="2500" kern="1200" noProof="0" dirty="0" smtClean="0"/>
        </a:p>
      </dsp:txBody>
      <dsp:txXfrm>
        <a:off x="0" y="545276"/>
        <a:ext cx="8225624" cy="2835000"/>
      </dsp:txXfrm>
    </dsp:sp>
    <dsp:sp modelId="{68DB0753-C2DD-46A8-AE96-92FADF4F033D}">
      <dsp:nvSpPr>
        <dsp:cNvPr id="0" name=""/>
        <dsp:cNvSpPr/>
      </dsp:nvSpPr>
      <dsp:spPr>
        <a:xfrm>
          <a:off x="411281" y="176276"/>
          <a:ext cx="5757936" cy="7380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636" tIns="0" rIns="217636" bIns="0" numCol="1" spcCol="1270" anchor="ctr" anchorCtr="0">
          <a:noAutofit/>
        </a:bodyPr>
        <a:lstStyle/>
        <a:p>
          <a:pPr lvl="0" algn="l" defTabSz="1111250">
            <a:lnSpc>
              <a:spcPct val="90000"/>
            </a:lnSpc>
            <a:spcBef>
              <a:spcPct val="0"/>
            </a:spcBef>
            <a:spcAft>
              <a:spcPct val="35000"/>
            </a:spcAft>
          </a:pPr>
          <a:r>
            <a:rPr lang="en-US" sz="2500" b="1" kern="1200" dirty="0" smtClean="0"/>
            <a:t>Foglight</a:t>
          </a:r>
          <a:endParaRPr lang="es-CR" sz="2500" b="1" kern="1200" dirty="0"/>
        </a:p>
      </dsp:txBody>
      <dsp:txXfrm>
        <a:off x="447307" y="212302"/>
        <a:ext cx="5685884"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D51F8A-A291-44B1-AD04-3C0621A81601}" type="datetimeFigureOut">
              <a:rPr lang="en-US" smtClean="0"/>
              <a:pPr/>
              <a:t>2/1/2017</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9149CE-2B6F-4C05-97EC-1BBE3517A066}" type="slidenum">
              <a:rPr lang="en-US" smtClean="0"/>
              <a:pPr/>
              <a:t>‹#›</a:t>
            </a:fld>
            <a:endParaRPr lang="en-US" dirty="0"/>
          </a:p>
        </p:txBody>
      </p:sp>
    </p:spTree>
    <p:extLst>
      <p:ext uri="{BB962C8B-B14F-4D97-AF65-F5344CB8AC3E}">
        <p14:creationId xmlns:p14="http://schemas.microsoft.com/office/powerpoint/2010/main" val="3190749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Norma general</a:t>
            </a:r>
            <a:r>
              <a:rPr lang="es-ES" baseline="0" dirty="0" smtClean="0"/>
              <a:t> en la mayoría de los flujos</a:t>
            </a:r>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19</a:t>
            </a:fld>
            <a:endParaRPr lang="en-US" dirty="0"/>
          </a:p>
        </p:txBody>
      </p:sp>
    </p:spTree>
    <p:extLst>
      <p:ext uri="{BB962C8B-B14F-4D97-AF65-F5344CB8AC3E}">
        <p14:creationId xmlns:p14="http://schemas.microsoft.com/office/powerpoint/2010/main" val="3891233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Norma general</a:t>
            </a:r>
            <a:r>
              <a:rPr lang="es-ES" baseline="0" dirty="0" smtClean="0"/>
              <a:t> en la mayoría de los flujos</a:t>
            </a:r>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28</a:t>
            </a:fld>
            <a:endParaRPr lang="en-US" dirty="0"/>
          </a:p>
        </p:txBody>
      </p:sp>
    </p:spTree>
    <p:extLst>
      <p:ext uri="{BB962C8B-B14F-4D97-AF65-F5344CB8AC3E}">
        <p14:creationId xmlns:p14="http://schemas.microsoft.com/office/powerpoint/2010/main" val="1660605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Norma general</a:t>
            </a:r>
            <a:r>
              <a:rPr lang="es-ES" baseline="0" dirty="0" smtClean="0"/>
              <a:t> en la mayoría de los flujos</a:t>
            </a:r>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29</a:t>
            </a:fld>
            <a:endParaRPr lang="en-US" dirty="0"/>
          </a:p>
        </p:txBody>
      </p:sp>
    </p:spTree>
    <p:extLst>
      <p:ext uri="{BB962C8B-B14F-4D97-AF65-F5344CB8AC3E}">
        <p14:creationId xmlns:p14="http://schemas.microsoft.com/office/powerpoint/2010/main" val="2230585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sz="1200" kern="1200" dirty="0" smtClean="0">
                <a:solidFill>
                  <a:schemeClr val="tx1"/>
                </a:solidFill>
                <a:effectLst/>
                <a:latin typeface="+mn-lt"/>
                <a:ea typeface="+mn-ea"/>
                <a:cs typeface="+mn-cs"/>
              </a:rPr>
              <a:t>Se pueden observar algunos casos en donde los valores mínimos y promedio bajan alrededor entre las 11am y 12md, lo cual coincide con el reinicio de los servidores luego de la primera etapa de la prueba</a:t>
            </a:r>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31</a:t>
            </a:fld>
            <a:endParaRPr lang="en-US" dirty="0"/>
          </a:p>
        </p:txBody>
      </p:sp>
    </p:spTree>
    <p:extLst>
      <p:ext uri="{BB962C8B-B14F-4D97-AF65-F5344CB8AC3E}">
        <p14:creationId xmlns:p14="http://schemas.microsoft.com/office/powerpoint/2010/main" val="2623507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smtClean="0">
                <a:solidFill>
                  <a:schemeClr val="tx1"/>
                </a:solidFill>
                <a:effectLst/>
                <a:latin typeface="+mn-lt"/>
                <a:ea typeface="+mn-ea"/>
                <a:cs typeface="+mn-cs"/>
              </a:rPr>
              <a:t>A diferencia de lo recopilado con respecto al uso de RAM, en el caso del uso de CPU se tuvieron algunas dificultades por parte del personal del BCR para recopilar los valores máximos / mínimo / promedio en lapsos de 1 hora, por lo que se tienen lapsos de 4 horas que impiden tener datos más granulares para el análisis</a:t>
            </a:r>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33</a:t>
            </a:fld>
            <a:endParaRPr lang="en-US" dirty="0"/>
          </a:p>
        </p:txBody>
      </p:sp>
    </p:spTree>
    <p:extLst>
      <p:ext uri="{BB962C8B-B14F-4D97-AF65-F5344CB8AC3E}">
        <p14:creationId xmlns:p14="http://schemas.microsoft.com/office/powerpoint/2010/main" val="798597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34</a:t>
            </a:fld>
            <a:endParaRPr lang="en-US" dirty="0"/>
          </a:p>
        </p:txBody>
      </p:sp>
    </p:spTree>
    <p:extLst>
      <p:ext uri="{BB962C8B-B14F-4D97-AF65-F5344CB8AC3E}">
        <p14:creationId xmlns:p14="http://schemas.microsoft.com/office/powerpoint/2010/main" val="999230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35</a:t>
            </a:fld>
            <a:endParaRPr lang="en-US" dirty="0"/>
          </a:p>
        </p:txBody>
      </p:sp>
    </p:spTree>
    <p:extLst>
      <p:ext uri="{BB962C8B-B14F-4D97-AF65-F5344CB8AC3E}">
        <p14:creationId xmlns:p14="http://schemas.microsoft.com/office/powerpoint/2010/main" val="2986719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7"/>
            <a:ext cx="7772400" cy="1225021"/>
          </a:xfrm>
        </p:spPr>
        <p:txBody>
          <a:bodyPr/>
          <a:lstStyle/>
          <a:p>
            <a:r>
              <a:rPr lang="es-ES_tradnl"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Click to edit Master subtitle style</a:t>
            </a:r>
            <a:endParaRPr lang="en-US"/>
          </a:p>
        </p:txBody>
      </p:sp>
      <p:sp>
        <p:nvSpPr>
          <p:cNvPr id="4" name="Date Placeholder 3"/>
          <p:cNvSpPr>
            <a:spLocks noGrp="1"/>
          </p:cNvSpPr>
          <p:nvPr>
            <p:ph type="dt" sz="half" idx="10"/>
          </p:nvPr>
        </p:nvSpPr>
        <p:spPr/>
        <p:txBody>
          <a:bodyPr/>
          <a:lstStyle/>
          <a:p>
            <a:pPr>
              <a:defRPr/>
            </a:pPr>
            <a:fld id="{8ACDB3CC-F982-40F9-8DD6-BCC9AFBF44BD}" type="datetime1">
              <a:rPr lang="en-US" smtClean="0"/>
              <a:pPr>
                <a:defRPr/>
              </a:pPr>
              <a:t>2/1/2017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233F899-64DD-1E40-B783-1357F5CC7575}" type="slidenum">
              <a:rPr lang="en-US" smtClean="0"/>
              <a:pPr>
                <a:defRPr/>
              </a:pPr>
              <a:t>‹#›</a:t>
            </a:fld>
            <a:endParaRPr lang="en-US" dirty="0"/>
          </a:p>
        </p:txBody>
      </p:sp>
    </p:spTree>
    <p:extLst>
      <p:ext uri="{BB962C8B-B14F-4D97-AF65-F5344CB8AC3E}">
        <p14:creationId xmlns:p14="http://schemas.microsoft.com/office/powerpoint/2010/main" val="10816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pPr>
              <a:defRPr/>
            </a:pPr>
            <a:fld id="{ABA8D63E-62D9-6844-960D-985EBE6EB704}" type="datetimeFigureOut">
              <a:rPr lang="en-US" smtClean="0"/>
              <a:pPr>
                <a:defRPr/>
              </a:pPr>
              <a:t>2/1/2017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59BD717-E7FF-EC4D-9B1C-5C28B8BE4C52}" type="slidenum">
              <a:rPr lang="en-US" smtClean="0"/>
              <a:pPr>
                <a:defRPr/>
              </a:pPr>
              <a:t>‹#›</a:t>
            </a:fld>
            <a:endParaRPr lang="en-US" dirty="0"/>
          </a:p>
        </p:txBody>
      </p:sp>
    </p:spTree>
    <p:extLst>
      <p:ext uri="{BB962C8B-B14F-4D97-AF65-F5344CB8AC3E}">
        <p14:creationId xmlns:p14="http://schemas.microsoft.com/office/powerpoint/2010/main" val="109568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7"/>
            <a:ext cx="2057400" cy="4876271"/>
          </a:xfrm>
        </p:spPr>
        <p:txBody>
          <a:bodyPr vert="eaVert"/>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228867"/>
            <a:ext cx="6019800" cy="4876271"/>
          </a:xfr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pPr>
              <a:defRPr/>
            </a:pPr>
            <a:fld id="{2C9AEECF-0281-4C48-BE2E-DDBAB0A70D28}" type="datetimeFigureOut">
              <a:rPr lang="en-US" smtClean="0"/>
              <a:pPr>
                <a:defRPr/>
              </a:pPr>
              <a:t>2/1/2017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6666E49-BD6B-414A-A75E-8C1AFBDA0C6D}" type="slidenum">
              <a:rPr lang="en-US" smtClean="0"/>
              <a:pPr>
                <a:defRPr/>
              </a:pPr>
              <a:t>‹#›</a:t>
            </a:fld>
            <a:endParaRPr lang="en-US" dirty="0"/>
          </a:p>
        </p:txBody>
      </p:sp>
    </p:spTree>
    <p:extLst>
      <p:ext uri="{BB962C8B-B14F-4D97-AF65-F5344CB8AC3E}">
        <p14:creationId xmlns:p14="http://schemas.microsoft.com/office/powerpoint/2010/main" val="3464302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pPr>
              <a:defRPr/>
            </a:pPr>
            <a:fld id="{0BB375CA-B120-734F-A36B-F2BE0A3A644E}" type="datetimeFigureOut">
              <a:rPr lang="en-US" smtClean="0"/>
              <a:pPr>
                <a:defRPr/>
              </a:pPr>
              <a:t>2/1/2017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165B8F43-FC9C-874B-9E0D-03BA8EF63B7E}" type="slidenum">
              <a:rPr lang="en-US" smtClean="0"/>
              <a:pPr>
                <a:defRPr/>
              </a:pPr>
              <a:t>‹#›</a:t>
            </a:fld>
            <a:endParaRPr lang="en-US" dirty="0"/>
          </a:p>
        </p:txBody>
      </p:sp>
    </p:spTree>
    <p:extLst>
      <p:ext uri="{BB962C8B-B14F-4D97-AF65-F5344CB8AC3E}">
        <p14:creationId xmlns:p14="http://schemas.microsoft.com/office/powerpoint/2010/main" val="221633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9"/>
            <a:ext cx="7772400" cy="1135063"/>
          </a:xfrm>
        </p:spPr>
        <p:txBody>
          <a:bodyPr anchor="t"/>
          <a:lstStyle>
            <a:lvl1pPr algn="l">
              <a:defRPr sz="4000" b="1" cap="all"/>
            </a:lvl1pPr>
          </a:lstStyle>
          <a:p>
            <a:r>
              <a:rPr lang="es-ES_tradnl"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Click to edit Master text styles</a:t>
            </a:r>
          </a:p>
        </p:txBody>
      </p:sp>
      <p:sp>
        <p:nvSpPr>
          <p:cNvPr id="4" name="Date Placeholder 3"/>
          <p:cNvSpPr>
            <a:spLocks noGrp="1"/>
          </p:cNvSpPr>
          <p:nvPr>
            <p:ph type="dt" sz="half" idx="10"/>
          </p:nvPr>
        </p:nvSpPr>
        <p:spPr/>
        <p:txBody>
          <a:bodyPr/>
          <a:lstStyle/>
          <a:p>
            <a:pPr>
              <a:defRPr/>
            </a:pPr>
            <a:fld id="{4A9E7B99-7C3F-4BC3-B7B8-7E1F8C620B24}" type="datetime1">
              <a:rPr lang="en-US" smtClean="0"/>
              <a:pPr>
                <a:defRPr/>
              </a:pPr>
              <a:t>2/1/2017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CE251EF-D385-4D49-A501-B2DE2D5124FD}" type="slidenum">
              <a:rPr lang="en-US" smtClean="0"/>
              <a:pPr>
                <a:defRPr/>
              </a:pPr>
              <a:t>‹#›</a:t>
            </a:fld>
            <a:endParaRPr lang="en-US" dirty="0"/>
          </a:p>
        </p:txBody>
      </p:sp>
    </p:spTree>
    <p:extLst>
      <p:ext uri="{BB962C8B-B14F-4D97-AF65-F5344CB8AC3E}">
        <p14:creationId xmlns:p14="http://schemas.microsoft.com/office/powerpoint/2010/main" val="88770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5" name="Date Placeholder 4"/>
          <p:cNvSpPr>
            <a:spLocks noGrp="1"/>
          </p:cNvSpPr>
          <p:nvPr>
            <p:ph type="dt" sz="half" idx="10"/>
          </p:nvPr>
        </p:nvSpPr>
        <p:spPr/>
        <p:txBody>
          <a:bodyPr/>
          <a:lstStyle/>
          <a:p>
            <a:pPr>
              <a:defRPr/>
            </a:pPr>
            <a:fld id="{03B848C7-23D6-6A46-A204-C5B01654E239}" type="datetimeFigureOut">
              <a:rPr lang="en-US" smtClean="0"/>
              <a:pPr>
                <a:defRPr/>
              </a:pPr>
              <a:t>2/1/2017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5D6CB057-6C41-4B48-96FB-524E8A4C7F34}" type="slidenum">
              <a:rPr lang="en-US" smtClean="0"/>
              <a:pPr>
                <a:defRPr/>
              </a:pPr>
              <a:t>‹#›</a:t>
            </a:fld>
            <a:endParaRPr lang="en-US" dirty="0"/>
          </a:p>
        </p:txBody>
      </p:sp>
    </p:spTree>
    <p:extLst>
      <p:ext uri="{BB962C8B-B14F-4D97-AF65-F5344CB8AC3E}">
        <p14:creationId xmlns:p14="http://schemas.microsoft.com/office/powerpoint/2010/main" val="1686373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5" name="Text Placeholder 4"/>
          <p:cNvSpPr>
            <a:spLocks noGrp="1"/>
          </p:cNvSpPr>
          <p:nvPr>
            <p:ph type="body" sz="quarter" idx="3"/>
          </p:nvPr>
        </p:nvSpPr>
        <p:spPr>
          <a:xfrm>
            <a:off x="4645030"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4645030"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7" name="Date Placeholder 6"/>
          <p:cNvSpPr>
            <a:spLocks noGrp="1"/>
          </p:cNvSpPr>
          <p:nvPr>
            <p:ph type="dt" sz="half" idx="10"/>
          </p:nvPr>
        </p:nvSpPr>
        <p:spPr/>
        <p:txBody>
          <a:bodyPr/>
          <a:lstStyle/>
          <a:p>
            <a:pPr>
              <a:defRPr/>
            </a:pPr>
            <a:fld id="{571CE92A-CD0C-0C47-9A92-27F35955FAD3}" type="datetimeFigureOut">
              <a:rPr lang="en-US" smtClean="0"/>
              <a:pPr>
                <a:defRPr/>
              </a:pPr>
              <a:t>2/1/2017</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FA91CAFC-4A46-8B42-BC0F-4AF53BAB4E8A}" type="slidenum">
              <a:rPr lang="en-US" smtClean="0"/>
              <a:pPr>
                <a:defRPr/>
              </a:pPr>
              <a:t>‹#›</a:t>
            </a:fld>
            <a:endParaRPr lang="en-US" dirty="0"/>
          </a:p>
        </p:txBody>
      </p:sp>
    </p:spTree>
    <p:extLst>
      <p:ext uri="{BB962C8B-B14F-4D97-AF65-F5344CB8AC3E}">
        <p14:creationId xmlns:p14="http://schemas.microsoft.com/office/powerpoint/2010/main" val="3989215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Date Placeholder 2"/>
          <p:cNvSpPr>
            <a:spLocks noGrp="1"/>
          </p:cNvSpPr>
          <p:nvPr>
            <p:ph type="dt" sz="half" idx="10"/>
          </p:nvPr>
        </p:nvSpPr>
        <p:spPr/>
        <p:txBody>
          <a:bodyPr/>
          <a:lstStyle/>
          <a:p>
            <a:pPr>
              <a:defRPr/>
            </a:pPr>
            <a:fld id="{3E5102F0-169A-E240-834C-6D0AECBD8D8F}" type="datetimeFigureOut">
              <a:rPr lang="en-US" smtClean="0"/>
              <a:pPr>
                <a:defRPr/>
              </a:pPr>
              <a:t>2/1/2017</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A4BD0FD-50F5-0349-9BB5-8708F0D77EBD}" type="slidenum">
              <a:rPr lang="en-US" smtClean="0"/>
              <a:pPr>
                <a:defRPr/>
              </a:pPr>
              <a:t>‹#›</a:t>
            </a:fld>
            <a:endParaRPr lang="en-US" dirty="0"/>
          </a:p>
        </p:txBody>
      </p:sp>
    </p:spTree>
    <p:extLst>
      <p:ext uri="{BB962C8B-B14F-4D97-AF65-F5344CB8AC3E}">
        <p14:creationId xmlns:p14="http://schemas.microsoft.com/office/powerpoint/2010/main" val="3524212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0CB5B3F-D4F1-AE47-B225-9C828394CA2D}" type="datetimeFigureOut">
              <a:rPr lang="en-US" smtClean="0"/>
              <a:pPr>
                <a:defRPr/>
              </a:pPr>
              <a:t>2/1/2017</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2D9D819A-C0C5-B147-9BCF-04480429BE4B}" type="slidenum">
              <a:rPr lang="en-US" smtClean="0"/>
              <a:pPr>
                <a:defRPr/>
              </a:pPr>
              <a:t>‹#›</a:t>
            </a:fld>
            <a:endParaRPr lang="en-US" dirty="0"/>
          </a:p>
        </p:txBody>
      </p:sp>
    </p:spTree>
    <p:extLst>
      <p:ext uri="{BB962C8B-B14F-4D97-AF65-F5344CB8AC3E}">
        <p14:creationId xmlns:p14="http://schemas.microsoft.com/office/powerpoint/2010/main" val="1153019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27543"/>
            <a:ext cx="3008313" cy="968375"/>
          </a:xfrm>
        </p:spPr>
        <p:txBody>
          <a:bodyPr anchor="b"/>
          <a:lstStyle>
            <a:lvl1pPr algn="l">
              <a:defRPr sz="2000" b="1"/>
            </a:lvl1pPr>
          </a:lstStyle>
          <a:p>
            <a:r>
              <a:rPr lang="es-ES_tradnl"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Text Placeholder 3"/>
          <p:cNvSpPr>
            <a:spLocks noGrp="1"/>
          </p:cNvSpPr>
          <p:nvPr>
            <p:ph type="body" sz="half" idx="2"/>
          </p:nvPr>
        </p:nvSpPr>
        <p:spPr>
          <a:xfrm>
            <a:off x="457205"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pPr>
              <a:defRPr/>
            </a:pPr>
            <a:fld id="{07DF24CD-308E-CE45-BD3E-9F6620E566AA}" type="datetimeFigureOut">
              <a:rPr lang="en-US" smtClean="0"/>
              <a:pPr>
                <a:defRPr/>
              </a:pPr>
              <a:t>2/1/2017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18F15B4F-E609-DD40-AC00-B66D2B69AEA0}" type="slidenum">
              <a:rPr lang="en-US" smtClean="0"/>
              <a:pPr>
                <a:defRPr/>
              </a:pPr>
              <a:t>‹#›</a:t>
            </a:fld>
            <a:endParaRPr lang="en-US" dirty="0"/>
          </a:p>
        </p:txBody>
      </p:sp>
    </p:spTree>
    <p:extLst>
      <p:ext uri="{BB962C8B-B14F-4D97-AF65-F5344CB8AC3E}">
        <p14:creationId xmlns:p14="http://schemas.microsoft.com/office/powerpoint/2010/main" val="368048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s-ES_tradnl"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pPr>
              <a:defRPr/>
            </a:pPr>
            <a:fld id="{4D595A9A-77D3-CD41-894A-715CDC2DB4E5}" type="datetimeFigureOut">
              <a:rPr lang="en-US" smtClean="0"/>
              <a:pPr>
                <a:defRPr/>
              </a:pPr>
              <a:t>2/1/2017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31217124-9622-D14E-B941-0A8BA379E93D}" type="slidenum">
              <a:rPr lang="en-US" smtClean="0"/>
              <a:pPr>
                <a:defRPr/>
              </a:pPr>
              <a:t>‹#›</a:t>
            </a:fld>
            <a:endParaRPr lang="en-US" dirty="0"/>
          </a:p>
        </p:txBody>
      </p:sp>
    </p:spTree>
    <p:extLst>
      <p:ext uri="{BB962C8B-B14F-4D97-AF65-F5344CB8AC3E}">
        <p14:creationId xmlns:p14="http://schemas.microsoft.com/office/powerpoint/2010/main" val="81956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s-ES_tradnl"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2"/>
          </p:nvPr>
        </p:nvSpPr>
        <p:spPr>
          <a:xfrm>
            <a:off x="457200" y="5296961"/>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325F158-854A-534D-8A0A-B7A5AA239C79}" type="datetimeFigureOut">
              <a:rPr lang="en-US" smtClean="0"/>
              <a:pPr>
                <a:defRPr/>
              </a:pPr>
              <a:t>2/1/2017</a:t>
            </a:fld>
            <a:endParaRPr lang="en-US" dirty="0"/>
          </a:p>
        </p:txBody>
      </p:sp>
      <p:sp>
        <p:nvSpPr>
          <p:cNvPr id="5" name="Footer Placeholder 4"/>
          <p:cNvSpPr>
            <a:spLocks noGrp="1"/>
          </p:cNvSpPr>
          <p:nvPr>
            <p:ph type="ftr" sz="quarter" idx="3"/>
          </p:nvPr>
        </p:nvSpPr>
        <p:spPr>
          <a:xfrm>
            <a:off x="3124200" y="5296961"/>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5296961"/>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00AB673-AA0F-0A40-9305-6238FA7B113B}" type="slidenum">
              <a:rPr lang="en-US" smtClean="0"/>
              <a:pPr>
                <a:defRPr/>
              </a:pPr>
              <a:t>‹#›</a:t>
            </a:fld>
            <a:endParaRPr lang="en-US" dirty="0"/>
          </a:p>
        </p:txBody>
      </p:sp>
    </p:spTree>
    <p:extLst>
      <p:ext uri="{BB962C8B-B14F-4D97-AF65-F5344CB8AC3E}">
        <p14:creationId xmlns:p14="http://schemas.microsoft.com/office/powerpoint/2010/main" val="492753089"/>
      </p:ext>
    </p:extLst>
  </p:cSld>
  <p:clrMap bg1="lt1" tx1="dk1" bg2="lt2" tx2="dk2" accent1="accent1" accent2="accent2" accent3="accent3" accent4="accent4" accent5="accent5" accent6="accent6" hlink="hlink" folHlink="folHlink"/>
  <p:sldLayoutIdLst>
    <p:sldLayoutId id="2147493691" r:id="rId1"/>
    <p:sldLayoutId id="2147493692" r:id="rId2"/>
    <p:sldLayoutId id="2147493693" r:id="rId3"/>
    <p:sldLayoutId id="2147493694" r:id="rId4"/>
    <p:sldLayoutId id="2147493695" r:id="rId5"/>
    <p:sldLayoutId id="2147493696" r:id="rId6"/>
    <p:sldLayoutId id="2147493697" r:id="rId7"/>
    <p:sldLayoutId id="2147493698" r:id="rId8"/>
    <p:sldLayoutId id="2147493699" r:id="rId9"/>
    <p:sldLayoutId id="2147493700" r:id="rId10"/>
    <p:sldLayoutId id="214749370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1" name="Title 1"/>
          <p:cNvSpPr>
            <a:spLocks noGrp="1"/>
          </p:cNvSpPr>
          <p:nvPr>
            <p:ph type="ctrTitle"/>
          </p:nvPr>
        </p:nvSpPr>
        <p:spPr>
          <a:xfrm>
            <a:off x="228600" y="2268812"/>
            <a:ext cx="4343400" cy="728388"/>
          </a:xfrm>
        </p:spPr>
        <p:txBody>
          <a:bodyPr>
            <a:noAutofit/>
          </a:bodyPr>
          <a:lstStyle/>
          <a:p>
            <a:pPr algn="l" fontAlgn="auto">
              <a:spcAft>
                <a:spcPts val="0"/>
              </a:spcAft>
              <a:defRPr/>
            </a:pPr>
            <a:r>
              <a:rPr lang="es-CR" sz="2400" dirty="0" smtClean="0">
                <a:solidFill>
                  <a:srgbClr val="FF4401"/>
                </a:solidFill>
                <a:latin typeface="Futura Std Bold"/>
                <a:ea typeface="+mj-ea"/>
                <a:cs typeface="Futura Std Bold"/>
              </a:rPr>
              <a:t>BCR - </a:t>
            </a:r>
            <a:r>
              <a:rPr lang="en-US" sz="2400" dirty="0" smtClean="0">
                <a:solidFill>
                  <a:srgbClr val="FF4401"/>
                </a:solidFill>
                <a:latin typeface="Futura Std Bold"/>
                <a:ea typeface="+mj-ea"/>
                <a:cs typeface="Futura Std Bold"/>
              </a:rPr>
              <a:t>Salesforce</a:t>
            </a:r>
            <a:endParaRPr lang="es-CR" sz="2400" dirty="0">
              <a:solidFill>
                <a:srgbClr val="FF4401"/>
              </a:solidFill>
              <a:latin typeface="Futura Std Bold"/>
              <a:cs typeface="Futura Std Bold"/>
            </a:endParaRPr>
          </a:p>
        </p:txBody>
      </p:sp>
      <p:sp>
        <p:nvSpPr>
          <p:cNvPr id="12" name="Subtitle 2"/>
          <p:cNvSpPr>
            <a:spLocks noGrp="1"/>
          </p:cNvSpPr>
          <p:nvPr>
            <p:ph type="subTitle" idx="1"/>
          </p:nvPr>
        </p:nvSpPr>
        <p:spPr>
          <a:xfrm>
            <a:off x="228600" y="3238500"/>
            <a:ext cx="3987800" cy="284163"/>
          </a:xfrm>
        </p:spPr>
        <p:txBody>
          <a:bodyPr rtlCol="0">
            <a:normAutofit fontScale="47500" lnSpcReduction="20000"/>
          </a:bodyPr>
          <a:lstStyle/>
          <a:p>
            <a:pPr algn="l" fontAlgn="auto">
              <a:spcAft>
                <a:spcPts val="0"/>
              </a:spcAft>
              <a:buFont typeface="Arial" pitchFamily="34" charset="0"/>
              <a:buNone/>
              <a:defRPr/>
            </a:pPr>
            <a:r>
              <a:rPr lang="en-US" dirty="0" err="1" smtClean="0">
                <a:solidFill>
                  <a:srgbClr val="35375E"/>
                </a:solidFill>
                <a:latin typeface="Futura Std Heavy"/>
                <a:cs typeface="Futura Std Heavy"/>
              </a:rPr>
              <a:t>Enero</a:t>
            </a:r>
            <a:r>
              <a:rPr lang="en-US" dirty="0" smtClean="0">
                <a:solidFill>
                  <a:srgbClr val="35375E"/>
                </a:solidFill>
                <a:latin typeface="Futura Std Heavy"/>
                <a:cs typeface="Futura Std Heavy"/>
              </a:rPr>
              <a:t> 2017</a:t>
            </a:r>
            <a:endParaRPr dirty="0">
              <a:solidFill>
                <a:srgbClr val="35375E"/>
              </a:solidFill>
              <a:latin typeface="Futura Std Heavy"/>
              <a:cs typeface="Futura Std Heavy"/>
            </a:endParaRPr>
          </a:p>
        </p:txBody>
      </p:sp>
    </p:spTree>
    <p:extLst>
      <p:ext uri="{BB962C8B-B14F-4D97-AF65-F5344CB8AC3E}">
        <p14:creationId xmlns:p14="http://schemas.microsoft.com/office/powerpoint/2010/main" val="2399406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Ambiente de Pruebas</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2"/>
            <a:ext cx="7759700" cy="842557"/>
          </a:xfrm>
        </p:spPr>
        <p:txBody>
          <a:bodyPr>
            <a:normAutofit/>
          </a:bodyPr>
          <a:lstStyle/>
          <a:p>
            <a:pPr algn="just"/>
            <a:r>
              <a:rPr lang="es-CR" sz="2400" dirty="0" smtClean="0">
                <a:solidFill>
                  <a:schemeClr val="bg1"/>
                </a:solidFill>
                <a:latin typeface="Futura Std Medium" charset="0"/>
                <a:cs typeface="Futura Std Medium" charset="0"/>
              </a:rPr>
              <a:t>Infraestructura del sitio:</a:t>
            </a:r>
          </a:p>
        </p:txBody>
      </p:sp>
      <p:graphicFrame>
        <p:nvGraphicFramePr>
          <p:cNvPr id="5" name="Diagram 4"/>
          <p:cNvGraphicFramePr/>
          <p:nvPr>
            <p:extLst>
              <p:ext uri="{D42A27DB-BD31-4B8C-83A1-F6EECF244321}">
                <p14:modId xmlns:p14="http://schemas.microsoft.com/office/powerpoint/2010/main" val="2899297419"/>
              </p:ext>
            </p:extLst>
          </p:nvPr>
        </p:nvGraphicFramePr>
        <p:xfrm>
          <a:off x="304801" y="2530069"/>
          <a:ext cx="8454570" cy="2359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Ambiente de Pruebas</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2"/>
            <a:ext cx="7759700" cy="842557"/>
          </a:xfrm>
        </p:spPr>
        <p:txBody>
          <a:bodyPr>
            <a:normAutofit/>
          </a:bodyPr>
          <a:lstStyle/>
          <a:p>
            <a:pPr algn="just"/>
            <a:r>
              <a:rPr lang="es-CR" sz="2400" dirty="0" smtClean="0">
                <a:solidFill>
                  <a:schemeClr val="bg1"/>
                </a:solidFill>
                <a:latin typeface="Futura Std Medium" charset="0"/>
                <a:cs typeface="Futura Std Medium" charset="0"/>
              </a:rPr>
              <a:t>Infraestructura de Pruebas</a:t>
            </a:r>
          </a:p>
        </p:txBody>
      </p:sp>
      <p:graphicFrame>
        <p:nvGraphicFramePr>
          <p:cNvPr id="5" name="Diagram 4"/>
          <p:cNvGraphicFramePr/>
          <p:nvPr>
            <p:extLst>
              <p:ext uri="{D42A27DB-BD31-4B8C-83A1-F6EECF244321}">
                <p14:modId xmlns:p14="http://schemas.microsoft.com/office/powerpoint/2010/main" val="1298451938"/>
              </p:ext>
            </p:extLst>
          </p:nvPr>
        </p:nvGraphicFramePr>
        <p:xfrm>
          <a:off x="584200" y="2530069"/>
          <a:ext cx="7938698" cy="2359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Herramienta de Monitoreo de </a:t>
            </a:r>
            <a:r>
              <a:rPr lang="es-CR" sz="3200" dirty="0" smtClean="0">
                <a:solidFill>
                  <a:srgbClr val="FF4401"/>
                </a:solidFill>
                <a:latin typeface="Futura Std Bold"/>
                <a:cs typeface="Futura Std Bold"/>
              </a:rPr>
              <a:t>Tiempos de Respuesta</a:t>
            </a:r>
            <a:endParaRPr lang="es-CR" sz="3200" dirty="0">
              <a:solidFill>
                <a:srgbClr val="FF4401"/>
              </a:solidFill>
              <a:latin typeface="Futura Std Bold"/>
              <a:ea typeface="+mj-ea"/>
              <a:cs typeface="Futura Std Bold"/>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75507702"/>
              </p:ext>
            </p:extLst>
          </p:nvPr>
        </p:nvGraphicFramePr>
        <p:xfrm>
          <a:off x="457200" y="1333500"/>
          <a:ext cx="8225624" cy="3556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Herramienta de Monitoreo de Servidores</a:t>
            </a:r>
            <a:endParaRPr lang="es-CR" sz="3200" dirty="0">
              <a:solidFill>
                <a:srgbClr val="FF4401"/>
              </a:solidFill>
              <a:latin typeface="Futura Std Bold"/>
              <a:ea typeface="+mj-ea"/>
              <a:cs typeface="Futura Std Bold"/>
            </a:endParaRPr>
          </a:p>
        </p:txBody>
      </p:sp>
      <p:graphicFrame>
        <p:nvGraphicFramePr>
          <p:cNvPr id="6" name="Content Placeholder 5"/>
          <p:cNvGraphicFramePr>
            <a:graphicFrameLocks noGrp="1"/>
          </p:cNvGraphicFramePr>
          <p:nvPr>
            <p:ph idx="1"/>
          </p:nvPr>
        </p:nvGraphicFramePr>
        <p:xfrm>
          <a:off x="457200" y="1333500"/>
          <a:ext cx="8225624" cy="3556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Variables Medidas</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lstStyle/>
          <a:p>
            <a:pPr lvl="0"/>
            <a:r>
              <a:rPr lang="es-CR" sz="2400" dirty="0" smtClean="0">
                <a:solidFill>
                  <a:schemeClr val="bg1"/>
                </a:solidFill>
                <a:latin typeface="Futura Std Medium"/>
              </a:rPr>
              <a:t>Tiempo promedio de respuesta (Jmeter)</a:t>
            </a:r>
            <a:endParaRPr lang="es-CR" sz="2400" dirty="0" smtClean="0">
              <a:solidFill>
                <a:schemeClr val="bg1"/>
              </a:solidFill>
              <a:latin typeface="Futura Std Medium"/>
            </a:endParaRPr>
          </a:p>
          <a:p>
            <a:pPr lvl="0"/>
            <a:r>
              <a:rPr lang="es-CR" sz="2400" dirty="0" smtClean="0">
                <a:solidFill>
                  <a:schemeClr val="bg1"/>
                </a:solidFill>
                <a:latin typeface="Futura Std Medium"/>
              </a:rPr>
              <a:t>Niveles de uso de memoria RAM (Servidores)</a:t>
            </a:r>
          </a:p>
          <a:p>
            <a:pPr lvl="0"/>
            <a:r>
              <a:rPr lang="es-CR" sz="2400" dirty="0" smtClean="0">
                <a:solidFill>
                  <a:schemeClr val="bg1"/>
                </a:solidFill>
                <a:latin typeface="Futura Std Medium"/>
              </a:rPr>
              <a:t>Niveles de uso de CPU (Servidores)</a:t>
            </a:r>
            <a:endParaRPr lang="es-CR" sz="2400" dirty="0">
              <a:solidFill>
                <a:schemeClr val="bg1"/>
              </a:solidFill>
              <a:latin typeface="Futura Std Medium"/>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Flujos de Trabajo</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1759072"/>
          </a:xfrm>
        </p:spPr>
        <p:txBody>
          <a:bodyPr>
            <a:normAutofit/>
          </a:bodyPr>
          <a:lstStyle/>
          <a:p>
            <a:pPr algn="just"/>
            <a:r>
              <a:rPr lang="es-CR" sz="2400" dirty="0" smtClean="0">
                <a:solidFill>
                  <a:schemeClr val="bg1"/>
                </a:solidFill>
                <a:latin typeface="Futura Std Medium" charset="0"/>
                <a:cs typeface="Futura Std Medium" charset="0"/>
              </a:rPr>
              <a:t>Cada escenario incrementa una consulta por segundo durante cinco minutos:</a:t>
            </a:r>
          </a:p>
          <a:p>
            <a:pPr algn="just"/>
            <a:endParaRPr lang="es-CR" sz="2400" i="1" dirty="0" smtClean="0">
              <a:solidFill>
                <a:schemeClr val="bg1"/>
              </a:solidFill>
              <a:latin typeface="Futura Std Medium" charset="0"/>
              <a:cs typeface="Futura Std Medium" charset="0"/>
            </a:endParaRPr>
          </a:p>
        </p:txBody>
      </p:sp>
      <p:pic>
        <p:nvPicPr>
          <p:cNvPr id="5" name="Picture 4" descr="D:\Avantica\Projects\BCR\Salesforce\Screenshots\EscenariosTabla.png"/>
          <p:cNvPicPr/>
          <p:nvPr/>
        </p:nvPicPr>
        <p:blipFill>
          <a:blip r:embed="rId3">
            <a:extLst>
              <a:ext uri="{28A0092B-C50C-407E-A947-70E740481C1C}">
                <a14:useLocalDpi xmlns:a14="http://schemas.microsoft.com/office/drawing/2010/main" val="0"/>
              </a:ext>
            </a:extLst>
          </a:blip>
          <a:srcRect/>
          <a:stretch>
            <a:fillRect/>
          </a:stretch>
        </p:blipFill>
        <p:spPr bwMode="auto">
          <a:xfrm>
            <a:off x="2320925" y="3092327"/>
            <a:ext cx="4286250" cy="1781175"/>
          </a:xfrm>
          <a:prstGeom prst="rect">
            <a:avLst/>
          </a:prstGeom>
          <a:noFill/>
          <a:ln>
            <a:noFill/>
          </a:ln>
        </p:spPr>
      </p:pic>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Generación de </a:t>
            </a:r>
            <a:r>
              <a:rPr lang="es-CR" sz="3200" dirty="0" smtClean="0">
                <a:solidFill>
                  <a:srgbClr val="FF4401"/>
                </a:solidFill>
                <a:latin typeface="Futura Std Bold"/>
                <a:ea typeface="+mj-ea"/>
                <a:cs typeface="Futura Std Bold"/>
              </a:rPr>
              <a:t>Carga*</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lnSpcReduction="10000"/>
          </a:bodyPr>
          <a:lstStyle/>
          <a:p>
            <a:pPr algn="just"/>
            <a:r>
              <a:rPr lang="es-CR" sz="2400" dirty="0" smtClean="0">
                <a:solidFill>
                  <a:schemeClr val="bg1"/>
                </a:solidFill>
                <a:latin typeface="Futura Std Medium" charset="0"/>
                <a:cs typeface="Futura Std Medium" charset="0"/>
              </a:rPr>
              <a:t>Estrategia de carga:</a:t>
            </a:r>
          </a:p>
          <a:p>
            <a:pPr lvl="1" algn="just"/>
            <a:r>
              <a:rPr lang="es-CR" sz="2000" dirty="0" smtClean="0">
                <a:solidFill>
                  <a:schemeClr val="bg1"/>
                </a:solidFill>
                <a:latin typeface="Futura Std Medium" charset="0"/>
                <a:cs typeface="Futura Std Medium" charset="0"/>
              </a:rPr>
              <a:t>Se realizó una solicitud de orden para asegurarnos que la cola de procesamiento se encontraba ejecutando al menos un reporte.</a:t>
            </a:r>
          </a:p>
          <a:p>
            <a:pPr lvl="1" algn="just"/>
            <a:r>
              <a:rPr lang="es-CR" sz="2000" dirty="0" smtClean="0">
                <a:solidFill>
                  <a:schemeClr val="bg1"/>
                </a:solidFill>
                <a:latin typeface="Futura Std Medium" charset="0"/>
                <a:cs typeface="Futura Std Medium" charset="0"/>
              </a:rPr>
              <a:t>Se lanzaron las pruebas de Jmeter-Selenium y se comenzó con el monitoreo web.</a:t>
            </a:r>
          </a:p>
          <a:p>
            <a:pPr lvl="1" algn="just"/>
            <a:r>
              <a:rPr lang="es-CR" sz="2000" dirty="0" smtClean="0">
                <a:solidFill>
                  <a:schemeClr val="bg1"/>
                </a:solidFill>
                <a:latin typeface="Futura Std Medium" charset="0"/>
                <a:cs typeface="Futura Std Medium" charset="0"/>
              </a:rPr>
              <a:t> </a:t>
            </a:r>
            <a:r>
              <a:rPr lang="es-CR" sz="2000" dirty="0" smtClean="0">
                <a:solidFill>
                  <a:schemeClr val="bg1"/>
                </a:solidFill>
                <a:latin typeface="Futura Std Medium" charset="0"/>
                <a:cs typeface="Futura Std Medium" charset="0"/>
              </a:rPr>
              <a:t>Se encolaron reportes de los diferentes tipos, con las diferentes configuraciones, en total serian doce reportes diferentes.</a:t>
            </a: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Monitoreo de Servidores</a:t>
            </a:r>
          </a:p>
        </p:txBody>
      </p:sp>
      <p:sp>
        <p:nvSpPr>
          <p:cNvPr id="8195" name="Content Placeholder 2"/>
          <p:cNvSpPr>
            <a:spLocks noGrp="1"/>
          </p:cNvSpPr>
          <p:nvPr>
            <p:ph idx="1"/>
          </p:nvPr>
        </p:nvSpPr>
        <p:spPr>
          <a:xfrm>
            <a:off x="584200" y="1687513"/>
            <a:ext cx="7759700" cy="2982912"/>
          </a:xfrm>
        </p:spPr>
        <p:txBody>
          <a:bodyPr>
            <a:normAutofit fontScale="92500" lnSpcReduction="10000"/>
          </a:bodyPr>
          <a:lstStyle/>
          <a:p>
            <a:pPr algn="just"/>
            <a:r>
              <a:rPr lang="es-CR" sz="2400" dirty="0" smtClean="0">
                <a:solidFill>
                  <a:schemeClr val="bg1"/>
                </a:solidFill>
                <a:latin typeface="Futura Std Medium" charset="0"/>
                <a:cs typeface="Futura Std Medium" charset="0"/>
              </a:rPr>
              <a:t>Estrategia a nivel de servidores, se basa en lo siguiente:</a:t>
            </a:r>
          </a:p>
          <a:p>
            <a:pPr lvl="1" algn="just"/>
            <a:r>
              <a:rPr lang="es-CR" sz="2000" dirty="0" smtClean="0">
                <a:solidFill>
                  <a:schemeClr val="bg1"/>
                </a:solidFill>
                <a:latin typeface="Futura Std Medium" charset="0"/>
                <a:cs typeface="Futura Std Medium" charset="0"/>
              </a:rPr>
              <a:t>Monitoreo desde Foglight para realizar las respectivas mediciones de </a:t>
            </a:r>
          </a:p>
          <a:p>
            <a:pPr lvl="2" algn="just"/>
            <a:r>
              <a:rPr lang="es-CR" sz="1600" dirty="0" smtClean="0">
                <a:solidFill>
                  <a:schemeClr val="bg1"/>
                </a:solidFill>
                <a:latin typeface="Futura Std Medium" charset="0"/>
                <a:cs typeface="Futura Std Medium" charset="0"/>
              </a:rPr>
              <a:t>Memoria RAM usada </a:t>
            </a:r>
            <a:r>
              <a:rPr lang="en-US" sz="1600" dirty="0" smtClean="0">
                <a:solidFill>
                  <a:schemeClr val="bg1"/>
                </a:solidFill>
                <a:latin typeface="Futura Std Medium" charset="0"/>
                <a:cs typeface="Futura Std Medium" charset="0"/>
              </a:rPr>
              <a:t>/ libre</a:t>
            </a:r>
          </a:p>
          <a:p>
            <a:pPr lvl="2" algn="just"/>
            <a:r>
              <a:rPr lang="es-CR" sz="1600" dirty="0" smtClean="0">
                <a:solidFill>
                  <a:schemeClr val="bg1"/>
                </a:solidFill>
                <a:latin typeface="Futura Std Medium" charset="0"/>
                <a:cs typeface="Futura Std Medium" charset="0"/>
              </a:rPr>
              <a:t>Porcentaje de</a:t>
            </a:r>
            <a:r>
              <a:rPr lang="es-CR" sz="1600" dirty="0" smtClean="0">
                <a:solidFill>
                  <a:schemeClr val="bg1"/>
                </a:solidFill>
                <a:latin typeface="Futura Std Medium" charset="0"/>
                <a:cs typeface="Futura Std Medium" charset="0"/>
              </a:rPr>
              <a:t> </a:t>
            </a:r>
            <a:r>
              <a:rPr lang="es-CR" sz="1600" dirty="0" smtClean="0">
                <a:solidFill>
                  <a:schemeClr val="bg1"/>
                </a:solidFill>
                <a:latin typeface="Futura Std Medium" charset="0"/>
                <a:cs typeface="Futura Std Medium" charset="0"/>
              </a:rPr>
              <a:t>uso del CPU. </a:t>
            </a:r>
          </a:p>
          <a:p>
            <a:pPr lvl="1" algn="just"/>
            <a:r>
              <a:rPr lang="es-CR" sz="2000" dirty="0" smtClean="0">
                <a:solidFill>
                  <a:schemeClr val="bg1"/>
                </a:solidFill>
                <a:latin typeface="Futura Std Medium" charset="0"/>
                <a:cs typeface="Futura Std Medium" charset="0"/>
              </a:rPr>
              <a:t>Las variables se miden constantemente desde el inicio de la prueba y hasta el final de la misma</a:t>
            </a:r>
          </a:p>
          <a:p>
            <a:pPr lvl="1" algn="just"/>
            <a:r>
              <a:rPr lang="es-ES" sz="2000" dirty="0" smtClean="0">
                <a:solidFill>
                  <a:schemeClr val="bg1"/>
                </a:solidFill>
                <a:latin typeface="Futura Std Medium" charset="0"/>
                <a:cs typeface="Futura Std Medium" charset="0"/>
              </a:rPr>
              <a:t>El equipo de soporte del Banco de Costa Rica, recolecta la información necesaria para cada servidor y la envía para el análisis respectivo</a:t>
            </a:r>
            <a:endParaRPr lang="es-CR" sz="2000" dirty="0" smtClean="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63800"/>
            <a:ext cx="4579938" cy="533400"/>
          </a:xfrm>
        </p:spPr>
        <p:txBody>
          <a:bodyPr>
            <a:normAutofit/>
          </a:bodyPr>
          <a:lstStyle/>
          <a:p>
            <a:pPr algn="l" fontAlgn="auto">
              <a:spcAft>
                <a:spcPts val="0"/>
              </a:spcAft>
              <a:defRPr/>
            </a:pPr>
            <a:r>
              <a:rPr lang="es-CR" sz="2400" dirty="0" smtClean="0">
                <a:solidFill>
                  <a:srgbClr val="FF4401"/>
                </a:solidFill>
                <a:latin typeface="Futura Std Bold"/>
                <a:ea typeface="+mj-ea"/>
                <a:cs typeface="Futura Std Bold"/>
              </a:rPr>
              <a:t>Resultados</a:t>
            </a:r>
            <a:endParaRPr lang="es-CR" sz="2400" dirty="0">
              <a:solidFill>
                <a:srgbClr val="FF4401"/>
              </a:solidFill>
              <a:latin typeface="Futura Std Bold"/>
              <a:ea typeface="+mj-ea"/>
              <a:cs typeface="Futura Std Bold"/>
            </a:endParaRPr>
          </a:p>
        </p:txBody>
      </p:sp>
      <p:sp>
        <p:nvSpPr>
          <p:cNvPr id="6" name="Subtitle 2"/>
          <p:cNvSpPr>
            <a:spLocks noGrp="1"/>
          </p:cNvSpPr>
          <p:nvPr>
            <p:ph type="subTitle" idx="1"/>
          </p:nvPr>
        </p:nvSpPr>
        <p:spPr>
          <a:xfrm>
            <a:off x="228600" y="3238500"/>
            <a:ext cx="3987800" cy="284163"/>
          </a:xfrm>
        </p:spPr>
        <p:txBody>
          <a:bodyPr rtlCol="0">
            <a:normAutofit fontScale="47500" lnSpcReduction="20000"/>
          </a:bodyPr>
          <a:lstStyle/>
          <a:p>
            <a:pPr algn="l" fontAlgn="auto">
              <a:spcAft>
                <a:spcPts val="0"/>
              </a:spcAft>
              <a:buFont typeface="Arial" pitchFamily="34" charset="0"/>
              <a:buNone/>
              <a:defRPr/>
            </a:pPr>
            <a:r>
              <a:rPr lang="es-CR" dirty="0" smtClean="0">
                <a:solidFill>
                  <a:schemeClr val="bg1"/>
                </a:solidFill>
                <a:latin typeface="Futura Std Heavy"/>
                <a:cs typeface="Futura Std Heavy"/>
              </a:rPr>
              <a:t>BCR – </a:t>
            </a:r>
            <a:r>
              <a:rPr lang="es-CR" dirty="0" err="1" smtClean="0">
                <a:solidFill>
                  <a:schemeClr val="bg1"/>
                </a:solidFill>
                <a:latin typeface="Futura Std Heavy"/>
                <a:cs typeface="Futura Std Heavy"/>
              </a:rPr>
              <a:t>Salesforce</a:t>
            </a:r>
            <a:endParaRPr lang="es-CR" dirty="0">
              <a:solidFill>
                <a:schemeClr val="bg1"/>
              </a:solidFill>
              <a:latin typeface="Futura Std Heavy"/>
              <a:cs typeface="Futura Std Heavy"/>
            </a:endParaRPr>
          </a:p>
        </p:txBody>
      </p:sp>
    </p:spTree>
    <p:extLst>
      <p:ext uri="{BB962C8B-B14F-4D97-AF65-F5344CB8AC3E}">
        <p14:creationId xmlns:p14="http://schemas.microsoft.com/office/powerpoint/2010/main" val="253837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167224" cy="952500"/>
          </a:xfrm>
        </p:spPr>
        <p:txBody>
          <a:bodyPr>
            <a:normAutofit/>
          </a:bodyPr>
          <a:lstStyle/>
          <a:p>
            <a:pPr algn="l" fontAlgn="auto">
              <a:spcAft>
                <a:spcPts val="0"/>
              </a:spcAft>
              <a:defRPr/>
            </a:pPr>
            <a:r>
              <a:rPr lang="es-CR" sz="3200" dirty="0" smtClean="0">
                <a:solidFill>
                  <a:srgbClr val="FF4401"/>
                </a:solidFill>
                <a:latin typeface="Futura Std Bold"/>
                <a:cs typeface="Futura Std Bold"/>
              </a:rPr>
              <a:t>Escenarios sin problemas</a:t>
            </a:r>
            <a:endParaRPr lang="en-US" sz="3200" dirty="0">
              <a:solidFill>
                <a:srgbClr val="FF4401"/>
              </a:solidFill>
              <a:latin typeface="Futura Std Bold"/>
              <a:ea typeface="+mj-ea"/>
              <a:cs typeface="Futura Std Bold"/>
            </a:endParaRPr>
          </a:p>
        </p:txBody>
      </p:sp>
      <p:sp>
        <p:nvSpPr>
          <p:cNvPr id="3" name="Content Placeholder 2"/>
          <p:cNvSpPr>
            <a:spLocks noGrp="1"/>
          </p:cNvSpPr>
          <p:nvPr>
            <p:ph sz="half" idx="1"/>
          </p:nvPr>
        </p:nvSpPr>
        <p:spPr>
          <a:xfrm>
            <a:off x="457200" y="1647825"/>
            <a:ext cx="7111218" cy="3457311"/>
          </a:xfrm>
        </p:spPr>
        <p:txBody>
          <a:bodyPr/>
          <a:lstStyle/>
          <a:p>
            <a:r>
              <a:rPr lang="es-CR" dirty="0" smtClean="0"/>
              <a:t>Los escenarios que se ejecutaron sin presentar ningún tipo de problema  fueron el I y el III con tiempos de respuesta por debajo del segundo.</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71049"/>
            <a:ext cx="4041775" cy="745286"/>
          </a:xfrm>
        </p:spPr>
        <p:txBody>
          <a:bodyPr>
            <a:normAutofit/>
          </a:bodyPr>
          <a:lstStyle/>
          <a:p>
            <a:pPr algn="l" fontAlgn="auto">
              <a:spcAft>
                <a:spcPts val="0"/>
              </a:spcAft>
              <a:defRPr/>
            </a:pPr>
            <a:r>
              <a:rPr lang="es-CR" sz="3200" dirty="0" smtClean="0">
                <a:solidFill>
                  <a:srgbClr val="FF4401"/>
                </a:solidFill>
                <a:latin typeface="Futura Std Bold"/>
                <a:cs typeface="Futura Std Bold"/>
              </a:rPr>
              <a:t>Contenido</a:t>
            </a:r>
            <a:endParaRPr lang="en-US" sz="3200" dirty="0">
              <a:solidFill>
                <a:srgbClr val="FF4401"/>
              </a:solidFill>
              <a:latin typeface="Futura Std Bold"/>
              <a:ea typeface="+mj-ea"/>
              <a:cs typeface="Futura Std Bold"/>
            </a:endParaRPr>
          </a:p>
        </p:txBody>
      </p:sp>
      <p:graphicFrame>
        <p:nvGraphicFramePr>
          <p:cNvPr id="8" name="Diagram 7"/>
          <p:cNvGraphicFramePr/>
          <p:nvPr/>
        </p:nvGraphicFramePr>
        <p:xfrm>
          <a:off x="1524000" y="1406106"/>
          <a:ext cx="6096000" cy="3666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167224"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Escenario II – </a:t>
            </a:r>
            <a:r>
              <a:rPr lang="es-CR" sz="3200" dirty="0" smtClean="0">
                <a:solidFill>
                  <a:srgbClr val="FF4401"/>
                </a:solidFill>
                <a:latin typeface="Futura Std Bold"/>
                <a:cs typeface="Futura Std Bold"/>
              </a:rPr>
              <a:t>Dos consultas por segundo</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lgn="just"/>
            <a:r>
              <a:rPr lang="es-ES" sz="1800" dirty="0" smtClean="0">
                <a:solidFill>
                  <a:srgbClr val="35375E"/>
                </a:solidFill>
                <a:latin typeface="Futura Std Medium" charset="0"/>
                <a:cs typeface="Futura Std Medium" charset="0"/>
              </a:rPr>
              <a:t> </a:t>
            </a:r>
            <a:r>
              <a:rPr lang="es-ES" sz="1800" dirty="0" smtClean="0">
                <a:solidFill>
                  <a:srgbClr val="35375E"/>
                </a:solidFill>
                <a:latin typeface="Futura Std Medium" charset="0"/>
                <a:cs typeface="Futura Std Medium" charset="0"/>
              </a:rPr>
              <a:t>Se detectó </a:t>
            </a:r>
            <a:r>
              <a:rPr lang="es-ES" sz="1800" dirty="0" err="1" smtClean="0">
                <a:solidFill>
                  <a:srgbClr val="35375E"/>
                </a:solidFill>
                <a:latin typeface="Futura Std Medium" charset="0"/>
                <a:cs typeface="Futura Std Medium" charset="0"/>
              </a:rPr>
              <a:t>timeouts</a:t>
            </a:r>
            <a:r>
              <a:rPr lang="es-ES" sz="1800" dirty="0" smtClean="0">
                <a:solidFill>
                  <a:srgbClr val="35375E"/>
                </a:solidFill>
                <a:latin typeface="Futura Std Medium" charset="0"/>
                <a:cs typeface="Futura Std Medium" charset="0"/>
              </a:rPr>
              <a:t> por parte del bus de datos.</a:t>
            </a:r>
          </a:p>
          <a:p>
            <a:pPr marL="0" indent="0" algn="just"/>
            <a:r>
              <a:rPr lang="es-ES" sz="1800" dirty="0">
                <a:solidFill>
                  <a:srgbClr val="35375E"/>
                </a:solidFill>
                <a:latin typeface="Futura Std Medium" charset="0"/>
                <a:cs typeface="Futura Std Medium" charset="0"/>
              </a:rPr>
              <a:t> </a:t>
            </a:r>
            <a:r>
              <a:rPr lang="es-ES" sz="1800" dirty="0" smtClean="0">
                <a:solidFill>
                  <a:srgbClr val="35375E"/>
                </a:solidFill>
                <a:latin typeface="Futura Std Medium" charset="0"/>
                <a:cs typeface="Futura Std Medium" charset="0"/>
              </a:rPr>
              <a:t>Los tiempos de respuesta se mantienen por debajo del segundo en todas las ejecuciones.</a:t>
            </a:r>
            <a:endParaRPr lang="es-ES" sz="1800" dirty="0" smtClean="0">
              <a:solidFill>
                <a:srgbClr val="35375E"/>
              </a:solidFill>
              <a:latin typeface="Futura Std Medium" charset="0"/>
              <a:cs typeface="Futura Std Medium" charset="0"/>
            </a:endParaRPr>
          </a:p>
          <a:p>
            <a:pPr marL="0" indent="0"/>
            <a:endParaRPr lang="en-US" sz="1800" b="0" dirty="0">
              <a:solidFill>
                <a:srgbClr val="35375E"/>
              </a:solidFill>
              <a:latin typeface="Futura Std Medium" charset="0"/>
              <a:cs typeface="Futura Std Medium" charset="0"/>
            </a:endParaRPr>
          </a:p>
        </p:txBody>
      </p:sp>
      <p:graphicFrame>
        <p:nvGraphicFramePr>
          <p:cNvPr id="9" name="Chart 8"/>
          <p:cNvGraphicFramePr/>
          <p:nvPr>
            <p:extLst>
              <p:ext uri="{D42A27DB-BD31-4B8C-83A1-F6EECF244321}">
                <p14:modId xmlns:p14="http://schemas.microsoft.com/office/powerpoint/2010/main" val="1334619041"/>
              </p:ext>
            </p:extLst>
          </p:nvPr>
        </p:nvGraphicFramePr>
        <p:xfrm>
          <a:off x="3784208" y="1485900"/>
          <a:ext cx="48252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23289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8" y="695325"/>
            <a:ext cx="8053755"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Escenario  </a:t>
            </a:r>
            <a:r>
              <a:rPr lang="es-CR" sz="3200" dirty="0" smtClean="0">
                <a:solidFill>
                  <a:srgbClr val="FF4401"/>
                </a:solidFill>
                <a:latin typeface="Futura Std Bold"/>
                <a:cs typeface="Futura Std Bold"/>
              </a:rPr>
              <a:t>IV </a:t>
            </a:r>
            <a:r>
              <a:rPr lang="es-CR" sz="3200" dirty="0" smtClean="0">
                <a:solidFill>
                  <a:srgbClr val="FF4401"/>
                </a:solidFill>
                <a:latin typeface="Futura Std Bold"/>
                <a:cs typeface="Futura Std Bold"/>
              </a:rPr>
              <a:t>– </a:t>
            </a:r>
            <a:r>
              <a:rPr lang="es-CR" sz="3200" dirty="0" smtClean="0">
                <a:solidFill>
                  <a:srgbClr val="FF4401"/>
                </a:solidFill>
                <a:latin typeface="Futura Std Bold"/>
                <a:cs typeface="Futura Std Bold"/>
              </a:rPr>
              <a:t>Cinco consultas por segundo</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r>
              <a:rPr lang="es-CR" sz="1800" b="0" dirty="0" smtClean="0">
                <a:solidFill>
                  <a:srgbClr val="35375E"/>
                </a:solidFill>
                <a:latin typeface="Futura Std Medium" charset="0"/>
                <a:cs typeface="Futura Std Medium" charset="0"/>
              </a:rPr>
              <a:t>Los tiempos de respuesta incrementan, pasan de menos de 1 segundo a poco más de 13 segundos en promedio </a:t>
            </a:r>
          </a:p>
          <a:p>
            <a:pPr marL="0" indent="0"/>
            <a:r>
              <a:rPr lang="es-CR" sz="1800" dirty="0" err="1" smtClean="0">
                <a:solidFill>
                  <a:srgbClr val="35375E"/>
                </a:solidFill>
                <a:latin typeface="Futura Std Medium" charset="0"/>
                <a:cs typeface="Futura Std Medium" charset="0"/>
              </a:rPr>
              <a:t>Timeouts</a:t>
            </a:r>
            <a:r>
              <a:rPr lang="es-CR" sz="1800" dirty="0" smtClean="0">
                <a:solidFill>
                  <a:srgbClr val="35375E"/>
                </a:solidFill>
                <a:latin typeface="Futura Std Medium" charset="0"/>
                <a:cs typeface="Futura Std Medium" charset="0"/>
              </a:rPr>
              <a:t> de bus, se detiene la prueba.</a:t>
            </a:r>
          </a:p>
          <a:p>
            <a:pPr marL="0" indent="0"/>
            <a:endParaRPr lang="es-CR" sz="1800" b="0" dirty="0">
              <a:solidFill>
                <a:srgbClr val="35375E"/>
              </a:solidFill>
              <a:latin typeface="Futura Std Medium" charset="0"/>
              <a:cs typeface="Futura Std Medium" charset="0"/>
            </a:endParaRPr>
          </a:p>
        </p:txBody>
      </p:sp>
      <p:graphicFrame>
        <p:nvGraphicFramePr>
          <p:cNvPr id="5" name="Chart 4"/>
          <p:cNvGraphicFramePr/>
          <p:nvPr>
            <p:extLst>
              <p:ext uri="{D42A27DB-BD31-4B8C-83A1-F6EECF244321}">
                <p14:modId xmlns:p14="http://schemas.microsoft.com/office/powerpoint/2010/main" val="809627848"/>
              </p:ext>
            </p:extLst>
          </p:nvPr>
        </p:nvGraphicFramePr>
        <p:xfrm>
          <a:off x="3892280" y="1836737"/>
          <a:ext cx="4618673" cy="30940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057064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167224"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Escenario II – Ir a página solicitudes</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r>
              <a:rPr lang="es-CR" sz="1800" b="0" dirty="0" smtClean="0">
                <a:solidFill>
                  <a:srgbClr val="35375E"/>
                </a:solidFill>
                <a:latin typeface="Futura Std Medium" charset="0"/>
                <a:cs typeface="Futura Std Medium" charset="0"/>
              </a:rPr>
              <a:t>Presenta una anomalía  al minuto 140 de la prueba alcanzando un valor máximo de 14 segundos</a:t>
            </a:r>
            <a:endParaRPr lang="es-CR" sz="1800" b="0" dirty="0">
              <a:solidFill>
                <a:srgbClr val="35375E"/>
              </a:solidFill>
              <a:latin typeface="Futura Std Medium" charset="0"/>
              <a:cs typeface="Futura Std Medium"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861876"/>
            <a:ext cx="5342586" cy="17464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73180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167224"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Escenario II – Acciones restantes</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r>
              <a:rPr lang="es-CR" sz="1800" b="0" dirty="0" smtClean="0">
                <a:solidFill>
                  <a:srgbClr val="35375E"/>
                </a:solidFill>
                <a:latin typeface="Futura Std Medium" charset="0"/>
                <a:cs typeface="Futura Std Medium" charset="0"/>
              </a:rPr>
              <a:t>Se mantienen por debajo de los 5 segundos</a:t>
            </a:r>
            <a:endParaRPr lang="es-CR" sz="1800" b="0" dirty="0">
              <a:solidFill>
                <a:srgbClr val="35375E"/>
              </a:solidFill>
              <a:latin typeface="Futura Std Medium" charset="0"/>
              <a:cs typeface="Futura Std Medium" charset="0"/>
            </a:endParaRPr>
          </a:p>
        </p:txBody>
      </p:sp>
    </p:spTree>
    <p:extLst>
      <p:ext uri="{BB962C8B-B14F-4D97-AF65-F5344CB8AC3E}">
        <p14:creationId xmlns:p14="http://schemas.microsoft.com/office/powerpoint/2010/main" val="24873180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167224"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Escenario III – Iniciar y Cerrar sesión</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r>
              <a:rPr lang="es-CR" sz="1800" b="0" dirty="0" smtClean="0">
                <a:solidFill>
                  <a:srgbClr val="35375E"/>
                </a:solidFill>
                <a:latin typeface="Futura Std Medium" charset="0"/>
                <a:cs typeface="Futura Std Medium" charset="0"/>
              </a:rPr>
              <a:t>Para la prueba de rendimiento, ambas acciones prácticamente duplicaron el tiempo de ejecución con respecto a la línea base</a:t>
            </a:r>
            <a:endParaRPr lang="es-CR" sz="1800" b="0" dirty="0">
              <a:solidFill>
                <a:srgbClr val="35375E"/>
              </a:solidFill>
              <a:latin typeface="Futura Std Medium" charset="0"/>
              <a:cs typeface="Futura Std Medium"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647825"/>
            <a:ext cx="5283106" cy="18972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8510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167224"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Escenario III – Cargar archivo</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lgn="just"/>
            <a:r>
              <a:rPr lang="es-ES" sz="1800" dirty="0" smtClean="0">
                <a:solidFill>
                  <a:srgbClr val="35375E"/>
                </a:solidFill>
                <a:latin typeface="Futura Std Medium" charset="0"/>
                <a:cs typeface="Futura Std Medium" charset="0"/>
              </a:rPr>
              <a:t>Incrementó su tiempo de ejecución en comparación con la línea base, de un pico de 11.9 segundos paso a uno de 45 segundos</a:t>
            </a:r>
          </a:p>
          <a:p>
            <a:pPr marL="0" indent="0"/>
            <a:endParaRPr lang="en-US" sz="1800" b="0" dirty="0">
              <a:solidFill>
                <a:srgbClr val="35375E"/>
              </a:solidFill>
              <a:latin typeface="Futura Std Medium" charset="0"/>
              <a:cs typeface="Futura Std Medium" charset="0"/>
            </a:endParaRPr>
          </a:p>
        </p:txBody>
      </p:sp>
      <p:pic>
        <p:nvPicPr>
          <p:cNvPr id="6" name="Picture 5" descr="Cargar_archivo.png"/>
          <p:cNvPicPr>
            <a:picLocks noChangeAspect="1"/>
          </p:cNvPicPr>
          <p:nvPr/>
        </p:nvPicPr>
        <p:blipFill>
          <a:blip r:embed="rId3"/>
          <a:stretch>
            <a:fillRect/>
          </a:stretch>
        </p:blipFill>
        <p:spPr>
          <a:xfrm>
            <a:off x="3892378" y="1836738"/>
            <a:ext cx="4942703" cy="23318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38123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167224"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Escenario III – Ir a página solicitudes</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lgn="just"/>
            <a:r>
              <a:rPr lang="es-CR" sz="1800" dirty="0" smtClean="0">
                <a:solidFill>
                  <a:srgbClr val="35375E"/>
                </a:solidFill>
                <a:latin typeface="Futura Std Medium" charset="0"/>
                <a:cs typeface="Futura Std Medium" charset="0"/>
              </a:rPr>
              <a:t> Pasó de un pico máximo de 14 segundos a uno de 12 segundos</a:t>
            </a:r>
          </a:p>
          <a:p>
            <a:pPr marL="0" indent="0"/>
            <a:endParaRPr lang="en-US" sz="1800" b="0" dirty="0">
              <a:solidFill>
                <a:srgbClr val="35375E"/>
              </a:solidFill>
              <a:latin typeface="Futura Std Medium" charset="0"/>
              <a:cs typeface="Futura Std Medium" charset="0"/>
            </a:endParaRPr>
          </a:p>
        </p:txBody>
      </p:sp>
      <p:pic>
        <p:nvPicPr>
          <p:cNvPr id="6" name="Picture 5" descr="D:\Avantica\Projects\BCR\SVN RiesgoLiquidez\Ejecucion\Ciclo I Pruebas\Graficos\Monitoreo Web\ColaGenReportesYWeb\Ir_a_pagina_solicitudes.png"/>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647825"/>
            <a:ext cx="5486400" cy="24580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739259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167224"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Escenario III – Ir a página plantillas</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lgn="just"/>
            <a:r>
              <a:rPr lang="es-CR" sz="1800" dirty="0" smtClean="0">
                <a:solidFill>
                  <a:srgbClr val="35375E"/>
                </a:solidFill>
                <a:latin typeface="Futura Std Medium" charset="0"/>
                <a:cs typeface="Futura Std Medium" charset="0"/>
              </a:rPr>
              <a:t> Pasó de un pico máximo de 2.5 segundos a uno de 16</a:t>
            </a:r>
          </a:p>
          <a:p>
            <a:pPr marL="0" indent="0"/>
            <a:endParaRPr lang="en-US" sz="1800" b="0" dirty="0">
              <a:solidFill>
                <a:srgbClr val="35375E"/>
              </a:solidFill>
              <a:latin typeface="Futura Std Medium" charset="0"/>
              <a:cs typeface="Futura Std Medium" charset="0"/>
            </a:endParaRPr>
          </a:p>
        </p:txBody>
      </p:sp>
      <p:pic>
        <p:nvPicPr>
          <p:cNvPr id="5" name="Picture 4" descr="Ir_a_pagina_plantillas.png"/>
          <p:cNvPicPr>
            <a:picLocks noChangeAspect="1"/>
          </p:cNvPicPr>
          <p:nvPr/>
        </p:nvPicPr>
        <p:blipFill>
          <a:blip r:embed="rId2"/>
          <a:stretch>
            <a:fillRect/>
          </a:stretch>
        </p:blipFill>
        <p:spPr>
          <a:xfrm>
            <a:off x="3657600" y="1836739"/>
            <a:ext cx="5276335" cy="23203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0225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167224"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Escenario III – Ir a página ordenes</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r>
              <a:rPr lang="es-CR" sz="1800" b="0" dirty="0" smtClean="0">
                <a:solidFill>
                  <a:srgbClr val="35375E"/>
                </a:solidFill>
                <a:latin typeface="Futura Std Medium" charset="0"/>
                <a:cs typeface="Futura Std Medium" charset="0"/>
              </a:rPr>
              <a:t> Presenta un pico máximo  de alrededor 20 segundos</a:t>
            </a:r>
            <a:endParaRPr lang="es-CR" sz="1800" b="0" dirty="0">
              <a:solidFill>
                <a:srgbClr val="35375E"/>
              </a:solidFill>
              <a:latin typeface="Futura Std Medium" charset="0"/>
              <a:cs typeface="Futura Std Medium" charset="0"/>
            </a:endParaRPr>
          </a:p>
        </p:txBody>
      </p:sp>
      <p:pic>
        <p:nvPicPr>
          <p:cNvPr id="7" name="Picture 6" descr="Ir_a_pagina_ordenes.png"/>
          <p:cNvPicPr>
            <a:picLocks noChangeAspect="1"/>
          </p:cNvPicPr>
          <p:nvPr/>
        </p:nvPicPr>
        <p:blipFill>
          <a:blip r:embed="rId3"/>
          <a:stretch>
            <a:fillRect/>
          </a:stretch>
        </p:blipFill>
        <p:spPr>
          <a:xfrm>
            <a:off x="3657600" y="1836738"/>
            <a:ext cx="5251622" cy="23252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7499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167224"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Escenario III – Acciones restantes</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r>
              <a:rPr lang="en-US" sz="1800" dirty="0" smtClean="0">
                <a:solidFill>
                  <a:srgbClr val="35375E"/>
                </a:solidFill>
                <a:latin typeface="Futura Std Medium" charset="0"/>
                <a:cs typeface="Futura Std Medium" charset="0"/>
              </a:rPr>
              <a:t> </a:t>
            </a:r>
            <a:r>
              <a:rPr lang="es-CR" sz="1800" dirty="0" smtClean="0">
                <a:solidFill>
                  <a:srgbClr val="35375E"/>
                </a:solidFill>
                <a:latin typeface="Futura Std Medium" charset="0"/>
                <a:cs typeface="Futura Std Medium" charset="0"/>
              </a:rPr>
              <a:t>Para el resto de las acciones se pudo observar que, hubo un incremento en los tiempos de respuesta en comparación  con los resultados de la línea base, sin embargo este incremento es bajo.</a:t>
            </a:r>
            <a:endParaRPr lang="es-CR" sz="1800" b="0" dirty="0">
              <a:solidFill>
                <a:srgbClr val="35375E"/>
              </a:solidFill>
              <a:latin typeface="Futura Std Medium" charset="0"/>
              <a:cs typeface="Futura Std Medium" charset="0"/>
            </a:endParaRPr>
          </a:p>
        </p:txBody>
      </p:sp>
    </p:spTree>
    <p:extLst>
      <p:ext uri="{BB962C8B-B14F-4D97-AF65-F5344CB8AC3E}">
        <p14:creationId xmlns:p14="http://schemas.microsoft.com/office/powerpoint/2010/main" val="47874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63800"/>
            <a:ext cx="4579938" cy="533400"/>
          </a:xfrm>
        </p:spPr>
        <p:txBody>
          <a:bodyPr>
            <a:normAutofit/>
          </a:bodyPr>
          <a:lstStyle/>
          <a:p>
            <a:pPr algn="l" fontAlgn="auto">
              <a:spcAft>
                <a:spcPts val="0"/>
              </a:spcAft>
              <a:defRPr/>
            </a:pPr>
            <a:r>
              <a:rPr lang="es-CR" sz="2400" dirty="0" smtClean="0">
                <a:solidFill>
                  <a:srgbClr val="FF4401"/>
                </a:solidFill>
                <a:latin typeface="Futura Std Bold"/>
                <a:ea typeface="+mj-ea"/>
                <a:cs typeface="Futura Std Bold"/>
              </a:rPr>
              <a:t>Introducción</a:t>
            </a:r>
            <a:endParaRPr lang="es-CR" sz="2400" dirty="0">
              <a:solidFill>
                <a:srgbClr val="FF4401"/>
              </a:solidFill>
              <a:latin typeface="Futura Std Bold"/>
              <a:ea typeface="+mj-ea"/>
              <a:cs typeface="Futura Std Bold"/>
            </a:endParaRPr>
          </a:p>
        </p:txBody>
      </p:sp>
      <p:sp>
        <p:nvSpPr>
          <p:cNvPr id="6" name="Subtitle 2"/>
          <p:cNvSpPr>
            <a:spLocks noGrp="1"/>
          </p:cNvSpPr>
          <p:nvPr>
            <p:ph type="subTitle" idx="1"/>
          </p:nvPr>
        </p:nvSpPr>
        <p:spPr>
          <a:xfrm>
            <a:off x="228600" y="3238500"/>
            <a:ext cx="3987800" cy="284163"/>
          </a:xfrm>
        </p:spPr>
        <p:txBody>
          <a:bodyPr rtlCol="0">
            <a:normAutofit fontScale="47500" lnSpcReduction="20000"/>
          </a:bodyPr>
          <a:lstStyle/>
          <a:p>
            <a:pPr algn="l" fontAlgn="auto">
              <a:spcAft>
                <a:spcPts val="0"/>
              </a:spcAft>
              <a:buFont typeface="Arial" pitchFamily="34" charset="0"/>
              <a:buNone/>
              <a:defRPr/>
            </a:pPr>
            <a:r>
              <a:rPr lang="es-CR" dirty="0" smtClean="0">
                <a:solidFill>
                  <a:schemeClr val="bg1"/>
                </a:solidFill>
                <a:latin typeface="Futura Std Heavy"/>
                <a:cs typeface="Futura Std Heavy"/>
              </a:rPr>
              <a:t>BCR – </a:t>
            </a:r>
            <a:r>
              <a:rPr lang="es-CR" dirty="0" err="1" smtClean="0">
                <a:solidFill>
                  <a:schemeClr val="bg1"/>
                </a:solidFill>
                <a:latin typeface="Futura Std Heavy"/>
                <a:cs typeface="Futura Std Heavy"/>
              </a:rPr>
              <a:t>Salesforce</a:t>
            </a:r>
            <a:endParaRPr lang="es-CR" dirty="0">
              <a:solidFill>
                <a:schemeClr val="bg1"/>
              </a:solidFill>
              <a:latin typeface="Futura Std Heavy"/>
              <a:cs typeface="Futura Std Heavy"/>
            </a:endParaRPr>
          </a:p>
        </p:txBody>
      </p:sp>
    </p:spTree>
    <p:extLst>
      <p:ext uri="{BB962C8B-B14F-4D97-AF65-F5344CB8AC3E}">
        <p14:creationId xmlns:p14="http://schemas.microsoft.com/office/powerpoint/2010/main" val="2538377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357005"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Comportamiento de Servidores</a:t>
            </a:r>
            <a:br>
              <a:rPr lang="es-CR" sz="3200" dirty="0" smtClean="0">
                <a:solidFill>
                  <a:srgbClr val="FF4401"/>
                </a:solidFill>
                <a:latin typeface="Futura Std Bold"/>
                <a:cs typeface="Futura Std Bold"/>
              </a:rPr>
            </a:br>
            <a:r>
              <a:rPr lang="es-CR" sz="3200" dirty="0" smtClean="0">
                <a:solidFill>
                  <a:srgbClr val="FF4401"/>
                </a:solidFill>
                <a:latin typeface="Futura Std Bold"/>
                <a:cs typeface="Futura Std Bold"/>
              </a:rPr>
              <a:t>Uso de Memoria RAM</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lstStyle/>
          <a:p>
            <a:pPr marL="0" indent="0" algn="just"/>
            <a:r>
              <a:rPr lang="es-ES" sz="1800" dirty="0" smtClean="0">
                <a:solidFill>
                  <a:srgbClr val="35375E"/>
                </a:solidFill>
                <a:latin typeface="Futura Std Medium" charset="0"/>
                <a:cs typeface="Futura Std Medium" charset="0"/>
              </a:rPr>
              <a:t> El </a:t>
            </a:r>
            <a:r>
              <a:rPr lang="es-ES" sz="1800" b="1" dirty="0" smtClean="0">
                <a:solidFill>
                  <a:srgbClr val="35375E"/>
                </a:solidFill>
                <a:latin typeface="Futura Std Medium" charset="0"/>
                <a:cs typeface="Futura Std Medium" charset="0"/>
              </a:rPr>
              <a:t>Servidor de base de datos</a:t>
            </a:r>
            <a:r>
              <a:rPr lang="es-ES" sz="1800" dirty="0" smtClean="0">
                <a:solidFill>
                  <a:srgbClr val="35375E"/>
                </a:solidFill>
                <a:latin typeface="Futura Std Medium" charset="0"/>
                <a:cs typeface="Futura Std Medium" charset="0"/>
              </a:rPr>
              <a:t> se mantuvo en valores muy estables de consumo de memoria a lo largo de la prueba. El consumo de memoria fue cercano a los 8.5Gb.</a:t>
            </a:r>
          </a:p>
          <a:p>
            <a:pPr marL="0" indent="0"/>
            <a:endParaRPr lang="en-US" sz="1800" b="0" dirty="0">
              <a:solidFill>
                <a:srgbClr val="35375E"/>
              </a:solidFill>
              <a:latin typeface="Futura Std Medium" charset="0"/>
              <a:cs typeface="Futura Std Medium" charset="0"/>
            </a:endParaRPr>
          </a:p>
        </p:txBody>
      </p:sp>
      <p:pic>
        <p:nvPicPr>
          <p:cNvPr id="6" name="Imagen 3"/>
          <p:cNvPicPr/>
          <p:nvPr/>
        </p:nvPicPr>
        <p:blipFill>
          <a:blip r:embed="rId3"/>
          <a:stretch>
            <a:fillRect/>
          </a:stretch>
        </p:blipFill>
        <p:spPr>
          <a:xfrm>
            <a:off x="3855309" y="1836738"/>
            <a:ext cx="4764960" cy="198278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357005"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Comportamiento de Servidores</a:t>
            </a:r>
            <a:br>
              <a:rPr lang="es-CR" sz="3200" dirty="0" smtClean="0">
                <a:solidFill>
                  <a:srgbClr val="FF4401"/>
                </a:solidFill>
                <a:latin typeface="Futura Std Bold"/>
                <a:cs typeface="Futura Std Bold"/>
              </a:rPr>
            </a:br>
            <a:r>
              <a:rPr lang="es-CR" sz="3200" dirty="0" smtClean="0">
                <a:solidFill>
                  <a:srgbClr val="FF4401"/>
                </a:solidFill>
                <a:latin typeface="Futura Std Bold"/>
                <a:cs typeface="Futura Std Bold"/>
              </a:rPr>
              <a:t>Uso de Memoria RAM</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lstStyle/>
          <a:p>
            <a:pPr marL="0" indent="0" algn="just"/>
            <a:r>
              <a:rPr lang="es-ES" sz="1800" dirty="0" smtClean="0">
                <a:solidFill>
                  <a:srgbClr val="35375E"/>
                </a:solidFill>
                <a:latin typeface="Futura Std Medium" charset="0"/>
                <a:cs typeface="Futura Std Medium" charset="0"/>
              </a:rPr>
              <a:t> Los </a:t>
            </a:r>
            <a:r>
              <a:rPr lang="es-ES" sz="1800" b="1" dirty="0" smtClean="0">
                <a:solidFill>
                  <a:srgbClr val="35375E"/>
                </a:solidFill>
                <a:latin typeface="Futura Std Medium" charset="0"/>
                <a:cs typeface="Futura Std Medium" charset="0"/>
              </a:rPr>
              <a:t>Servidores de aplicación </a:t>
            </a:r>
            <a:r>
              <a:rPr lang="es-ES" sz="1800" dirty="0" smtClean="0">
                <a:solidFill>
                  <a:srgbClr val="35375E"/>
                </a:solidFill>
                <a:latin typeface="Futura Std Medium" charset="0"/>
                <a:cs typeface="Futura Std Medium" charset="0"/>
              </a:rPr>
              <a:t>en general se mantuvieron estables con valores cercanos a los 4Gb.</a:t>
            </a:r>
            <a:endParaRPr lang="en-US" sz="1800" b="0" dirty="0">
              <a:solidFill>
                <a:srgbClr val="35375E"/>
              </a:solidFill>
              <a:latin typeface="Futura Std Medium" charset="0"/>
              <a:cs typeface="Futura Std Medium" charset="0"/>
            </a:endParaRPr>
          </a:p>
        </p:txBody>
      </p:sp>
      <p:pic>
        <p:nvPicPr>
          <p:cNvPr id="5" name="Imagen 9"/>
          <p:cNvPicPr/>
          <p:nvPr/>
        </p:nvPicPr>
        <p:blipFill>
          <a:blip r:embed="rId4"/>
          <a:stretch>
            <a:fillRect/>
          </a:stretch>
        </p:blipFill>
        <p:spPr>
          <a:xfrm>
            <a:off x="3754292" y="1647825"/>
            <a:ext cx="4957222" cy="19886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98066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357005"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Comportamiento de Servidores</a:t>
            </a:r>
            <a:br>
              <a:rPr lang="es-CR" sz="3200" dirty="0" smtClean="0">
                <a:solidFill>
                  <a:srgbClr val="FF4401"/>
                </a:solidFill>
                <a:latin typeface="Futura Std Bold"/>
                <a:cs typeface="Futura Std Bold"/>
              </a:rPr>
            </a:br>
            <a:r>
              <a:rPr lang="es-CR" sz="3200" dirty="0" smtClean="0">
                <a:solidFill>
                  <a:srgbClr val="FF4401"/>
                </a:solidFill>
                <a:latin typeface="Futura Std Bold"/>
                <a:cs typeface="Futura Std Bold"/>
              </a:rPr>
              <a:t>Uso de Memoria RAM</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lstStyle/>
          <a:p>
            <a:pPr marL="0" indent="0" algn="just">
              <a:buNone/>
            </a:pPr>
            <a:r>
              <a:rPr lang="es-ES" sz="1800" dirty="0" smtClean="0">
                <a:solidFill>
                  <a:srgbClr val="35375E"/>
                </a:solidFill>
                <a:latin typeface="Futura Std Medium" charset="0"/>
                <a:cs typeface="Futura Std Medium" charset="0"/>
              </a:rPr>
              <a:t> </a:t>
            </a:r>
          </a:p>
          <a:p>
            <a:pPr marL="0" indent="0" algn="just"/>
            <a:r>
              <a:rPr lang="es-ES" sz="1800" dirty="0" smtClean="0">
                <a:solidFill>
                  <a:srgbClr val="35375E"/>
                </a:solidFill>
                <a:latin typeface="Futura Std Medium" charset="0"/>
                <a:cs typeface="Futura Std Medium" charset="0"/>
              </a:rPr>
              <a:t> Los </a:t>
            </a:r>
            <a:r>
              <a:rPr lang="es-ES" sz="1800" b="1" dirty="0" smtClean="0">
                <a:solidFill>
                  <a:srgbClr val="35375E"/>
                </a:solidFill>
                <a:latin typeface="Futura Std Medium" charset="0"/>
                <a:cs typeface="Futura Std Medium" charset="0"/>
              </a:rPr>
              <a:t>Servidores de presentación </a:t>
            </a:r>
            <a:r>
              <a:rPr lang="es-ES" sz="1800" dirty="0" smtClean="0">
                <a:solidFill>
                  <a:srgbClr val="35375E"/>
                </a:solidFill>
                <a:latin typeface="Futura Std Medium" charset="0"/>
                <a:cs typeface="Futura Std Medium" charset="0"/>
              </a:rPr>
              <a:t>se mantuvieron estables en valores cercanos a los 4Gb </a:t>
            </a:r>
          </a:p>
          <a:p>
            <a:pPr marL="0" indent="0"/>
            <a:endParaRPr lang="en-US" sz="1800" b="0" dirty="0">
              <a:solidFill>
                <a:srgbClr val="35375E"/>
              </a:solidFill>
              <a:latin typeface="Futura Std Medium" charset="0"/>
              <a:cs typeface="Futura Std Medium" charset="0"/>
            </a:endParaRPr>
          </a:p>
        </p:txBody>
      </p:sp>
      <p:pic>
        <p:nvPicPr>
          <p:cNvPr id="6" name="Imagen 13"/>
          <p:cNvPicPr/>
          <p:nvPr/>
        </p:nvPicPr>
        <p:blipFill>
          <a:blip r:embed="rId3"/>
          <a:stretch>
            <a:fillRect/>
          </a:stretch>
        </p:blipFill>
        <p:spPr>
          <a:xfrm>
            <a:off x="3657600" y="1836738"/>
            <a:ext cx="5409028" cy="21355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57499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357005"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Comportamiento de Servidores</a:t>
            </a:r>
            <a:br>
              <a:rPr lang="es-CR" sz="3200" dirty="0" smtClean="0">
                <a:solidFill>
                  <a:srgbClr val="FF4401"/>
                </a:solidFill>
                <a:latin typeface="Futura Std Bold"/>
                <a:cs typeface="Futura Std Bold"/>
              </a:rPr>
            </a:br>
            <a:r>
              <a:rPr lang="es-CR" sz="3200" dirty="0" smtClean="0">
                <a:solidFill>
                  <a:srgbClr val="FF4401"/>
                </a:solidFill>
                <a:latin typeface="Futura Std Bold"/>
                <a:cs typeface="Futura Std Bold"/>
              </a:rPr>
              <a:t>Uso de CPU</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27212"/>
            <a:ext cx="3200400" cy="3094037"/>
          </a:xfrm>
        </p:spPr>
        <p:txBody>
          <a:bodyPr>
            <a:normAutofit/>
          </a:bodyPr>
          <a:lstStyle/>
          <a:p>
            <a:pPr marL="0" indent="0" algn="just">
              <a:buNone/>
            </a:pPr>
            <a:r>
              <a:rPr lang="es-ES" sz="1800" dirty="0" smtClean="0">
                <a:solidFill>
                  <a:srgbClr val="35375E"/>
                </a:solidFill>
                <a:latin typeface="Futura Std Medium"/>
                <a:cs typeface="Futura Std Medium" charset="0"/>
              </a:rPr>
              <a:t> </a:t>
            </a:r>
          </a:p>
          <a:p>
            <a:pPr marL="0" indent="0" algn="just"/>
            <a:r>
              <a:rPr lang="es-ES" sz="1800" b="0" dirty="0" smtClean="0">
                <a:solidFill>
                  <a:srgbClr val="35375E"/>
                </a:solidFill>
                <a:latin typeface="Futura Std Medium"/>
                <a:cs typeface="Futura Std Medium" charset="0"/>
              </a:rPr>
              <a:t>El uso de CPU en el </a:t>
            </a:r>
            <a:r>
              <a:rPr lang="es-ES" sz="1800" b="1" dirty="0" smtClean="0">
                <a:solidFill>
                  <a:srgbClr val="35375E"/>
                </a:solidFill>
                <a:latin typeface="Futura Std Medium"/>
                <a:cs typeface="Futura Std Medium" charset="0"/>
              </a:rPr>
              <a:t>Servidor de base de datos </a:t>
            </a:r>
            <a:r>
              <a:rPr lang="es-ES" sz="1800" b="0" dirty="0" smtClean="0">
                <a:solidFill>
                  <a:srgbClr val="35375E"/>
                </a:solidFill>
                <a:latin typeface="Futura Std Medium"/>
                <a:cs typeface="Futura Std Medium" charset="0"/>
              </a:rPr>
              <a:t>presenta valores promedio muy estables, con una usabilidad del procesador cercana al 5% a lo largo de toda la prueba</a:t>
            </a:r>
            <a:endParaRPr lang="en-US" sz="1800" b="0" dirty="0">
              <a:solidFill>
                <a:srgbClr val="35375E"/>
              </a:solidFill>
              <a:latin typeface="Futura Std Medium"/>
              <a:cs typeface="Futura Std Medium" charset="0"/>
            </a:endParaRPr>
          </a:p>
        </p:txBody>
      </p:sp>
      <p:pic>
        <p:nvPicPr>
          <p:cNvPr id="5" name="Imagen 2"/>
          <p:cNvPicPr/>
          <p:nvPr/>
        </p:nvPicPr>
        <p:blipFill>
          <a:blip r:embed="rId4"/>
          <a:stretch>
            <a:fillRect/>
          </a:stretch>
        </p:blipFill>
        <p:spPr>
          <a:xfrm>
            <a:off x="3842951" y="1836737"/>
            <a:ext cx="5140411" cy="2747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1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357005"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Comportamiento de Servidores</a:t>
            </a:r>
            <a:br>
              <a:rPr lang="es-CR" sz="3200" dirty="0" smtClean="0">
                <a:solidFill>
                  <a:srgbClr val="FF4401"/>
                </a:solidFill>
                <a:latin typeface="Futura Std Bold"/>
                <a:cs typeface="Futura Std Bold"/>
              </a:rPr>
            </a:br>
            <a:r>
              <a:rPr lang="es-CR" sz="3200" dirty="0" smtClean="0">
                <a:solidFill>
                  <a:srgbClr val="FF4401"/>
                </a:solidFill>
                <a:latin typeface="Futura Std Bold"/>
                <a:cs typeface="Futura Std Bold"/>
              </a:rPr>
              <a:t>Uso de CPU</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lgn="just">
              <a:buNone/>
            </a:pPr>
            <a:r>
              <a:rPr lang="es-ES" sz="1800" dirty="0" smtClean="0">
                <a:solidFill>
                  <a:srgbClr val="35375E"/>
                </a:solidFill>
                <a:latin typeface="Futura Std Medium" charset="0"/>
                <a:cs typeface="Futura Std Medium" charset="0"/>
              </a:rPr>
              <a:t> </a:t>
            </a:r>
            <a:endParaRPr lang="es-ES" sz="1800" dirty="0" smtClean="0">
              <a:solidFill>
                <a:srgbClr val="35375E"/>
              </a:solidFill>
              <a:latin typeface="Futura Std Medium"/>
              <a:cs typeface="Futura Std Medium" charset="0"/>
            </a:endParaRPr>
          </a:p>
          <a:p>
            <a:pPr marL="0" indent="0" algn="just"/>
            <a:r>
              <a:rPr lang="es-ES" sz="1800" dirty="0">
                <a:solidFill>
                  <a:srgbClr val="35375E"/>
                </a:solidFill>
                <a:latin typeface="Futura Std Medium"/>
                <a:cs typeface="Futura Std Medium" charset="0"/>
              </a:rPr>
              <a:t>Los </a:t>
            </a:r>
            <a:r>
              <a:rPr lang="es-ES" sz="1800" b="1" dirty="0">
                <a:solidFill>
                  <a:srgbClr val="35375E"/>
                </a:solidFill>
                <a:latin typeface="Futura Std Medium"/>
                <a:cs typeface="Futura Std Medium" charset="0"/>
              </a:rPr>
              <a:t>Servidores de Aplicación	</a:t>
            </a:r>
            <a:r>
              <a:rPr lang="es-ES" sz="1800" dirty="0">
                <a:solidFill>
                  <a:srgbClr val="35375E"/>
                </a:solidFill>
                <a:latin typeface="Futura Std Medium"/>
                <a:cs typeface="Futura Std Medium" charset="0"/>
              </a:rPr>
              <a:t>registran valores promedio cercanos al 14% de uso del </a:t>
            </a:r>
            <a:r>
              <a:rPr lang="es-ES" sz="1800" dirty="0" smtClean="0">
                <a:solidFill>
                  <a:srgbClr val="35375E"/>
                </a:solidFill>
                <a:latin typeface="Futura Std Medium"/>
                <a:cs typeface="Futura Std Medium" charset="0"/>
              </a:rPr>
              <a:t>CPU</a:t>
            </a:r>
          </a:p>
          <a:p>
            <a:pPr marL="0" indent="0" algn="just"/>
            <a:r>
              <a:rPr lang="es-ES" sz="1800" b="0" dirty="0" smtClean="0">
                <a:solidFill>
                  <a:srgbClr val="35375E"/>
                </a:solidFill>
                <a:latin typeface="Futura Std Medium"/>
                <a:cs typeface="Futura Std Medium" charset="0"/>
              </a:rPr>
              <a:t>Alcanzando valores máximos de 45% </a:t>
            </a:r>
            <a:r>
              <a:rPr lang="es-ES" sz="1800" dirty="0">
                <a:solidFill>
                  <a:srgbClr val="35375E"/>
                </a:solidFill>
                <a:latin typeface="Futura Std Medium"/>
                <a:cs typeface="Futura Std Medium" charset="0"/>
              </a:rPr>
              <a:t>para BCR0683ASRL91 y 32% para BCR0683ASRL92</a:t>
            </a:r>
            <a:endParaRPr lang="es-ES" sz="1800" b="0" dirty="0" smtClean="0">
              <a:solidFill>
                <a:srgbClr val="35375E"/>
              </a:solidFill>
              <a:latin typeface="Futura Std Medium"/>
              <a:cs typeface="Futura Std Medium" charset="0"/>
            </a:endParaRPr>
          </a:p>
          <a:p>
            <a:pPr marL="0" indent="0" algn="just"/>
            <a:endParaRPr lang="en-US" sz="1800" b="0" dirty="0">
              <a:solidFill>
                <a:srgbClr val="35375E"/>
              </a:solidFill>
              <a:latin typeface="Futura Std Medium"/>
              <a:cs typeface="Futura Std Medium" charset="0"/>
            </a:endParaRPr>
          </a:p>
        </p:txBody>
      </p:sp>
      <p:pic>
        <p:nvPicPr>
          <p:cNvPr id="4" name="Imagen 6"/>
          <p:cNvPicPr/>
          <p:nvPr/>
        </p:nvPicPr>
        <p:blipFill>
          <a:blip r:embed="rId4"/>
          <a:stretch>
            <a:fillRect/>
          </a:stretch>
        </p:blipFill>
        <p:spPr>
          <a:xfrm>
            <a:off x="3657597" y="1647825"/>
            <a:ext cx="5331655" cy="1791726"/>
          </a:xfrm>
          <a:prstGeom prst="rect">
            <a:avLst/>
          </a:prstGeom>
          <a:ln>
            <a:noFill/>
          </a:ln>
          <a:effectLst>
            <a:outerShdw blurRad="292100" dist="139700" dir="2700000" algn="tl" rotWithShape="0">
              <a:srgbClr val="333333">
                <a:alpha val="65000"/>
              </a:srgbClr>
            </a:outerShdw>
          </a:effectLst>
        </p:spPr>
      </p:pic>
      <p:pic>
        <p:nvPicPr>
          <p:cNvPr id="5" name="Imagen 10"/>
          <p:cNvPicPr/>
          <p:nvPr/>
        </p:nvPicPr>
        <p:blipFill>
          <a:blip r:embed="rId5"/>
          <a:stretch>
            <a:fillRect/>
          </a:stretch>
        </p:blipFill>
        <p:spPr>
          <a:xfrm>
            <a:off x="3657597" y="3628464"/>
            <a:ext cx="5331655" cy="14912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285796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357005"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Comportamiento de Servidores</a:t>
            </a:r>
            <a:br>
              <a:rPr lang="es-CR" sz="3200" dirty="0" smtClean="0">
                <a:solidFill>
                  <a:srgbClr val="FF4401"/>
                </a:solidFill>
                <a:latin typeface="Futura Std Bold"/>
                <a:cs typeface="Futura Std Bold"/>
              </a:rPr>
            </a:br>
            <a:r>
              <a:rPr lang="es-CR" sz="3200" dirty="0" smtClean="0">
                <a:solidFill>
                  <a:srgbClr val="FF4401"/>
                </a:solidFill>
                <a:latin typeface="Futura Std Bold"/>
                <a:cs typeface="Futura Std Bold"/>
              </a:rPr>
              <a:t>Uso de CPU</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lgn="just">
              <a:buNone/>
            </a:pPr>
            <a:r>
              <a:rPr lang="es-ES" sz="1800" dirty="0" smtClean="0">
                <a:solidFill>
                  <a:srgbClr val="35375E"/>
                </a:solidFill>
                <a:latin typeface="Futura Std Medium" charset="0"/>
                <a:cs typeface="Futura Std Medium" charset="0"/>
              </a:rPr>
              <a:t> </a:t>
            </a:r>
          </a:p>
          <a:p>
            <a:pPr marL="0" indent="0" algn="just"/>
            <a:r>
              <a:rPr lang="es-ES" sz="1800" dirty="0" smtClean="0">
                <a:solidFill>
                  <a:srgbClr val="35375E"/>
                </a:solidFill>
                <a:latin typeface="Futura Std Medium" charset="0"/>
                <a:cs typeface="Futura Std Medium" charset="0"/>
              </a:rPr>
              <a:t> Los </a:t>
            </a:r>
            <a:r>
              <a:rPr lang="es-ES" sz="1800" b="1" dirty="0" smtClean="0">
                <a:solidFill>
                  <a:srgbClr val="35375E"/>
                </a:solidFill>
                <a:latin typeface="Futura Std Medium" charset="0"/>
                <a:cs typeface="Futura Std Medium" charset="0"/>
              </a:rPr>
              <a:t>Servidores de presentación, </a:t>
            </a:r>
            <a:r>
              <a:rPr lang="es-ES" sz="1800" dirty="0" smtClean="0">
                <a:solidFill>
                  <a:srgbClr val="35375E"/>
                </a:solidFill>
                <a:latin typeface="Futura Std Medium" charset="0"/>
                <a:cs typeface="Futura Std Medium" charset="0"/>
              </a:rPr>
              <a:t>el uso del CPU muestra que en el </a:t>
            </a:r>
            <a:r>
              <a:rPr lang="es-ES" sz="1800" dirty="0">
                <a:solidFill>
                  <a:srgbClr val="35375E"/>
                </a:solidFill>
                <a:latin typeface="Futura Std Medium" charset="0"/>
                <a:cs typeface="Futura Std Medium" charset="0"/>
              </a:rPr>
              <a:t>servidor 	</a:t>
            </a:r>
            <a:r>
              <a:rPr lang="es-ES" sz="1800" dirty="0" smtClean="0">
                <a:solidFill>
                  <a:srgbClr val="35375E"/>
                </a:solidFill>
                <a:latin typeface="Futura Std Medium" charset="0"/>
                <a:cs typeface="Futura Std Medium" charset="0"/>
              </a:rPr>
              <a:t>BCR0683ASRL92 mantuvo mayor actividad que BCR0683ASRL91 durante la mañana.</a:t>
            </a:r>
            <a:endParaRPr lang="en-US" sz="1800" b="0" dirty="0">
              <a:solidFill>
                <a:srgbClr val="35375E"/>
              </a:solidFill>
              <a:latin typeface="Futura Std Medium" charset="0"/>
              <a:cs typeface="Futura Std Medium" charset="0"/>
            </a:endParaRPr>
          </a:p>
        </p:txBody>
      </p:sp>
      <p:pic>
        <p:nvPicPr>
          <p:cNvPr id="5" name="Imagen 10"/>
          <p:cNvPicPr/>
          <p:nvPr/>
        </p:nvPicPr>
        <p:blipFill>
          <a:blip r:embed="rId4"/>
          <a:stretch>
            <a:fillRect/>
          </a:stretch>
        </p:blipFill>
        <p:spPr>
          <a:xfrm>
            <a:off x="3657600" y="1647825"/>
            <a:ext cx="5165124" cy="1707320"/>
          </a:xfrm>
          <a:prstGeom prst="rect">
            <a:avLst/>
          </a:prstGeom>
        </p:spPr>
      </p:pic>
      <p:pic>
        <p:nvPicPr>
          <p:cNvPr id="6" name="Imagen 14"/>
          <p:cNvPicPr/>
          <p:nvPr/>
        </p:nvPicPr>
        <p:blipFill>
          <a:blip r:embed="rId5"/>
          <a:stretch>
            <a:fillRect/>
          </a:stretch>
        </p:blipFill>
        <p:spPr>
          <a:xfrm>
            <a:off x="3657600" y="3544059"/>
            <a:ext cx="5165124" cy="1575630"/>
          </a:xfrm>
          <a:prstGeom prst="rect">
            <a:avLst/>
          </a:prstGeom>
        </p:spPr>
      </p:pic>
    </p:spTree>
    <p:extLst>
      <p:ext uri="{BB962C8B-B14F-4D97-AF65-F5344CB8AC3E}">
        <p14:creationId xmlns:p14="http://schemas.microsoft.com/office/powerpoint/2010/main" val="16042103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63800"/>
            <a:ext cx="4579938" cy="533400"/>
          </a:xfrm>
        </p:spPr>
        <p:txBody>
          <a:bodyPr>
            <a:normAutofit/>
          </a:bodyPr>
          <a:lstStyle/>
          <a:p>
            <a:pPr algn="l" fontAlgn="auto">
              <a:spcAft>
                <a:spcPts val="0"/>
              </a:spcAft>
              <a:defRPr/>
            </a:pPr>
            <a:r>
              <a:rPr lang="es-CR" sz="2400" dirty="0" smtClean="0">
                <a:solidFill>
                  <a:srgbClr val="FF4401"/>
                </a:solidFill>
                <a:latin typeface="Futura Std Bold"/>
                <a:ea typeface="+mj-ea"/>
                <a:cs typeface="Futura Std Bold"/>
              </a:rPr>
              <a:t>Principales Hallazgos</a:t>
            </a:r>
            <a:endParaRPr lang="es-CR" sz="2400" dirty="0">
              <a:solidFill>
                <a:srgbClr val="FF4401"/>
              </a:solidFill>
              <a:latin typeface="Futura Std Bold"/>
              <a:ea typeface="+mj-ea"/>
              <a:cs typeface="Futura Std Bold"/>
            </a:endParaRPr>
          </a:p>
        </p:txBody>
      </p:sp>
      <p:sp>
        <p:nvSpPr>
          <p:cNvPr id="6" name="Subtitle 2"/>
          <p:cNvSpPr>
            <a:spLocks noGrp="1"/>
          </p:cNvSpPr>
          <p:nvPr>
            <p:ph type="subTitle" idx="1"/>
          </p:nvPr>
        </p:nvSpPr>
        <p:spPr>
          <a:xfrm>
            <a:off x="228600" y="3238500"/>
            <a:ext cx="3987800" cy="284163"/>
          </a:xfrm>
        </p:spPr>
        <p:txBody>
          <a:bodyPr rtlCol="0">
            <a:normAutofit fontScale="47500" lnSpcReduction="20000"/>
          </a:bodyPr>
          <a:lstStyle/>
          <a:p>
            <a:pPr algn="l" fontAlgn="auto">
              <a:spcAft>
                <a:spcPts val="0"/>
              </a:spcAft>
              <a:buFont typeface="Arial" pitchFamily="34" charset="0"/>
              <a:buNone/>
              <a:defRPr/>
            </a:pPr>
            <a:r>
              <a:rPr lang="es-CR" dirty="0" smtClean="0">
                <a:solidFill>
                  <a:schemeClr val="bg1"/>
                </a:solidFill>
                <a:latin typeface="Futura Std Heavy"/>
                <a:cs typeface="Futura Std Heavy"/>
              </a:rPr>
              <a:t>BCR – </a:t>
            </a:r>
            <a:r>
              <a:rPr lang="es-CR" dirty="0" err="1" smtClean="0">
                <a:solidFill>
                  <a:schemeClr val="bg1"/>
                </a:solidFill>
                <a:latin typeface="Futura Std Heavy"/>
                <a:cs typeface="Futura Std Heavy"/>
              </a:rPr>
              <a:t>Salesforce</a:t>
            </a:r>
            <a:endParaRPr lang="es-CR" dirty="0">
              <a:solidFill>
                <a:schemeClr val="bg1"/>
              </a:solidFill>
              <a:latin typeface="Futura Std Heavy"/>
              <a:cs typeface="Futura Std Heavy"/>
            </a:endParaRPr>
          </a:p>
        </p:txBody>
      </p:sp>
    </p:spTree>
    <p:extLst>
      <p:ext uri="{BB962C8B-B14F-4D97-AF65-F5344CB8AC3E}">
        <p14:creationId xmlns:p14="http://schemas.microsoft.com/office/powerpoint/2010/main" val="2538377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Pruebas de Rendimiento</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fontScale="77500" lnSpcReduction="20000"/>
          </a:bodyPr>
          <a:lstStyle/>
          <a:p>
            <a:pPr algn="just"/>
            <a:r>
              <a:rPr lang="es-CR" sz="2400" b="1" u="sng" dirty="0" smtClean="0">
                <a:solidFill>
                  <a:schemeClr val="bg1"/>
                </a:solidFill>
                <a:latin typeface="Futura Std Medium" charset="0"/>
                <a:cs typeface="Futura Std Medium" charset="0"/>
              </a:rPr>
              <a:t>Escenario I</a:t>
            </a:r>
            <a:r>
              <a:rPr lang="es-CR" sz="2400" dirty="0" smtClean="0">
                <a:solidFill>
                  <a:schemeClr val="bg1"/>
                </a:solidFill>
                <a:latin typeface="Futura Std Medium" charset="0"/>
                <a:cs typeface="Futura Std Medium" charset="0"/>
              </a:rPr>
              <a:t> </a:t>
            </a:r>
            <a:r>
              <a:rPr lang="es-CR" sz="2400" i="1" dirty="0" smtClean="0">
                <a:solidFill>
                  <a:schemeClr val="bg1"/>
                </a:solidFill>
                <a:latin typeface="Futura Std Medium" charset="0"/>
                <a:cs typeface="Futura Std Medium" charset="0"/>
              </a:rPr>
              <a:t>arranca a las 09:20am, el viernes 21 de Octubre</a:t>
            </a:r>
          </a:p>
          <a:p>
            <a:pPr algn="just"/>
            <a:endParaRPr lang="es-CR" sz="2400" i="1" dirty="0" smtClean="0">
              <a:solidFill>
                <a:schemeClr val="bg1"/>
              </a:solidFill>
              <a:latin typeface="Futura Std Medium" charset="0"/>
              <a:cs typeface="Futura Std Medium" charset="0"/>
            </a:endParaRPr>
          </a:p>
          <a:p>
            <a:pPr lvl="1" algn="just"/>
            <a:r>
              <a:rPr lang="es-CR" sz="2000" i="1" dirty="0" smtClean="0">
                <a:solidFill>
                  <a:schemeClr val="bg1"/>
                </a:solidFill>
                <a:latin typeface="Futura Std Medium" charset="0"/>
                <a:cs typeface="Futura Std Medium" charset="0"/>
              </a:rPr>
              <a:t>Las pruebas dieron inicio el viernes 21 ya que Foglight no se encontraba instalado en los servidores que contenían el sistema de Riesgo de liquidez</a:t>
            </a:r>
          </a:p>
          <a:p>
            <a:pPr lvl="1" algn="just"/>
            <a:r>
              <a:rPr lang="es-CR" sz="2000" dirty="0">
                <a:solidFill>
                  <a:schemeClr val="bg1"/>
                </a:solidFill>
                <a:latin typeface="Futura Std Medium" charset="0"/>
                <a:cs typeface="Futura Std Medium" charset="0"/>
              </a:rPr>
              <a:t>Se realiza la solicitud para una orden y esperamos que esta sea procesada por la cola de </a:t>
            </a:r>
            <a:r>
              <a:rPr lang="es-CR" sz="2000" dirty="0" smtClean="0">
                <a:solidFill>
                  <a:schemeClr val="bg1"/>
                </a:solidFill>
                <a:latin typeface="Futura Std Medium" charset="0"/>
                <a:cs typeface="Futura Std Medium" charset="0"/>
              </a:rPr>
              <a:t>reportes, es decir un reporte a la vez.</a:t>
            </a:r>
            <a:endParaRPr lang="es-CR" sz="2400" i="1" dirty="0" smtClean="0">
              <a:solidFill>
                <a:schemeClr val="bg1"/>
              </a:solidFill>
              <a:latin typeface="Futura Std Medium" charset="0"/>
              <a:cs typeface="Futura Std Medium" charset="0"/>
            </a:endParaRPr>
          </a:p>
          <a:p>
            <a:pPr algn="just"/>
            <a:r>
              <a:rPr lang="es-CR" sz="2400" i="1" dirty="0" smtClean="0">
                <a:solidFill>
                  <a:schemeClr val="bg1"/>
                </a:solidFill>
                <a:latin typeface="Futura Std Medium" charset="0"/>
                <a:cs typeface="Futura Std Medium" charset="0"/>
              </a:rPr>
              <a:t>Los reportes se procesan en menos de 28 minutos</a:t>
            </a:r>
          </a:p>
          <a:p>
            <a:pPr algn="just"/>
            <a:r>
              <a:rPr lang="es-CR" sz="2400" i="1" dirty="0" smtClean="0">
                <a:solidFill>
                  <a:schemeClr val="bg1"/>
                </a:solidFill>
                <a:latin typeface="Futura Std Medium" charset="0"/>
                <a:cs typeface="Futura Std Medium" charset="0"/>
              </a:rPr>
              <a:t>Los reportes que mayor tiempo tardan en ser procesados son los “Pasivos” y “Activos y Pasivos”</a:t>
            </a:r>
          </a:p>
          <a:p>
            <a:pPr algn="just"/>
            <a:r>
              <a:rPr lang="es-CR" sz="2400" i="1" dirty="0" smtClean="0">
                <a:solidFill>
                  <a:schemeClr val="bg1"/>
                </a:solidFill>
                <a:latin typeface="Futura Std Medium" charset="0"/>
                <a:cs typeface="Futura Std Medium" charset="0"/>
              </a:rPr>
              <a:t>Los reportes de tipo “Backtesting” y “Efectivo” se procesan en menos de 1 minuto.</a:t>
            </a:r>
          </a:p>
          <a:p>
            <a:pPr algn="just"/>
            <a:endParaRPr lang="es-CR" sz="2400" i="1" dirty="0" smtClean="0">
              <a:solidFill>
                <a:schemeClr val="bg1"/>
              </a:solidFill>
              <a:latin typeface="Futura Std Medium" charset="0"/>
              <a:cs typeface="Futura Std Medium" charset="0"/>
            </a:endParaRPr>
          </a:p>
          <a:p>
            <a:pPr marL="457200" lvl="1" indent="0" algn="just">
              <a:buNone/>
            </a:pPr>
            <a:endParaRPr lang="es-CR" sz="2000" dirty="0" smtClean="0">
              <a:solidFill>
                <a:schemeClr val="bg1"/>
              </a:solidFill>
              <a:latin typeface="Futura Std Medium" charset="0"/>
              <a:cs typeface="Futura Std Medium" charset="0"/>
            </a:endParaRPr>
          </a:p>
          <a:p>
            <a:pPr lvl="1" algn="just"/>
            <a:endParaRPr lang="es-CR" sz="2000" dirty="0" smtClean="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Pruebas de Rendimiento</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fontScale="92500" lnSpcReduction="10000"/>
          </a:bodyPr>
          <a:lstStyle/>
          <a:p>
            <a:pPr algn="just"/>
            <a:r>
              <a:rPr lang="es-CR" sz="2400" b="1" u="sng" dirty="0" smtClean="0">
                <a:solidFill>
                  <a:schemeClr val="bg1"/>
                </a:solidFill>
                <a:latin typeface="Futura Std Medium" charset="0"/>
                <a:cs typeface="Futura Std Medium" charset="0"/>
              </a:rPr>
              <a:t>Escenario II </a:t>
            </a:r>
            <a:r>
              <a:rPr lang="es-CR" sz="2400" dirty="0" smtClean="0">
                <a:solidFill>
                  <a:schemeClr val="bg1"/>
                </a:solidFill>
                <a:latin typeface="Futura Std Medium" charset="0"/>
                <a:cs typeface="Futura Std Medium" charset="0"/>
              </a:rPr>
              <a:t> arranca el Martes 18 de octubre</a:t>
            </a:r>
          </a:p>
          <a:p>
            <a:pPr lvl="1" algn="just"/>
            <a:r>
              <a:rPr lang="es-CR" sz="2000" dirty="0" smtClean="0">
                <a:solidFill>
                  <a:schemeClr val="bg1"/>
                </a:solidFill>
                <a:latin typeface="Futura Std Medium" charset="0"/>
                <a:cs typeface="Futura Std Medium" charset="0"/>
              </a:rPr>
              <a:t>La prueba se ejecutó </a:t>
            </a:r>
            <a:r>
              <a:rPr lang="es-CR" sz="2000" b="1" dirty="0" smtClean="0">
                <a:solidFill>
                  <a:schemeClr val="bg1"/>
                </a:solidFill>
                <a:latin typeface="Futura Std Medium" charset="0"/>
                <a:cs typeface="Futura Std Medium" charset="0"/>
              </a:rPr>
              <a:t>sin contar con el monitoreo de servidores</a:t>
            </a:r>
            <a:r>
              <a:rPr lang="es-CR" sz="2000" dirty="0" smtClean="0">
                <a:solidFill>
                  <a:schemeClr val="bg1"/>
                </a:solidFill>
                <a:latin typeface="Futura Std Medium" charset="0"/>
                <a:cs typeface="Futura Std Medium" charset="0"/>
              </a:rPr>
              <a:t>, dado que era el único escenario donde se podía prescindir del monitoreo sin un alto impacto en el propósito de la prueba</a:t>
            </a:r>
          </a:p>
          <a:p>
            <a:pPr lvl="1" algn="just"/>
            <a:r>
              <a:rPr lang="es-CR" sz="2000" dirty="0" smtClean="0">
                <a:solidFill>
                  <a:schemeClr val="bg1"/>
                </a:solidFill>
                <a:latin typeface="Futura Std Medium" charset="0"/>
                <a:cs typeface="Futura Std Medium" charset="0"/>
              </a:rPr>
              <a:t>No se presentaron errores durante la prueba</a:t>
            </a:r>
          </a:p>
          <a:p>
            <a:pPr lvl="1" algn="just"/>
            <a:r>
              <a:rPr lang="es-ES" sz="2000" dirty="0" smtClean="0">
                <a:solidFill>
                  <a:schemeClr val="bg1"/>
                </a:solidFill>
                <a:latin typeface="Futura Std Medium" charset="0"/>
                <a:cs typeface="Futura Std Medium" charset="0"/>
              </a:rPr>
              <a:t>Se </a:t>
            </a:r>
            <a:r>
              <a:rPr lang="es-ES" sz="2000" dirty="0">
                <a:solidFill>
                  <a:schemeClr val="bg1"/>
                </a:solidFill>
                <a:latin typeface="Futura Std Medium" charset="0"/>
                <a:cs typeface="Futura Std Medium" charset="0"/>
              </a:rPr>
              <a:t>identificaron 3 acciones que, en comparación con el resto, toman tiempos de respuesta elevados, estas acciones son: Iniciar Sesión, Cerrar Sesión, Cargar Archivo, todas con valores por encima de los 10 segundos.</a:t>
            </a:r>
            <a:endParaRPr lang="es-CR" sz="2000" dirty="0" smtClean="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24424462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Pruebas de Rendimiento</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fontScale="85000" lnSpcReduction="10000"/>
          </a:bodyPr>
          <a:lstStyle/>
          <a:p>
            <a:pPr algn="just"/>
            <a:r>
              <a:rPr lang="es-CR" sz="2400" b="1" u="sng" dirty="0" smtClean="0">
                <a:solidFill>
                  <a:schemeClr val="bg1"/>
                </a:solidFill>
                <a:latin typeface="Futura Std Medium" charset="0"/>
                <a:cs typeface="Futura Std Medium" charset="0"/>
              </a:rPr>
              <a:t>Escenario III </a:t>
            </a:r>
            <a:r>
              <a:rPr lang="es-CR" sz="2400" dirty="0" smtClean="0">
                <a:solidFill>
                  <a:schemeClr val="bg1"/>
                </a:solidFill>
                <a:latin typeface="Futura Std Medium" charset="0"/>
                <a:cs typeface="Futura Std Medium" charset="0"/>
              </a:rPr>
              <a:t>arranca cerca de las 3:15pm, luego de limpiar la cola de reportes </a:t>
            </a:r>
          </a:p>
          <a:p>
            <a:pPr lvl="1" algn="just"/>
            <a:r>
              <a:rPr lang="es-CR" sz="2000" dirty="0" smtClean="0">
                <a:solidFill>
                  <a:schemeClr val="bg1"/>
                </a:solidFill>
                <a:latin typeface="Futura Std Medium" charset="0"/>
                <a:cs typeface="Futura Std Medium" charset="0"/>
              </a:rPr>
              <a:t>Los tiempos de respuesta desde la experiencia de usuario se incrementaron considerablemente en algunas de las acciones como Iniciar y cerrar sesión que ambas duplicaron sus tiempos de respuesta</a:t>
            </a:r>
          </a:p>
          <a:p>
            <a:pPr lvl="1" algn="just"/>
            <a:r>
              <a:rPr lang="es-CR" sz="2000" dirty="0" smtClean="0">
                <a:solidFill>
                  <a:schemeClr val="bg1"/>
                </a:solidFill>
                <a:latin typeface="Futura Std Medium" charset="0"/>
                <a:cs typeface="Futura Std Medium" charset="0"/>
              </a:rPr>
              <a:t>Para cargar archivo algunos tiempos de respuesta se triplicaron pasando de un pico máximo de 11.9 segundos a 45 segundos</a:t>
            </a:r>
          </a:p>
          <a:p>
            <a:pPr lvl="1" algn="just"/>
            <a:r>
              <a:rPr lang="es-CR" sz="2000" dirty="0" smtClean="0">
                <a:solidFill>
                  <a:schemeClr val="bg1"/>
                </a:solidFill>
                <a:latin typeface="Futura Std Medium" charset="0"/>
                <a:cs typeface="Futura Std Medium" charset="0"/>
              </a:rPr>
              <a:t>Para </a:t>
            </a:r>
            <a:r>
              <a:rPr lang="es-CR" sz="2000" dirty="0">
                <a:solidFill>
                  <a:schemeClr val="bg1"/>
                </a:solidFill>
                <a:latin typeface="Futura Std Medium" charset="0"/>
                <a:cs typeface="Futura Std Medium" charset="0"/>
              </a:rPr>
              <a:t>el resto de las acciones se pudo observar que, hubo un incremento en los tiempos de respuesta en comparación  con los resultados de la línea base, sin embargo este incremento es bajo.</a:t>
            </a:r>
          </a:p>
          <a:p>
            <a:pPr lvl="1" algn="just"/>
            <a:endParaRPr lang="es-CR" sz="2000" dirty="0" smtClean="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2041134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Alcance</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lstStyle/>
          <a:p>
            <a:pPr algn="just"/>
            <a:r>
              <a:rPr lang="es-CR" sz="2400" dirty="0" smtClean="0">
                <a:solidFill>
                  <a:schemeClr val="bg1"/>
                </a:solidFill>
                <a:latin typeface="Futura Std Medium" charset="0"/>
                <a:cs typeface="Futura Std Medium" charset="0"/>
              </a:rPr>
              <a:t>Esta presentación muestra de forma general la estrategia y el enfoque seleccionado para la ejecución de las pruebas de rendimiento para el sistema del BCR - </a:t>
            </a:r>
            <a:r>
              <a:rPr lang="es-CR" sz="2400" dirty="0" err="1" smtClean="0">
                <a:solidFill>
                  <a:schemeClr val="bg1"/>
                </a:solidFill>
                <a:latin typeface="Futura Std Medium" charset="0"/>
                <a:cs typeface="Futura Std Medium" charset="0"/>
              </a:rPr>
              <a:t>Salesforce</a:t>
            </a:r>
            <a:r>
              <a:rPr lang="es-CR" sz="2400" dirty="0" smtClean="0">
                <a:solidFill>
                  <a:schemeClr val="bg1"/>
                </a:solidFill>
                <a:latin typeface="Futura Std Medium" charset="0"/>
                <a:cs typeface="Futura Std Medium" charset="0"/>
              </a:rPr>
              <a:t>, </a:t>
            </a:r>
            <a:r>
              <a:rPr lang="es-CR" sz="2400" dirty="0" smtClean="0">
                <a:solidFill>
                  <a:schemeClr val="bg1"/>
                </a:solidFill>
                <a:latin typeface="Futura Std Medium" charset="0"/>
                <a:cs typeface="Futura Std Medium" charset="0"/>
              </a:rPr>
              <a:t>así como los resultados obtenidos de la ejecución y las conclusiones más importantes luego del proceso de análisis.</a:t>
            </a:r>
          </a:p>
          <a:p>
            <a:endParaRPr lang="es-CR" sz="2400" dirty="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Servidores Físicos</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a:bodyPr>
          <a:lstStyle/>
          <a:p>
            <a:pPr algn="just"/>
            <a:r>
              <a:rPr lang="es-ES" sz="2000" dirty="0" smtClean="0">
                <a:solidFill>
                  <a:schemeClr val="bg1"/>
                </a:solidFill>
                <a:latin typeface="Futura Std Medium" charset="0"/>
                <a:cs typeface="Futura Std Medium" charset="0"/>
              </a:rPr>
              <a:t>A nivel de infraestructura para los escenarios II y III</a:t>
            </a:r>
          </a:p>
          <a:p>
            <a:pPr lvl="1" algn="just"/>
            <a:r>
              <a:rPr lang="es-ES" sz="1600" dirty="0" smtClean="0">
                <a:solidFill>
                  <a:schemeClr val="bg1"/>
                </a:solidFill>
                <a:latin typeface="Futura Std Medium" charset="0"/>
                <a:cs typeface="Futura Std Medium" charset="0"/>
              </a:rPr>
              <a:t>Se </a:t>
            </a:r>
            <a:r>
              <a:rPr lang="es-ES" sz="1600" dirty="0">
                <a:solidFill>
                  <a:schemeClr val="bg1"/>
                </a:solidFill>
                <a:latin typeface="Futura Std Medium" charset="0"/>
                <a:cs typeface="Futura Std Medium" charset="0"/>
              </a:rPr>
              <a:t>observa un pico generalizado en los servidores de </a:t>
            </a:r>
            <a:r>
              <a:rPr lang="es-ES" sz="1600" dirty="0" smtClean="0">
                <a:solidFill>
                  <a:schemeClr val="bg1"/>
                </a:solidFill>
                <a:latin typeface="Futura Std Medium" charset="0"/>
                <a:cs typeface="Futura Std Medium" charset="0"/>
              </a:rPr>
              <a:t>aplicación </a:t>
            </a:r>
            <a:r>
              <a:rPr lang="es-ES" sz="1600" dirty="0">
                <a:solidFill>
                  <a:schemeClr val="bg1"/>
                </a:solidFill>
                <a:latin typeface="Futura Std Medium" charset="0"/>
                <a:cs typeface="Futura Std Medium" charset="0"/>
              </a:rPr>
              <a:t>y </a:t>
            </a:r>
            <a:r>
              <a:rPr lang="es-ES" sz="1600" dirty="0" smtClean="0">
                <a:solidFill>
                  <a:schemeClr val="bg1"/>
                </a:solidFill>
                <a:latin typeface="Futura Std Medium" charset="0"/>
                <a:cs typeface="Futura Std Medium" charset="0"/>
              </a:rPr>
              <a:t>Base de datos, </a:t>
            </a:r>
            <a:r>
              <a:rPr lang="es-ES" sz="1600" dirty="0">
                <a:solidFill>
                  <a:schemeClr val="bg1"/>
                </a:solidFill>
                <a:latin typeface="Futura Std Medium" charset="0"/>
                <a:cs typeface="Futura Std Medium" charset="0"/>
              </a:rPr>
              <a:t>cuando esta ejecutando el reporte de </a:t>
            </a:r>
            <a:r>
              <a:rPr lang="es-ES" sz="1600" dirty="0" err="1">
                <a:solidFill>
                  <a:schemeClr val="bg1"/>
                </a:solidFill>
                <a:latin typeface="Futura Std Medium" charset="0"/>
                <a:cs typeface="Futura Std Medium" charset="0"/>
              </a:rPr>
              <a:t>Avantest</a:t>
            </a:r>
            <a:r>
              <a:rPr lang="es-ES" sz="1600" dirty="0">
                <a:solidFill>
                  <a:schemeClr val="bg1"/>
                </a:solidFill>
                <a:latin typeface="Futura Std Medium" charset="0"/>
                <a:cs typeface="Futura Std Medium" charset="0"/>
              </a:rPr>
              <a:t> 3- activos y pasivos </a:t>
            </a:r>
            <a:r>
              <a:rPr lang="es-ES" sz="1600" dirty="0" smtClean="0">
                <a:solidFill>
                  <a:schemeClr val="bg1"/>
                </a:solidFill>
                <a:latin typeface="Futura Std Medium" charset="0"/>
                <a:cs typeface="Futura Std Medium" charset="0"/>
              </a:rPr>
              <a:t>3</a:t>
            </a:r>
          </a:p>
          <a:p>
            <a:pPr lvl="1" algn="just"/>
            <a:r>
              <a:rPr lang="es-ES" sz="1600" dirty="0" smtClean="0">
                <a:solidFill>
                  <a:schemeClr val="bg1"/>
                </a:solidFill>
                <a:latin typeface="Futura Std Medium" charset="0"/>
                <a:cs typeface="Futura Std Medium" charset="0"/>
              </a:rPr>
              <a:t>Se observa </a:t>
            </a:r>
            <a:r>
              <a:rPr lang="es-ES" sz="1600" dirty="0">
                <a:solidFill>
                  <a:schemeClr val="bg1"/>
                </a:solidFill>
                <a:latin typeface="Futura Std Medium" charset="0"/>
                <a:cs typeface="Futura Std Medium" charset="0"/>
              </a:rPr>
              <a:t>un pico generalizado a nivel de servidores de </a:t>
            </a:r>
            <a:r>
              <a:rPr lang="es-ES" sz="1600" dirty="0" smtClean="0">
                <a:solidFill>
                  <a:schemeClr val="bg1"/>
                </a:solidFill>
                <a:latin typeface="Futura Std Medium" charset="0"/>
                <a:cs typeface="Futura Std Medium" charset="0"/>
              </a:rPr>
              <a:t>presentación </a:t>
            </a:r>
            <a:r>
              <a:rPr lang="es-ES" sz="1600" dirty="0">
                <a:solidFill>
                  <a:schemeClr val="bg1"/>
                </a:solidFill>
                <a:latin typeface="Futura Std Medium" charset="0"/>
                <a:cs typeface="Futura Std Medium" charset="0"/>
              </a:rPr>
              <a:t>cuando se esta ejecutando el pasivos </a:t>
            </a:r>
            <a:r>
              <a:rPr lang="es-ES" sz="1600" dirty="0" smtClean="0">
                <a:solidFill>
                  <a:schemeClr val="bg1"/>
                </a:solidFill>
                <a:latin typeface="Futura Std Medium" charset="0"/>
                <a:cs typeface="Futura Std Medium" charset="0"/>
              </a:rPr>
              <a:t>3</a:t>
            </a:r>
          </a:p>
          <a:p>
            <a:pPr lvl="1" algn="just"/>
            <a:r>
              <a:rPr lang="es-ES" sz="1600" dirty="0" smtClean="0">
                <a:solidFill>
                  <a:schemeClr val="bg1"/>
                </a:solidFill>
                <a:latin typeface="Futura Std Medium" charset="0"/>
                <a:cs typeface="Futura Std Medium" charset="0"/>
              </a:rPr>
              <a:t>En </a:t>
            </a:r>
            <a:r>
              <a:rPr lang="es-ES" sz="1600" dirty="0">
                <a:solidFill>
                  <a:schemeClr val="bg1"/>
                </a:solidFill>
                <a:latin typeface="Futura Std Medium" charset="0"/>
                <a:cs typeface="Futura Std Medium" charset="0"/>
              </a:rPr>
              <a:t>ambos casos la </a:t>
            </a:r>
            <a:r>
              <a:rPr lang="es-ES" sz="1600" dirty="0" smtClean="0">
                <a:solidFill>
                  <a:schemeClr val="bg1"/>
                </a:solidFill>
                <a:latin typeface="Futura Std Medium" charset="0"/>
                <a:cs typeface="Futura Std Medium" charset="0"/>
              </a:rPr>
              <a:t>configuración </a:t>
            </a:r>
            <a:r>
              <a:rPr lang="es-ES" sz="1600" dirty="0">
                <a:solidFill>
                  <a:schemeClr val="bg1"/>
                </a:solidFill>
                <a:latin typeface="Futura Std Medium" charset="0"/>
                <a:cs typeface="Futura Std Medium" charset="0"/>
              </a:rPr>
              <a:t>3 que es la que tiene mayores niveles de confianza y valor </a:t>
            </a:r>
            <a:r>
              <a:rPr lang="es-ES" sz="1600" dirty="0" smtClean="0">
                <a:solidFill>
                  <a:schemeClr val="bg1"/>
                </a:solidFill>
                <a:latin typeface="Futura Std Medium" charset="0"/>
                <a:cs typeface="Futura Std Medium" charset="0"/>
              </a:rPr>
              <a:t>horizonte</a:t>
            </a:r>
          </a:p>
          <a:p>
            <a:pPr lvl="1" algn="just"/>
            <a:r>
              <a:rPr lang="es-ES" sz="1600" dirty="0" smtClean="0">
                <a:solidFill>
                  <a:schemeClr val="bg1"/>
                </a:solidFill>
                <a:latin typeface="Futura Std Medium" charset="0"/>
                <a:cs typeface="Futura Std Medium" charset="0"/>
              </a:rPr>
              <a:t>Los </a:t>
            </a:r>
            <a:r>
              <a:rPr lang="es-ES" sz="1600" dirty="0">
                <a:solidFill>
                  <a:schemeClr val="bg1"/>
                </a:solidFill>
                <a:latin typeface="Futura Std Medium" charset="0"/>
                <a:cs typeface="Futura Std Medium" charset="0"/>
              </a:rPr>
              <a:t>Servidores de aplicación son los más </a:t>
            </a:r>
            <a:r>
              <a:rPr lang="es-ES" sz="1600" dirty="0" smtClean="0">
                <a:solidFill>
                  <a:schemeClr val="bg1"/>
                </a:solidFill>
                <a:latin typeface="Futura Std Medium" charset="0"/>
                <a:cs typeface="Futura Std Medium" charset="0"/>
              </a:rPr>
              <a:t>afectados a nivel de CPU, </a:t>
            </a:r>
            <a:r>
              <a:rPr lang="es-ES" sz="1600" dirty="0">
                <a:solidFill>
                  <a:schemeClr val="bg1"/>
                </a:solidFill>
                <a:latin typeface="Futura Std Medium" charset="0"/>
                <a:cs typeface="Futura Std Medium" charset="0"/>
              </a:rPr>
              <a:t>con valores que  alcanzan el 45% en el peor escenario.</a:t>
            </a:r>
            <a:endParaRPr lang="es-CR" sz="1600" dirty="0" smtClean="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Interfaz Web</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fontScale="85000" lnSpcReduction="20000"/>
          </a:bodyPr>
          <a:lstStyle/>
          <a:p>
            <a:pPr algn="just"/>
            <a:r>
              <a:rPr lang="es-CR" sz="2400" dirty="0" smtClean="0">
                <a:solidFill>
                  <a:schemeClr val="bg1"/>
                </a:solidFill>
                <a:latin typeface="Futura Std Medium" charset="0"/>
                <a:cs typeface="Futura Std Medium" charset="0"/>
              </a:rPr>
              <a:t>Se confirma que los tiempos de respuesta para el despliegue web se ven afectados cuando el sistema esta procesando reportes</a:t>
            </a:r>
          </a:p>
          <a:p>
            <a:pPr lvl="1" algn="just"/>
            <a:r>
              <a:rPr lang="en-US" sz="2000" dirty="0" err="1" smtClean="0">
                <a:solidFill>
                  <a:schemeClr val="bg1"/>
                </a:solidFill>
                <a:latin typeface="Futura Std Medium" charset="0"/>
                <a:cs typeface="Futura Std Medium" charset="0"/>
              </a:rPr>
              <a:t>En</a:t>
            </a:r>
            <a:r>
              <a:rPr lang="en-US" sz="2000" dirty="0" smtClean="0">
                <a:solidFill>
                  <a:schemeClr val="bg1"/>
                </a:solidFill>
                <a:latin typeface="Futura Std Medium" charset="0"/>
                <a:cs typeface="Futura Std Medium" charset="0"/>
              </a:rPr>
              <a:t> general </a:t>
            </a:r>
            <a:r>
              <a:rPr lang="en-US" sz="2000" dirty="0" err="1" smtClean="0">
                <a:solidFill>
                  <a:schemeClr val="bg1"/>
                </a:solidFill>
                <a:latin typeface="Futura Std Medium" charset="0"/>
                <a:cs typeface="Futura Std Medium" charset="0"/>
              </a:rPr>
              <a:t>los</a:t>
            </a:r>
            <a:r>
              <a:rPr lang="en-US" sz="2000" dirty="0" smtClean="0">
                <a:solidFill>
                  <a:schemeClr val="bg1"/>
                </a:solidFill>
                <a:latin typeface="Futura Std Medium" charset="0"/>
                <a:cs typeface="Futura Std Medium" charset="0"/>
              </a:rPr>
              <a:t> </a:t>
            </a:r>
            <a:r>
              <a:rPr lang="en-US" sz="2000" dirty="0" err="1" smtClean="0">
                <a:solidFill>
                  <a:schemeClr val="bg1"/>
                </a:solidFill>
                <a:latin typeface="Futura Std Medium" charset="0"/>
                <a:cs typeface="Futura Std Medium" charset="0"/>
              </a:rPr>
              <a:t>tiempos</a:t>
            </a:r>
            <a:r>
              <a:rPr lang="en-US" sz="2000" dirty="0" smtClean="0">
                <a:solidFill>
                  <a:schemeClr val="bg1"/>
                </a:solidFill>
                <a:latin typeface="Futura Std Medium" charset="0"/>
                <a:cs typeface="Futura Std Medium" charset="0"/>
              </a:rPr>
              <a:t> de </a:t>
            </a:r>
            <a:r>
              <a:rPr lang="en-US" sz="2000" dirty="0" err="1" smtClean="0">
                <a:solidFill>
                  <a:schemeClr val="bg1"/>
                </a:solidFill>
                <a:latin typeface="Futura Std Medium" charset="0"/>
                <a:cs typeface="Futura Std Medium" charset="0"/>
              </a:rPr>
              <a:t>respuesta</a:t>
            </a:r>
            <a:r>
              <a:rPr lang="en-US" sz="2000" dirty="0" smtClean="0">
                <a:solidFill>
                  <a:schemeClr val="bg1"/>
                </a:solidFill>
                <a:latin typeface="Futura Std Medium" charset="0"/>
                <a:cs typeface="Futura Std Medium" charset="0"/>
              </a:rPr>
              <a:t> para la </a:t>
            </a:r>
            <a:r>
              <a:rPr lang="en-US" sz="2000" dirty="0" err="1" smtClean="0">
                <a:solidFill>
                  <a:schemeClr val="bg1"/>
                </a:solidFill>
                <a:latin typeface="Futura Std Medium" charset="0"/>
                <a:cs typeface="Futura Std Medium" charset="0"/>
              </a:rPr>
              <a:t>mayoria</a:t>
            </a:r>
            <a:r>
              <a:rPr lang="en-US" sz="2000" dirty="0" smtClean="0">
                <a:solidFill>
                  <a:schemeClr val="bg1"/>
                </a:solidFill>
                <a:latin typeface="Futura Std Medium" charset="0"/>
                <a:cs typeface="Futura Std Medium" charset="0"/>
              </a:rPr>
              <a:t> de las </a:t>
            </a:r>
            <a:r>
              <a:rPr lang="en-US" sz="2000" dirty="0" err="1" smtClean="0">
                <a:solidFill>
                  <a:schemeClr val="bg1"/>
                </a:solidFill>
                <a:latin typeface="Futura Std Medium" charset="0"/>
                <a:cs typeface="Futura Std Medium" charset="0"/>
              </a:rPr>
              <a:t>acciones</a:t>
            </a:r>
            <a:r>
              <a:rPr lang="en-US" sz="2000" dirty="0" smtClean="0">
                <a:solidFill>
                  <a:schemeClr val="bg1"/>
                </a:solidFill>
                <a:latin typeface="Futura Std Medium" charset="0"/>
                <a:cs typeface="Futura Std Medium" charset="0"/>
              </a:rPr>
              <a:t> </a:t>
            </a:r>
            <a:r>
              <a:rPr lang="en-US" sz="2000" dirty="0" err="1" smtClean="0">
                <a:solidFill>
                  <a:schemeClr val="bg1"/>
                </a:solidFill>
                <a:latin typeface="Futura Std Medium" charset="0"/>
                <a:cs typeface="Futura Std Medium" charset="0"/>
              </a:rPr>
              <a:t>es</a:t>
            </a:r>
            <a:r>
              <a:rPr lang="en-US" sz="2000" dirty="0" smtClean="0">
                <a:solidFill>
                  <a:schemeClr val="bg1"/>
                </a:solidFill>
                <a:latin typeface="Futura Std Medium" charset="0"/>
                <a:cs typeface="Futura Std Medium" charset="0"/>
              </a:rPr>
              <a:t> </a:t>
            </a:r>
            <a:r>
              <a:rPr lang="en-US" sz="2000" dirty="0" err="1" smtClean="0">
                <a:solidFill>
                  <a:schemeClr val="bg1"/>
                </a:solidFill>
                <a:latin typeface="Futura Std Medium" charset="0"/>
                <a:cs typeface="Futura Std Medium" charset="0"/>
              </a:rPr>
              <a:t>menor</a:t>
            </a:r>
            <a:r>
              <a:rPr lang="en-US" sz="2000" dirty="0" smtClean="0">
                <a:solidFill>
                  <a:schemeClr val="bg1"/>
                </a:solidFill>
                <a:latin typeface="Futura Std Medium" charset="0"/>
                <a:cs typeface="Futura Std Medium" charset="0"/>
              </a:rPr>
              <a:t> a 5 </a:t>
            </a:r>
            <a:r>
              <a:rPr lang="en-US" sz="2000" dirty="0" err="1" smtClean="0">
                <a:solidFill>
                  <a:schemeClr val="bg1"/>
                </a:solidFill>
                <a:latin typeface="Futura Std Medium" charset="0"/>
                <a:cs typeface="Futura Std Medium" charset="0"/>
              </a:rPr>
              <a:t>segundos</a:t>
            </a:r>
            <a:endParaRPr lang="es-CR" sz="2000" dirty="0" smtClean="0">
              <a:solidFill>
                <a:schemeClr val="bg1"/>
              </a:solidFill>
              <a:latin typeface="Futura Std Medium" charset="0"/>
              <a:cs typeface="Futura Std Medium" charset="0"/>
            </a:endParaRPr>
          </a:p>
          <a:p>
            <a:pPr algn="just"/>
            <a:r>
              <a:rPr lang="es-CR" sz="2400" dirty="0" smtClean="0">
                <a:solidFill>
                  <a:schemeClr val="bg1"/>
                </a:solidFill>
                <a:latin typeface="Futura Std Medium" charset="0"/>
                <a:cs typeface="Futura Std Medium" charset="0"/>
              </a:rPr>
              <a:t>Algunas acciones excepcionales</a:t>
            </a:r>
          </a:p>
          <a:p>
            <a:pPr lvl="1" algn="just"/>
            <a:r>
              <a:rPr lang="es-CR" sz="2000" dirty="0" smtClean="0">
                <a:solidFill>
                  <a:schemeClr val="bg1"/>
                </a:solidFill>
                <a:latin typeface="Futura Std Medium" charset="0"/>
                <a:cs typeface="Futura Std Medium" charset="0"/>
              </a:rPr>
              <a:t>Iniciar sesión (10-44 segundos)</a:t>
            </a:r>
          </a:p>
          <a:p>
            <a:pPr lvl="1" algn="just"/>
            <a:r>
              <a:rPr lang="es-CR" sz="2000" dirty="0" smtClean="0">
                <a:solidFill>
                  <a:schemeClr val="bg1"/>
                </a:solidFill>
                <a:latin typeface="Futura Std Medium" charset="0"/>
                <a:cs typeface="Futura Std Medium" charset="0"/>
              </a:rPr>
              <a:t>Cerrar sesión(1-20 segundos)</a:t>
            </a:r>
          </a:p>
          <a:p>
            <a:pPr lvl="1" algn="just"/>
            <a:r>
              <a:rPr lang="es-CR" sz="2000" dirty="0" smtClean="0">
                <a:solidFill>
                  <a:schemeClr val="bg1"/>
                </a:solidFill>
                <a:latin typeface="Futura Std Medium" charset="0"/>
                <a:cs typeface="Futura Std Medium" charset="0"/>
              </a:rPr>
              <a:t>Cargar archivo(6-10 segundos)</a:t>
            </a:r>
          </a:p>
          <a:p>
            <a:pPr lvl="1" algn="just"/>
            <a:r>
              <a:rPr lang="es-CR" sz="2000" dirty="0" smtClean="0">
                <a:solidFill>
                  <a:schemeClr val="bg1"/>
                </a:solidFill>
                <a:latin typeface="Futura Std Medium" charset="0"/>
                <a:cs typeface="Futura Std Medium" charset="0"/>
              </a:rPr>
              <a:t>Ir a Página ordenes (2-21 segundos)</a:t>
            </a:r>
          </a:p>
          <a:p>
            <a:pPr lvl="1" algn="just"/>
            <a:r>
              <a:rPr lang="es-CR" sz="2000" dirty="0">
                <a:solidFill>
                  <a:schemeClr val="bg1"/>
                </a:solidFill>
                <a:latin typeface="Futura Std Medium" charset="0"/>
                <a:cs typeface="Futura Std Medium" charset="0"/>
              </a:rPr>
              <a:t>Ir a </a:t>
            </a:r>
            <a:r>
              <a:rPr lang="es-CR" sz="2000" dirty="0" smtClean="0">
                <a:solidFill>
                  <a:schemeClr val="bg1"/>
                </a:solidFill>
                <a:latin typeface="Futura Std Medium" charset="0"/>
                <a:cs typeface="Futura Std Medium" charset="0"/>
              </a:rPr>
              <a:t>Página plantillas </a:t>
            </a:r>
            <a:r>
              <a:rPr lang="es-CR" sz="2000" dirty="0">
                <a:solidFill>
                  <a:schemeClr val="bg1"/>
                </a:solidFill>
                <a:latin typeface="Futura Std Medium" charset="0"/>
                <a:cs typeface="Futura Std Medium" charset="0"/>
              </a:rPr>
              <a:t>(</a:t>
            </a:r>
            <a:r>
              <a:rPr lang="es-CR" sz="2000" dirty="0" smtClean="0">
                <a:solidFill>
                  <a:schemeClr val="bg1"/>
                </a:solidFill>
                <a:latin typeface="Futura Std Medium" charset="0"/>
                <a:cs typeface="Futura Std Medium" charset="0"/>
              </a:rPr>
              <a:t>2-16 </a:t>
            </a:r>
            <a:r>
              <a:rPr lang="es-CR" sz="2000" dirty="0">
                <a:solidFill>
                  <a:schemeClr val="bg1"/>
                </a:solidFill>
                <a:latin typeface="Futura Std Medium" charset="0"/>
                <a:cs typeface="Futura Std Medium" charset="0"/>
              </a:rPr>
              <a:t>segundos)</a:t>
            </a:r>
          </a:p>
          <a:p>
            <a:pPr lvl="1" algn="just"/>
            <a:endParaRPr lang="es-CR" sz="2000" dirty="0" smtClean="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63800"/>
            <a:ext cx="4579938" cy="533400"/>
          </a:xfrm>
        </p:spPr>
        <p:txBody>
          <a:bodyPr>
            <a:normAutofit/>
          </a:bodyPr>
          <a:lstStyle/>
          <a:p>
            <a:pPr algn="l" fontAlgn="auto">
              <a:spcAft>
                <a:spcPts val="0"/>
              </a:spcAft>
              <a:defRPr/>
            </a:pPr>
            <a:r>
              <a:rPr lang="es-CR" sz="2400" dirty="0" smtClean="0">
                <a:solidFill>
                  <a:srgbClr val="FF4401"/>
                </a:solidFill>
                <a:latin typeface="Futura Std Bold"/>
                <a:ea typeface="+mj-ea"/>
                <a:cs typeface="Futura Std Bold"/>
              </a:rPr>
              <a:t>Conclusiones</a:t>
            </a:r>
            <a:endParaRPr lang="es-CR" sz="2400" dirty="0">
              <a:solidFill>
                <a:srgbClr val="FF4401"/>
              </a:solidFill>
              <a:latin typeface="Futura Std Bold"/>
              <a:ea typeface="+mj-ea"/>
              <a:cs typeface="Futura Std Bold"/>
            </a:endParaRPr>
          </a:p>
        </p:txBody>
      </p:sp>
      <p:sp>
        <p:nvSpPr>
          <p:cNvPr id="6" name="Subtitle 2"/>
          <p:cNvSpPr>
            <a:spLocks noGrp="1"/>
          </p:cNvSpPr>
          <p:nvPr>
            <p:ph type="subTitle" idx="1"/>
          </p:nvPr>
        </p:nvSpPr>
        <p:spPr>
          <a:xfrm>
            <a:off x="228600" y="3238500"/>
            <a:ext cx="3987800" cy="284163"/>
          </a:xfrm>
        </p:spPr>
        <p:txBody>
          <a:bodyPr rtlCol="0">
            <a:normAutofit fontScale="47500" lnSpcReduction="20000"/>
          </a:bodyPr>
          <a:lstStyle/>
          <a:p>
            <a:pPr algn="l" fontAlgn="auto">
              <a:spcAft>
                <a:spcPts val="0"/>
              </a:spcAft>
              <a:buFont typeface="Arial" pitchFamily="34" charset="0"/>
              <a:buNone/>
              <a:defRPr/>
            </a:pPr>
            <a:r>
              <a:rPr lang="en-US" dirty="0" smtClean="0">
                <a:solidFill>
                  <a:schemeClr val="bg1"/>
                </a:solidFill>
                <a:latin typeface="Futura Std Heavy"/>
                <a:cs typeface="Futura Std Heavy"/>
              </a:rPr>
              <a:t>BCR – </a:t>
            </a:r>
            <a:r>
              <a:rPr lang="en-US" dirty="0" smtClean="0">
                <a:solidFill>
                  <a:schemeClr val="bg1"/>
                </a:solidFill>
                <a:latin typeface="Futura Std Heavy"/>
                <a:cs typeface="Futura Std Heavy"/>
              </a:rPr>
              <a:t>Salesforce</a:t>
            </a:r>
            <a:endParaRPr lang="es-CR" dirty="0">
              <a:solidFill>
                <a:schemeClr val="bg1"/>
              </a:solidFill>
              <a:latin typeface="Futura Std Heavy"/>
              <a:cs typeface="Futura Std Heavy"/>
            </a:endParaRPr>
          </a:p>
        </p:txBody>
      </p:sp>
    </p:spTree>
    <p:extLst>
      <p:ext uri="{BB962C8B-B14F-4D97-AF65-F5344CB8AC3E}">
        <p14:creationId xmlns:p14="http://schemas.microsoft.com/office/powerpoint/2010/main" val="2538377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Conclusiones</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lnSpcReduction="10000"/>
          </a:bodyPr>
          <a:lstStyle/>
          <a:p>
            <a:pPr algn="just">
              <a:lnSpc>
                <a:spcPct val="110000"/>
              </a:lnSpc>
            </a:pPr>
            <a:r>
              <a:rPr lang="es-ES" sz="2200" dirty="0" smtClean="0">
                <a:solidFill>
                  <a:schemeClr val="bg1"/>
                </a:solidFill>
                <a:latin typeface="Futura Std Medium" charset="0"/>
                <a:cs typeface="Futura Std Medium" charset="0"/>
              </a:rPr>
              <a:t>Los tiempos de procesamiento de reportes no se ven afectados significativamente en el escenario de carga.</a:t>
            </a:r>
          </a:p>
          <a:p>
            <a:pPr algn="just">
              <a:lnSpc>
                <a:spcPct val="110000"/>
              </a:lnSpc>
            </a:pPr>
            <a:endParaRPr lang="es-ES" sz="2200" dirty="0" smtClean="0">
              <a:solidFill>
                <a:schemeClr val="bg1"/>
              </a:solidFill>
              <a:latin typeface="Futura Std Medium" charset="0"/>
              <a:cs typeface="Futura Std Medium" charset="0"/>
            </a:endParaRPr>
          </a:p>
          <a:p>
            <a:pPr algn="just">
              <a:lnSpc>
                <a:spcPct val="110000"/>
              </a:lnSpc>
            </a:pPr>
            <a:r>
              <a:rPr lang="es-CR" sz="2200" dirty="0" smtClean="0">
                <a:solidFill>
                  <a:schemeClr val="bg1"/>
                </a:solidFill>
                <a:latin typeface="Futura Std Medium" charset="0"/>
                <a:cs typeface="Futura Std Medium" charset="0"/>
              </a:rPr>
              <a:t>Los escenarios de Activos y pasivos y pasivos con niveles altos de confianza y horizonte son los que mayor carga de trabajo en el sistema, Sin embargo aun en estos casos la carga de trabajo no llega a niveles que comprometan los tiempos de procesamiento en el sistema</a:t>
            </a:r>
          </a:p>
          <a:p>
            <a:pPr algn="just">
              <a:lnSpc>
                <a:spcPct val="110000"/>
              </a:lnSpc>
            </a:pPr>
            <a:endParaRPr lang="es-CR" sz="2200" dirty="0" smtClean="0">
              <a:solidFill>
                <a:schemeClr val="bg1"/>
              </a:solidFill>
              <a:latin typeface="Futura Std Medium" charset="0"/>
              <a:cs typeface="Futura Std Medium" charset="0"/>
            </a:endParaRPr>
          </a:p>
          <a:p>
            <a:pPr algn="just">
              <a:lnSpc>
                <a:spcPct val="110000"/>
              </a:lnSpc>
            </a:pPr>
            <a:endParaRPr lang="es-CR" sz="2200" dirty="0" smtClean="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Conclusiones</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a:bodyPr>
          <a:lstStyle/>
          <a:p>
            <a:pPr algn="just">
              <a:lnSpc>
                <a:spcPct val="110000"/>
              </a:lnSpc>
            </a:pPr>
            <a:endParaRPr lang="es-CR" sz="2200" dirty="0" smtClean="0">
              <a:solidFill>
                <a:schemeClr val="bg1"/>
              </a:solidFill>
              <a:latin typeface="Futura Std Medium" charset="0"/>
              <a:cs typeface="Futura Std Medium" charset="0"/>
            </a:endParaRPr>
          </a:p>
          <a:p>
            <a:pPr algn="just">
              <a:lnSpc>
                <a:spcPct val="110000"/>
              </a:lnSpc>
            </a:pPr>
            <a:endParaRPr lang="es-CR" sz="2200" dirty="0" smtClean="0">
              <a:solidFill>
                <a:schemeClr val="bg1"/>
              </a:solidFill>
              <a:latin typeface="Futura Std Medium" charset="0"/>
              <a:cs typeface="Futura Std Medium" charset="0"/>
            </a:endParaRPr>
          </a:p>
          <a:p>
            <a:pPr algn="just">
              <a:lnSpc>
                <a:spcPct val="110000"/>
              </a:lnSpc>
            </a:pPr>
            <a:r>
              <a:rPr lang="es-ES" sz="2200" dirty="0" smtClean="0">
                <a:solidFill>
                  <a:schemeClr val="bg1"/>
                </a:solidFill>
                <a:latin typeface="Futura Std Medium" charset="0"/>
                <a:cs typeface="Futura Std Medium" charset="0"/>
              </a:rPr>
              <a:t>Sí </a:t>
            </a:r>
            <a:r>
              <a:rPr lang="es-ES" sz="2200" dirty="0">
                <a:solidFill>
                  <a:schemeClr val="bg1"/>
                </a:solidFill>
                <a:latin typeface="Futura Std Medium" charset="0"/>
                <a:cs typeface="Futura Std Medium" charset="0"/>
              </a:rPr>
              <a:t>se puede determinar un impacto en la experiencia de usuario, sobre todo en las acciones de cargar archivo, ir a página solicitudes, iniciar y cerrar sesión.</a:t>
            </a:r>
            <a:endParaRPr lang="es-ES" sz="2200" dirty="0" smtClean="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21235648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Conclusiones</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a:bodyPr>
          <a:lstStyle/>
          <a:p>
            <a:pPr algn="just">
              <a:lnSpc>
                <a:spcPct val="110000"/>
              </a:lnSpc>
            </a:pPr>
            <a:r>
              <a:rPr lang="es-ES" sz="2200" dirty="0" smtClean="0">
                <a:solidFill>
                  <a:schemeClr val="bg1"/>
                </a:solidFill>
                <a:latin typeface="Futura Std Medium" charset="0"/>
                <a:cs typeface="Futura Std Medium" charset="0"/>
              </a:rPr>
              <a:t>Por todo lo mencionado, se puede concluir que </a:t>
            </a:r>
            <a:r>
              <a:rPr lang="es-ES" sz="2200" u="sng" dirty="0" smtClean="0">
                <a:solidFill>
                  <a:schemeClr val="bg1"/>
                </a:solidFill>
                <a:latin typeface="Futura Std Medium" charset="0"/>
                <a:cs typeface="Futura Std Medium" charset="0"/>
              </a:rPr>
              <a:t>los resultados del ciclo de ejecución son satisfactorios</a:t>
            </a:r>
            <a:r>
              <a:rPr lang="es-ES" sz="2200" dirty="0" smtClean="0">
                <a:solidFill>
                  <a:schemeClr val="bg1"/>
                </a:solidFill>
                <a:latin typeface="Futura Std Medium" charset="0"/>
                <a:cs typeface="Futura Std Medium" charset="0"/>
              </a:rPr>
              <a:t>. </a:t>
            </a:r>
          </a:p>
          <a:p>
            <a:pPr lvl="1" algn="just">
              <a:lnSpc>
                <a:spcPct val="110000"/>
              </a:lnSpc>
            </a:pPr>
            <a:r>
              <a:rPr lang="es-CR" sz="1800" dirty="0" smtClean="0">
                <a:solidFill>
                  <a:schemeClr val="bg1"/>
                </a:solidFill>
                <a:latin typeface="Futura Std Medium" charset="0"/>
                <a:cs typeface="Futura Std Medium" charset="0"/>
              </a:rPr>
              <a:t>En general podemos concluir que el sistema responde bien ante la carga de trabajo proporcionada, sin embargo se recomienda una revisión de los procesos de iniciar y cerrar sesión así como del proceso de ir a pagina plantillas que fueron los más afectados durante la prueba.</a:t>
            </a:r>
            <a:endParaRPr lang="es-ES" sz="2200" dirty="0" smtClean="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1" name="Title 1"/>
          <p:cNvSpPr>
            <a:spLocks noGrp="1"/>
          </p:cNvSpPr>
          <p:nvPr>
            <p:ph type="ctrTitle"/>
          </p:nvPr>
        </p:nvSpPr>
        <p:spPr>
          <a:xfrm>
            <a:off x="228600" y="2536218"/>
            <a:ext cx="4343400" cy="728388"/>
          </a:xfrm>
        </p:spPr>
        <p:txBody>
          <a:bodyPr>
            <a:normAutofit fontScale="90000"/>
          </a:bodyPr>
          <a:lstStyle/>
          <a:p>
            <a:pPr algn="l" fontAlgn="auto">
              <a:spcAft>
                <a:spcPts val="0"/>
              </a:spcAft>
              <a:defRPr/>
            </a:pPr>
            <a:r>
              <a:rPr lang="en-US" sz="2400" dirty="0" smtClean="0">
                <a:solidFill>
                  <a:srgbClr val="FF4401"/>
                </a:solidFill>
                <a:latin typeface="Futura Std Bold"/>
                <a:ea typeface="+mj-ea"/>
                <a:cs typeface="Futura Std Bold"/>
              </a:rPr>
              <a:t>Muchas gracias por su atención</a:t>
            </a:r>
            <a:endParaRPr lang="en-US" sz="2400" dirty="0">
              <a:solidFill>
                <a:srgbClr val="FF4401"/>
              </a:solidFill>
              <a:latin typeface="Futura Std Bold"/>
              <a:ea typeface="+mj-ea"/>
              <a:cs typeface="Futura Std Bold"/>
            </a:endParaRPr>
          </a:p>
        </p:txBody>
      </p:sp>
    </p:spTree>
    <p:extLst>
      <p:ext uri="{BB962C8B-B14F-4D97-AF65-F5344CB8AC3E}">
        <p14:creationId xmlns:p14="http://schemas.microsoft.com/office/powerpoint/2010/main" val="2399406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63800"/>
            <a:ext cx="4579938" cy="533400"/>
          </a:xfrm>
        </p:spPr>
        <p:txBody>
          <a:bodyPr>
            <a:normAutofit/>
          </a:bodyPr>
          <a:lstStyle/>
          <a:p>
            <a:pPr algn="l" fontAlgn="auto">
              <a:spcAft>
                <a:spcPts val="0"/>
              </a:spcAft>
              <a:defRPr/>
            </a:pPr>
            <a:r>
              <a:rPr lang="es-CR" sz="2400" dirty="0" smtClean="0">
                <a:solidFill>
                  <a:srgbClr val="FF4401"/>
                </a:solidFill>
                <a:latin typeface="Futura Std Bold"/>
                <a:ea typeface="+mj-ea"/>
                <a:cs typeface="Futura Std Bold"/>
              </a:rPr>
              <a:t>Contexto General</a:t>
            </a:r>
            <a:endParaRPr lang="es-CR" sz="2400" dirty="0">
              <a:solidFill>
                <a:srgbClr val="FF4401"/>
              </a:solidFill>
              <a:latin typeface="Futura Std Bold"/>
              <a:ea typeface="+mj-ea"/>
              <a:cs typeface="Futura Std Bold"/>
            </a:endParaRPr>
          </a:p>
        </p:txBody>
      </p:sp>
      <p:sp>
        <p:nvSpPr>
          <p:cNvPr id="6" name="Subtitle 2"/>
          <p:cNvSpPr>
            <a:spLocks noGrp="1"/>
          </p:cNvSpPr>
          <p:nvPr>
            <p:ph type="subTitle" idx="1"/>
          </p:nvPr>
        </p:nvSpPr>
        <p:spPr>
          <a:xfrm>
            <a:off x="228600" y="3238500"/>
            <a:ext cx="3987800" cy="284163"/>
          </a:xfrm>
        </p:spPr>
        <p:txBody>
          <a:bodyPr rtlCol="0">
            <a:normAutofit fontScale="47500" lnSpcReduction="20000"/>
          </a:bodyPr>
          <a:lstStyle/>
          <a:p>
            <a:pPr algn="l">
              <a:defRPr/>
            </a:pPr>
            <a:r>
              <a:rPr lang="es-CR" dirty="0" smtClean="0">
                <a:solidFill>
                  <a:schemeClr val="bg1"/>
                </a:solidFill>
                <a:latin typeface="Futura Std Heavy"/>
                <a:cs typeface="Futura Std Heavy"/>
              </a:rPr>
              <a:t>BCR – </a:t>
            </a:r>
            <a:r>
              <a:rPr lang="es-CR" dirty="0" err="1" smtClean="0">
                <a:solidFill>
                  <a:schemeClr val="bg1"/>
                </a:solidFill>
                <a:latin typeface="Futura Std Heavy"/>
                <a:cs typeface="Futura Std Heavy"/>
              </a:rPr>
              <a:t>Salesforce</a:t>
            </a:r>
            <a:endParaRPr lang="es-CR" dirty="0">
              <a:solidFill>
                <a:schemeClr val="bg1"/>
              </a:solidFill>
              <a:latin typeface="Futura Std Heavy"/>
              <a:cs typeface="Futura Std Heavy"/>
            </a:endParaRPr>
          </a:p>
        </p:txBody>
      </p:sp>
    </p:spTree>
    <p:extLst>
      <p:ext uri="{BB962C8B-B14F-4D97-AF65-F5344CB8AC3E}">
        <p14:creationId xmlns:p14="http://schemas.microsoft.com/office/powerpoint/2010/main" val="253837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n-US" sz="3200" dirty="0" smtClean="0">
                <a:solidFill>
                  <a:srgbClr val="FF4401"/>
                </a:solidFill>
                <a:latin typeface="Futura Std Bold"/>
                <a:cs typeface="Futura Std Bold"/>
              </a:rPr>
              <a:t>Estado de la </a:t>
            </a:r>
            <a:r>
              <a:rPr lang="es-CR" sz="3200" dirty="0" smtClean="0">
                <a:solidFill>
                  <a:srgbClr val="FF4401"/>
                </a:solidFill>
                <a:latin typeface="Futura Std Bold"/>
                <a:cs typeface="Futura Std Bold"/>
              </a:rPr>
              <a:t>Aplicación</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a:bodyPr>
          <a:lstStyle/>
          <a:p>
            <a:pPr algn="just"/>
            <a:r>
              <a:rPr lang="es-CR" sz="2400" dirty="0" smtClean="0">
                <a:solidFill>
                  <a:schemeClr val="bg1"/>
                </a:solidFill>
                <a:latin typeface="Futura Std Medium" charset="0"/>
                <a:cs typeface="Futura Std Medium" charset="0"/>
              </a:rPr>
              <a:t>El servicio web de BCR – </a:t>
            </a:r>
            <a:r>
              <a:rPr lang="es-CR" sz="2400" dirty="0" err="1" smtClean="0">
                <a:solidFill>
                  <a:schemeClr val="bg1"/>
                </a:solidFill>
                <a:latin typeface="Futura Std Medium" charset="0"/>
                <a:cs typeface="Futura Std Medium" charset="0"/>
              </a:rPr>
              <a:t>Salesforce</a:t>
            </a:r>
            <a:r>
              <a:rPr lang="es-CR" sz="2400" dirty="0" smtClean="0">
                <a:solidFill>
                  <a:schemeClr val="bg1"/>
                </a:solidFill>
                <a:latin typeface="Futura Std Medium" charset="0"/>
                <a:cs typeface="Futura Std Medium" charset="0"/>
              </a:rPr>
              <a:t> se encuentra en producción</a:t>
            </a:r>
            <a:endParaRPr lang="es-CR" sz="2400" dirty="0" smtClean="0">
              <a:solidFill>
                <a:schemeClr val="bg1"/>
              </a:solidFill>
              <a:latin typeface="Futura Std Medium" charset="0"/>
              <a:cs typeface="Futura Std Medium" charset="0"/>
            </a:endParaRPr>
          </a:p>
          <a:p>
            <a:pPr algn="just"/>
            <a:r>
              <a:rPr lang="es-CR" sz="2400" dirty="0" smtClean="0">
                <a:solidFill>
                  <a:schemeClr val="bg1"/>
                </a:solidFill>
                <a:latin typeface="Futura Std Medium" charset="0"/>
                <a:cs typeface="Futura Std Medium" charset="0"/>
              </a:rPr>
              <a:t>Se requiere </a:t>
            </a:r>
            <a:r>
              <a:rPr lang="es-CR" sz="2400" dirty="0" smtClean="0">
                <a:solidFill>
                  <a:schemeClr val="bg1"/>
                </a:solidFill>
                <a:latin typeface="Futura Std Medium" charset="0"/>
                <a:cs typeface="Futura Std Medium" charset="0"/>
              </a:rPr>
              <a:t>comprobar la capacidad de consultas por segundo que puede procesar el servicio</a:t>
            </a:r>
            <a:endParaRPr lang="es-CR" sz="2400" dirty="0" smtClean="0">
              <a:solidFill>
                <a:schemeClr val="bg1"/>
              </a:solidFill>
              <a:latin typeface="Futura Std Medium" charset="0"/>
              <a:cs typeface="Futura Std Medium" charset="0"/>
            </a:endParaRPr>
          </a:p>
          <a:p>
            <a:pPr lvl="1" algn="just"/>
            <a:r>
              <a:rPr lang="es-CR" sz="2000" dirty="0" smtClean="0">
                <a:solidFill>
                  <a:schemeClr val="bg1"/>
                </a:solidFill>
                <a:latin typeface="Futura Std Medium" charset="0"/>
                <a:cs typeface="Futura Std Medium" charset="0"/>
              </a:rPr>
              <a:t>La concurrencia no es relevante para este tipo de pruebas</a:t>
            </a:r>
          </a:p>
          <a:p>
            <a:pPr lvl="1" algn="just"/>
            <a:endParaRPr lang="es-CR" sz="2000" dirty="0" smtClean="0">
              <a:solidFill>
                <a:schemeClr val="bg1"/>
              </a:solidFill>
              <a:latin typeface="Futura Std Medium" charset="0"/>
              <a:cs typeface="Futura Std Medium" charset="0"/>
            </a:endParaRPr>
          </a:p>
          <a:p>
            <a:pPr lvl="1" algn="just"/>
            <a:endParaRPr lang="es-CR" sz="2000" dirty="0" smtClean="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63800"/>
            <a:ext cx="4579938" cy="533400"/>
          </a:xfrm>
        </p:spPr>
        <p:txBody>
          <a:bodyPr>
            <a:normAutofit/>
          </a:bodyPr>
          <a:lstStyle/>
          <a:p>
            <a:pPr algn="l" fontAlgn="auto">
              <a:spcAft>
                <a:spcPts val="0"/>
              </a:spcAft>
              <a:defRPr/>
            </a:pPr>
            <a:r>
              <a:rPr lang="es-CR" sz="2400" dirty="0" smtClean="0">
                <a:solidFill>
                  <a:srgbClr val="FF4401"/>
                </a:solidFill>
                <a:latin typeface="Futura Std Bold"/>
                <a:ea typeface="+mj-ea"/>
                <a:cs typeface="Futura Std Bold"/>
              </a:rPr>
              <a:t>Enfoque de las Pruebas</a:t>
            </a:r>
            <a:endParaRPr lang="es-CR" sz="2400" dirty="0">
              <a:solidFill>
                <a:srgbClr val="FF4401"/>
              </a:solidFill>
              <a:latin typeface="Futura Std Bold"/>
              <a:ea typeface="+mj-ea"/>
              <a:cs typeface="Futura Std Bold"/>
            </a:endParaRPr>
          </a:p>
        </p:txBody>
      </p:sp>
      <p:sp>
        <p:nvSpPr>
          <p:cNvPr id="6" name="Subtitle 2"/>
          <p:cNvSpPr>
            <a:spLocks noGrp="1"/>
          </p:cNvSpPr>
          <p:nvPr>
            <p:ph type="subTitle" idx="1"/>
          </p:nvPr>
        </p:nvSpPr>
        <p:spPr>
          <a:xfrm>
            <a:off x="228600" y="3238500"/>
            <a:ext cx="3987800" cy="284163"/>
          </a:xfrm>
        </p:spPr>
        <p:txBody>
          <a:bodyPr rtlCol="0">
            <a:normAutofit fontScale="47500" lnSpcReduction="20000"/>
          </a:bodyPr>
          <a:lstStyle/>
          <a:p>
            <a:pPr algn="l">
              <a:defRPr/>
            </a:pPr>
            <a:r>
              <a:rPr lang="es-CR" dirty="0" smtClean="0">
                <a:solidFill>
                  <a:schemeClr val="bg1"/>
                </a:solidFill>
                <a:latin typeface="Futura Std Heavy"/>
                <a:cs typeface="Futura Std Heavy"/>
              </a:rPr>
              <a:t>BCR – </a:t>
            </a:r>
            <a:r>
              <a:rPr lang="es-CR" dirty="0" err="1" smtClean="0">
                <a:solidFill>
                  <a:schemeClr val="bg1"/>
                </a:solidFill>
                <a:latin typeface="Futura Std Heavy"/>
                <a:cs typeface="Futura Std Heavy"/>
              </a:rPr>
              <a:t>Salesforce</a:t>
            </a:r>
            <a:endParaRPr lang="es-CR" dirty="0">
              <a:solidFill>
                <a:schemeClr val="bg1"/>
              </a:solidFill>
              <a:latin typeface="Futura Std Heavy"/>
              <a:cs typeface="Futura Std Heavy"/>
            </a:endParaRPr>
          </a:p>
        </p:txBody>
      </p:sp>
    </p:spTree>
    <p:extLst>
      <p:ext uri="{BB962C8B-B14F-4D97-AF65-F5344CB8AC3E}">
        <p14:creationId xmlns:p14="http://schemas.microsoft.com/office/powerpoint/2010/main" val="253837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Objetivo General</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lstStyle/>
          <a:p>
            <a:pPr algn="just"/>
            <a:r>
              <a:rPr lang="es-ES" sz="2400" dirty="0" smtClean="0">
                <a:solidFill>
                  <a:schemeClr val="bg1"/>
                </a:solidFill>
                <a:latin typeface="Futura Std Medium"/>
              </a:rPr>
              <a:t>Verificar </a:t>
            </a:r>
            <a:r>
              <a:rPr lang="es-ES" sz="2400" dirty="0">
                <a:solidFill>
                  <a:schemeClr val="bg1"/>
                </a:solidFill>
                <a:latin typeface="Futura Std Medium"/>
              </a:rPr>
              <a:t>que </a:t>
            </a:r>
            <a:r>
              <a:rPr lang="es-ES" sz="2400" dirty="0" smtClean="0">
                <a:solidFill>
                  <a:schemeClr val="bg1"/>
                </a:solidFill>
                <a:latin typeface="Futura Std Medium"/>
              </a:rPr>
              <a:t>el servicio web BCR - </a:t>
            </a:r>
            <a:r>
              <a:rPr lang="es-ES" sz="2400" dirty="0" err="1" smtClean="0">
                <a:solidFill>
                  <a:schemeClr val="bg1"/>
                </a:solidFill>
                <a:latin typeface="Futura Std Medium"/>
              </a:rPr>
              <a:t>Salesforce</a:t>
            </a:r>
            <a:r>
              <a:rPr lang="es-ES" sz="2400" dirty="0" smtClean="0">
                <a:solidFill>
                  <a:schemeClr val="bg1"/>
                </a:solidFill>
                <a:latin typeface="Futura Std Medium"/>
              </a:rPr>
              <a:t>, </a:t>
            </a:r>
            <a:r>
              <a:rPr lang="es-ES" sz="2400" dirty="0">
                <a:solidFill>
                  <a:schemeClr val="bg1"/>
                </a:solidFill>
                <a:latin typeface="Futura Std Medium"/>
              </a:rPr>
              <a:t>así como la infraestructura tecnológica utilizada para su ejecución, tendrán el rendimiento esperado por el banco, cuando se incrementa gradualmente la cantidad de consultas que se realizan por segundo.</a:t>
            </a:r>
            <a:endParaRPr lang="es-CR" sz="2400" dirty="0" smtClean="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Objetivos Específicos</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2"/>
            <a:ext cx="7759700" cy="3310749"/>
          </a:xfrm>
        </p:spPr>
        <p:txBody>
          <a:bodyPr>
            <a:noAutofit/>
          </a:bodyPr>
          <a:lstStyle/>
          <a:p>
            <a:pPr lvl="0"/>
            <a:r>
              <a:rPr lang="es-ES" sz="2400" dirty="0" smtClean="0">
                <a:solidFill>
                  <a:schemeClr val="bg1"/>
                </a:solidFill>
                <a:latin typeface="Futura Std Medium"/>
              </a:rPr>
              <a:t>Identificar </a:t>
            </a:r>
            <a:r>
              <a:rPr lang="es-ES" sz="2400" dirty="0">
                <a:solidFill>
                  <a:schemeClr val="bg1"/>
                </a:solidFill>
                <a:latin typeface="Futura Std Medium"/>
              </a:rPr>
              <a:t>un conjunto de escenarios que permita simular un incremento gradual de consultas por segundo</a:t>
            </a:r>
            <a:r>
              <a:rPr lang="es-ES" sz="2400" dirty="0" smtClean="0">
                <a:solidFill>
                  <a:schemeClr val="bg1"/>
                </a:solidFill>
                <a:latin typeface="Futura Std Medium"/>
              </a:rPr>
              <a:t>.</a:t>
            </a:r>
          </a:p>
          <a:p>
            <a:pPr lvl="0"/>
            <a:endParaRPr lang="es-ES" sz="2400" dirty="0">
              <a:solidFill>
                <a:schemeClr val="bg1"/>
              </a:solidFill>
              <a:latin typeface="Futura Std Medium"/>
            </a:endParaRPr>
          </a:p>
          <a:p>
            <a:pPr lvl="0"/>
            <a:r>
              <a:rPr lang="es-ES" sz="2400" dirty="0" smtClean="0">
                <a:solidFill>
                  <a:schemeClr val="bg1"/>
                </a:solidFill>
                <a:latin typeface="Futura Std Medium"/>
              </a:rPr>
              <a:t>Crear </a:t>
            </a:r>
            <a:r>
              <a:rPr lang="es-ES" sz="2400" dirty="0">
                <a:solidFill>
                  <a:schemeClr val="bg1"/>
                </a:solidFill>
                <a:latin typeface="Futura Std Medium"/>
              </a:rPr>
              <a:t>un script que permita la ejecución de los escenarios a probar, para observar y analizar el comportamiento del servicio web al manejar múltiples consultas por segundo.</a:t>
            </a:r>
          </a:p>
          <a:p>
            <a:pPr lvl="0"/>
            <a:endParaRPr lang="es-ES" sz="2400" dirty="0">
              <a:solidFill>
                <a:schemeClr val="bg1"/>
              </a:solidFill>
              <a:latin typeface="Futura Std Medium"/>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schemas.microsoft.com/sharepoint/v3/fields"/>
    <ds:schemaRef ds:uri="http://purl.org/dc/terms/"/>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http://purl.org/dc/dcmityp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7259</TotalTime>
  <Words>1776</Words>
  <Application>Microsoft Office PowerPoint</Application>
  <PresentationFormat>On-screen Show (16:10)</PresentationFormat>
  <Paragraphs>181</Paragraphs>
  <Slides>46</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ＭＳ Ｐゴシック</vt:lpstr>
      <vt:lpstr>Arial</vt:lpstr>
      <vt:lpstr>Calibri</vt:lpstr>
      <vt:lpstr>Franklin Gothic Book</vt:lpstr>
      <vt:lpstr>Futura Std Bold</vt:lpstr>
      <vt:lpstr>Futura Std Heavy</vt:lpstr>
      <vt:lpstr>Futura Std Medium</vt:lpstr>
      <vt:lpstr>Office Theme</vt:lpstr>
      <vt:lpstr>BCR - Salesforce</vt:lpstr>
      <vt:lpstr>Contenido</vt:lpstr>
      <vt:lpstr>Introducción</vt:lpstr>
      <vt:lpstr>Alcance</vt:lpstr>
      <vt:lpstr>Contexto General</vt:lpstr>
      <vt:lpstr>Estado de la Aplicación</vt:lpstr>
      <vt:lpstr>Enfoque de las Pruebas</vt:lpstr>
      <vt:lpstr>Objetivo General</vt:lpstr>
      <vt:lpstr>Objetivos Específicos</vt:lpstr>
      <vt:lpstr>Ambiente de Pruebas</vt:lpstr>
      <vt:lpstr>Ambiente de Pruebas</vt:lpstr>
      <vt:lpstr>Herramienta de Monitoreo de Tiempos de Respuesta</vt:lpstr>
      <vt:lpstr>Herramienta de Monitoreo de Servidores</vt:lpstr>
      <vt:lpstr>Variables Medidas</vt:lpstr>
      <vt:lpstr>Flujos de Trabajo</vt:lpstr>
      <vt:lpstr>Generación de Carga*</vt:lpstr>
      <vt:lpstr>Monitoreo de Servidores</vt:lpstr>
      <vt:lpstr>Resultados</vt:lpstr>
      <vt:lpstr>Escenarios sin problemas</vt:lpstr>
      <vt:lpstr>Escenario II – Dos consultas por segundo</vt:lpstr>
      <vt:lpstr>Escenario  IV – Cinco consultas por segundo</vt:lpstr>
      <vt:lpstr>Escenario II – Ir a página solicitudes</vt:lpstr>
      <vt:lpstr>Escenario II – Acciones restantes</vt:lpstr>
      <vt:lpstr>Escenario III – Iniciar y Cerrar sesión</vt:lpstr>
      <vt:lpstr>Escenario III – Cargar archivo</vt:lpstr>
      <vt:lpstr>Escenario III – Ir a página solicitudes</vt:lpstr>
      <vt:lpstr>Escenario III – Ir a página plantillas</vt:lpstr>
      <vt:lpstr>Escenario III – Ir a página ordenes</vt:lpstr>
      <vt:lpstr>Escenario III – Acciones restantes</vt:lpstr>
      <vt:lpstr>Comportamiento de Servidores Uso de Memoria RAM</vt:lpstr>
      <vt:lpstr>Comportamiento de Servidores Uso de Memoria RAM</vt:lpstr>
      <vt:lpstr>Comportamiento de Servidores Uso de Memoria RAM</vt:lpstr>
      <vt:lpstr>Comportamiento de Servidores Uso de CPU</vt:lpstr>
      <vt:lpstr>Comportamiento de Servidores Uso de CPU</vt:lpstr>
      <vt:lpstr>Comportamiento de Servidores Uso de CPU</vt:lpstr>
      <vt:lpstr>Principales Hallazgos</vt:lpstr>
      <vt:lpstr>Pruebas de Rendimiento</vt:lpstr>
      <vt:lpstr>Pruebas de Rendimiento</vt:lpstr>
      <vt:lpstr>Pruebas de Rendimiento</vt:lpstr>
      <vt:lpstr>Servidores Físicos</vt:lpstr>
      <vt:lpstr>Interfaz Web</vt:lpstr>
      <vt:lpstr>Conclusiones</vt:lpstr>
      <vt:lpstr>Conclusiones</vt:lpstr>
      <vt:lpstr>Conclusiones</vt:lpstr>
      <vt:lpstr>Conclusiones</vt:lpstr>
      <vt:lpstr>Muchas gracias por su atención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Alejandro Quesada Vega</cp:lastModifiedBy>
  <cp:revision>238</cp:revision>
  <dcterms:created xsi:type="dcterms:W3CDTF">2010-04-12T23:12:02Z</dcterms:created>
  <dcterms:modified xsi:type="dcterms:W3CDTF">2017-02-02T23:37:55Z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