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690" r:id="rId4"/>
  </p:sldMasterIdLst>
  <p:notesMasterIdLst>
    <p:notesMasterId r:id="rId52"/>
  </p:notesMasterIdLst>
  <p:sldIdLst>
    <p:sldId id="270" r:id="rId5"/>
    <p:sldId id="262" r:id="rId6"/>
    <p:sldId id="267" r:id="rId7"/>
    <p:sldId id="274" r:id="rId8"/>
    <p:sldId id="275" r:id="rId9"/>
    <p:sldId id="273" r:id="rId10"/>
    <p:sldId id="276" r:id="rId11"/>
    <p:sldId id="272" r:id="rId12"/>
    <p:sldId id="277" r:id="rId13"/>
    <p:sldId id="287" r:id="rId14"/>
    <p:sldId id="316" r:id="rId15"/>
    <p:sldId id="288" r:id="rId16"/>
    <p:sldId id="289" r:id="rId17"/>
    <p:sldId id="320" r:id="rId18"/>
    <p:sldId id="319" r:id="rId19"/>
    <p:sldId id="283" r:id="rId20"/>
    <p:sldId id="282" r:id="rId21"/>
    <p:sldId id="290" r:id="rId22"/>
    <p:sldId id="291" r:id="rId23"/>
    <p:sldId id="296" r:id="rId24"/>
    <p:sldId id="359" r:id="rId25"/>
    <p:sldId id="360" r:id="rId26"/>
    <p:sldId id="361" r:id="rId27"/>
    <p:sldId id="392" r:id="rId28"/>
    <p:sldId id="362" r:id="rId29"/>
    <p:sldId id="363" r:id="rId30"/>
    <p:sldId id="364" r:id="rId31"/>
    <p:sldId id="394" r:id="rId32"/>
    <p:sldId id="393" r:id="rId33"/>
    <p:sldId id="365" r:id="rId34"/>
    <p:sldId id="303" r:id="rId35"/>
    <p:sldId id="379" r:id="rId36"/>
    <p:sldId id="380" r:id="rId37"/>
    <p:sldId id="381" r:id="rId38"/>
    <p:sldId id="382" r:id="rId39"/>
    <p:sldId id="383" r:id="rId40"/>
    <p:sldId id="310" r:id="rId41"/>
    <p:sldId id="311" r:id="rId42"/>
    <p:sldId id="384" r:id="rId43"/>
    <p:sldId id="385" r:id="rId44"/>
    <p:sldId id="350" r:id="rId45"/>
    <p:sldId id="313" r:id="rId46"/>
    <p:sldId id="314" r:id="rId47"/>
    <p:sldId id="357" r:id="rId48"/>
    <p:sldId id="387" r:id="rId49"/>
    <p:sldId id="358" r:id="rId50"/>
    <p:sldId id="317" r:id="rId51"/>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5pPr>
    <a:lvl6pPr marL="2286000" algn="l" defTabSz="457200" rtl="0" eaLnBrk="1" latinLnBrk="0" hangingPunct="1">
      <a:defRPr kern="1200">
        <a:solidFill>
          <a:schemeClr val="tx1"/>
        </a:solidFill>
        <a:latin typeface="Franklin Gothic Book" charset="0"/>
        <a:ea typeface="ＭＳ Ｐゴシック" charset="0"/>
        <a:cs typeface="ＭＳ Ｐゴシック" charset="0"/>
      </a:defRPr>
    </a:lvl6pPr>
    <a:lvl7pPr marL="2743200" algn="l" defTabSz="457200" rtl="0" eaLnBrk="1" latinLnBrk="0" hangingPunct="1">
      <a:defRPr kern="1200">
        <a:solidFill>
          <a:schemeClr val="tx1"/>
        </a:solidFill>
        <a:latin typeface="Franklin Gothic Book" charset="0"/>
        <a:ea typeface="ＭＳ Ｐゴシック" charset="0"/>
        <a:cs typeface="ＭＳ Ｐゴシック" charset="0"/>
      </a:defRPr>
    </a:lvl7pPr>
    <a:lvl8pPr marL="3200400" algn="l" defTabSz="457200" rtl="0" eaLnBrk="1" latinLnBrk="0" hangingPunct="1">
      <a:defRPr kern="1200">
        <a:solidFill>
          <a:schemeClr val="tx1"/>
        </a:solidFill>
        <a:latin typeface="Franklin Gothic Book" charset="0"/>
        <a:ea typeface="ＭＳ Ｐゴシック" charset="0"/>
        <a:cs typeface="ＭＳ Ｐゴシック" charset="0"/>
      </a:defRPr>
    </a:lvl8pPr>
    <a:lvl9pPr marL="3657600" algn="l" defTabSz="457200" rtl="0" eaLnBrk="1" latinLnBrk="0" hangingPunct="1">
      <a:defRPr kern="1200">
        <a:solidFill>
          <a:schemeClr val="tx1"/>
        </a:solidFill>
        <a:latin typeface="Franklin Gothic Book"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75E"/>
    <a:srgbClr val="3B3A5E"/>
    <a:srgbClr val="FF44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60" autoAdjust="0"/>
  </p:normalViewPr>
  <p:slideViewPr>
    <p:cSldViewPr snapToGrid="0" snapToObjects="1">
      <p:cViewPr varScale="1">
        <p:scale>
          <a:sx n="136" d="100"/>
          <a:sy n="136" d="100"/>
        </p:scale>
        <p:origin x="894" y="114"/>
      </p:cViewPr>
      <p:guideLst>
        <p:guide orient="horz" pos="1800"/>
        <p:guide pos="28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6571F-AC92-4D63-A4DF-AC6AD5F3B9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014E6F3-B358-4549-BD6C-83DF5ADDD954}">
      <dgm:prSet phldrT="[Text]"/>
      <dgm:spPr/>
      <dgm:t>
        <a:bodyPr/>
        <a:lstStyle/>
        <a:p>
          <a:r>
            <a:rPr lang="es-CR" b="1" noProof="0" dirty="0" smtClean="0"/>
            <a:t>Introducción</a:t>
          </a:r>
          <a:endParaRPr lang="es-CR" b="1" noProof="0" dirty="0"/>
        </a:p>
      </dgm:t>
    </dgm:pt>
    <dgm:pt modelId="{4182CEA6-78A8-42A8-A338-02774095F4E0}" type="parTrans" cxnId="{EC1C5EFD-BB2E-4404-81D4-DFD6D62A04E7}">
      <dgm:prSet/>
      <dgm:spPr/>
      <dgm:t>
        <a:bodyPr/>
        <a:lstStyle/>
        <a:p>
          <a:endParaRPr lang="es-CR"/>
        </a:p>
      </dgm:t>
    </dgm:pt>
    <dgm:pt modelId="{D271B80B-84B9-486E-A6C8-4D9B94362458}" type="sibTrans" cxnId="{EC1C5EFD-BB2E-4404-81D4-DFD6D62A04E7}">
      <dgm:prSet/>
      <dgm:spPr/>
      <dgm:t>
        <a:bodyPr/>
        <a:lstStyle/>
        <a:p>
          <a:endParaRPr lang="es-CR"/>
        </a:p>
      </dgm:t>
    </dgm:pt>
    <dgm:pt modelId="{F65930DA-E232-4D48-BC41-68AA11BE96C1}">
      <dgm:prSet phldrT="[Text]"/>
      <dgm:spPr/>
      <dgm:t>
        <a:bodyPr/>
        <a:lstStyle/>
        <a:p>
          <a:r>
            <a:rPr lang="es-CR" b="1" noProof="0" dirty="0" smtClean="0"/>
            <a:t>Contexto General</a:t>
          </a:r>
          <a:endParaRPr lang="es-CR" b="1" noProof="0" dirty="0"/>
        </a:p>
      </dgm:t>
    </dgm:pt>
    <dgm:pt modelId="{3D0801E1-E736-4656-838C-743DC1DA6B27}" type="parTrans" cxnId="{5B23195A-3DE2-420C-8A81-FE91F4B1F0BA}">
      <dgm:prSet/>
      <dgm:spPr/>
      <dgm:t>
        <a:bodyPr/>
        <a:lstStyle/>
        <a:p>
          <a:endParaRPr lang="es-CR"/>
        </a:p>
      </dgm:t>
    </dgm:pt>
    <dgm:pt modelId="{D9BA9DE5-1A37-48F7-A230-5F507A75837B}" type="sibTrans" cxnId="{5B23195A-3DE2-420C-8A81-FE91F4B1F0BA}">
      <dgm:prSet/>
      <dgm:spPr/>
      <dgm:t>
        <a:bodyPr/>
        <a:lstStyle/>
        <a:p>
          <a:endParaRPr lang="es-CR"/>
        </a:p>
      </dgm:t>
    </dgm:pt>
    <dgm:pt modelId="{09E84DF6-7047-454A-8A63-DCE79FDF1C4F}">
      <dgm:prSet phldrT="[Text]"/>
      <dgm:spPr/>
      <dgm:t>
        <a:bodyPr/>
        <a:lstStyle/>
        <a:p>
          <a:r>
            <a:rPr lang="es-CR" b="1" noProof="0" dirty="0" smtClean="0"/>
            <a:t>Enfoque de las Pruebas</a:t>
          </a:r>
          <a:endParaRPr lang="es-CR" b="1" noProof="0" dirty="0"/>
        </a:p>
      </dgm:t>
    </dgm:pt>
    <dgm:pt modelId="{2820740B-6D17-4FAE-A178-34E8EF2ACAFB}" type="parTrans" cxnId="{4A737A44-D196-493D-9CB6-E39AE058A61D}">
      <dgm:prSet/>
      <dgm:spPr/>
      <dgm:t>
        <a:bodyPr/>
        <a:lstStyle/>
        <a:p>
          <a:endParaRPr lang="es-CR"/>
        </a:p>
      </dgm:t>
    </dgm:pt>
    <dgm:pt modelId="{FB817D88-2BCA-42A2-90A0-EF337B4842A2}" type="sibTrans" cxnId="{4A737A44-D196-493D-9CB6-E39AE058A61D}">
      <dgm:prSet/>
      <dgm:spPr/>
      <dgm:t>
        <a:bodyPr/>
        <a:lstStyle/>
        <a:p>
          <a:endParaRPr lang="es-CR"/>
        </a:p>
      </dgm:t>
    </dgm:pt>
    <dgm:pt modelId="{7FEC6293-72F7-4FB0-8A36-AF8E0071C01D}">
      <dgm:prSet phldrT="[Text]"/>
      <dgm:spPr/>
      <dgm:t>
        <a:bodyPr/>
        <a:lstStyle/>
        <a:p>
          <a:r>
            <a:rPr lang="es-CR" b="1" noProof="0" dirty="0" smtClean="0"/>
            <a:t>Resultados</a:t>
          </a:r>
          <a:endParaRPr lang="es-CR" b="1" noProof="0" dirty="0"/>
        </a:p>
      </dgm:t>
    </dgm:pt>
    <dgm:pt modelId="{8B47A922-ECB7-445B-8873-9B6A8442537B}" type="parTrans" cxnId="{661B0EF1-4A72-46A5-B9A2-A5D618BF50B2}">
      <dgm:prSet/>
      <dgm:spPr/>
      <dgm:t>
        <a:bodyPr/>
        <a:lstStyle/>
        <a:p>
          <a:endParaRPr lang="es-CR"/>
        </a:p>
      </dgm:t>
    </dgm:pt>
    <dgm:pt modelId="{166AD5B9-F272-4FDD-8CCE-43F4BFA89373}" type="sibTrans" cxnId="{661B0EF1-4A72-46A5-B9A2-A5D618BF50B2}">
      <dgm:prSet/>
      <dgm:spPr/>
      <dgm:t>
        <a:bodyPr/>
        <a:lstStyle/>
        <a:p>
          <a:endParaRPr lang="es-CR"/>
        </a:p>
      </dgm:t>
    </dgm:pt>
    <dgm:pt modelId="{ECEEE3C3-8A4F-4881-A6E3-1F30DF703306}">
      <dgm:prSet phldrT="[Text]"/>
      <dgm:spPr/>
      <dgm:t>
        <a:bodyPr/>
        <a:lstStyle/>
        <a:p>
          <a:r>
            <a:rPr lang="es-CR" b="1" noProof="0" dirty="0" smtClean="0"/>
            <a:t>Principales Hallazgos</a:t>
          </a:r>
          <a:endParaRPr lang="es-CR" b="1" noProof="0" dirty="0"/>
        </a:p>
      </dgm:t>
    </dgm:pt>
    <dgm:pt modelId="{3700A09D-1A94-4CB2-B953-A03FC59F4170}" type="parTrans" cxnId="{A7394DB1-D7D0-4893-B682-997035697ED5}">
      <dgm:prSet/>
      <dgm:spPr/>
      <dgm:t>
        <a:bodyPr/>
        <a:lstStyle/>
        <a:p>
          <a:endParaRPr lang="es-CR"/>
        </a:p>
      </dgm:t>
    </dgm:pt>
    <dgm:pt modelId="{1B131226-7E33-4648-B80D-12C38DCF3776}" type="sibTrans" cxnId="{A7394DB1-D7D0-4893-B682-997035697ED5}">
      <dgm:prSet/>
      <dgm:spPr/>
      <dgm:t>
        <a:bodyPr/>
        <a:lstStyle/>
        <a:p>
          <a:endParaRPr lang="es-CR"/>
        </a:p>
      </dgm:t>
    </dgm:pt>
    <dgm:pt modelId="{35774A53-64A3-45C8-892D-59E152D7C1B8}">
      <dgm:prSet phldrT="[Text]"/>
      <dgm:spPr/>
      <dgm:t>
        <a:bodyPr/>
        <a:lstStyle/>
        <a:p>
          <a:r>
            <a:rPr lang="es-CR" b="1" noProof="0" dirty="0" smtClean="0"/>
            <a:t>Conclusiones</a:t>
          </a:r>
          <a:endParaRPr lang="es-CR" b="1" noProof="0" dirty="0"/>
        </a:p>
      </dgm:t>
    </dgm:pt>
    <dgm:pt modelId="{32471045-F818-48AA-9A12-9627A6CE07E5}" type="parTrans" cxnId="{04BA3818-7F33-4BAB-8F42-67D792AD1ADA}">
      <dgm:prSet/>
      <dgm:spPr/>
      <dgm:t>
        <a:bodyPr/>
        <a:lstStyle/>
        <a:p>
          <a:endParaRPr lang="es-CR"/>
        </a:p>
      </dgm:t>
    </dgm:pt>
    <dgm:pt modelId="{F7DE58E0-77D3-4857-A090-84A9EFBA691E}" type="sibTrans" cxnId="{04BA3818-7F33-4BAB-8F42-67D792AD1ADA}">
      <dgm:prSet/>
      <dgm:spPr/>
      <dgm:t>
        <a:bodyPr/>
        <a:lstStyle/>
        <a:p>
          <a:endParaRPr lang="es-CR"/>
        </a:p>
      </dgm:t>
    </dgm:pt>
    <dgm:pt modelId="{4FAF4BEA-61A1-4371-9026-17C75615DB12}" type="pres">
      <dgm:prSet presAssocID="{ACB6571F-AC92-4D63-A4DF-AC6AD5F3B94A}" presName="linear" presStyleCnt="0">
        <dgm:presLayoutVars>
          <dgm:dir/>
          <dgm:animLvl val="lvl"/>
          <dgm:resizeHandles val="exact"/>
        </dgm:presLayoutVars>
      </dgm:prSet>
      <dgm:spPr/>
      <dgm:t>
        <a:bodyPr/>
        <a:lstStyle/>
        <a:p>
          <a:endParaRPr lang="en-US"/>
        </a:p>
      </dgm:t>
    </dgm:pt>
    <dgm:pt modelId="{750888AB-AD9B-4B77-89E8-4D1460C909BA}" type="pres">
      <dgm:prSet presAssocID="{C014E6F3-B358-4549-BD6C-83DF5ADDD954}" presName="parentLin" presStyleCnt="0"/>
      <dgm:spPr/>
    </dgm:pt>
    <dgm:pt modelId="{6680E501-C02D-414A-9C36-87B9F2458B9D}" type="pres">
      <dgm:prSet presAssocID="{C014E6F3-B358-4549-BD6C-83DF5ADDD954}" presName="parentLeftMargin" presStyleLbl="node1" presStyleIdx="0" presStyleCnt="6"/>
      <dgm:spPr/>
      <dgm:t>
        <a:bodyPr/>
        <a:lstStyle/>
        <a:p>
          <a:endParaRPr lang="en-US"/>
        </a:p>
      </dgm:t>
    </dgm:pt>
    <dgm:pt modelId="{4E6E6167-CAF6-4082-905D-B647E25B6FD2}" type="pres">
      <dgm:prSet presAssocID="{C014E6F3-B358-4549-BD6C-83DF5ADDD954}" presName="parentText" presStyleLbl="node1" presStyleIdx="0" presStyleCnt="6">
        <dgm:presLayoutVars>
          <dgm:chMax val="0"/>
          <dgm:bulletEnabled val="1"/>
        </dgm:presLayoutVars>
      </dgm:prSet>
      <dgm:spPr/>
      <dgm:t>
        <a:bodyPr/>
        <a:lstStyle/>
        <a:p>
          <a:endParaRPr lang="es-CR"/>
        </a:p>
      </dgm:t>
    </dgm:pt>
    <dgm:pt modelId="{4E0D1028-EFED-4A46-BC93-88B83439399C}" type="pres">
      <dgm:prSet presAssocID="{C014E6F3-B358-4549-BD6C-83DF5ADDD954}" presName="negativeSpace" presStyleCnt="0"/>
      <dgm:spPr/>
    </dgm:pt>
    <dgm:pt modelId="{BDA7A0C6-B9F5-4C1F-A064-AA5D79140A7D}" type="pres">
      <dgm:prSet presAssocID="{C014E6F3-B358-4549-BD6C-83DF5ADDD954}" presName="childText" presStyleLbl="conFgAcc1" presStyleIdx="0" presStyleCnt="6">
        <dgm:presLayoutVars>
          <dgm:bulletEnabled val="1"/>
        </dgm:presLayoutVars>
      </dgm:prSet>
      <dgm:spPr/>
    </dgm:pt>
    <dgm:pt modelId="{16D09991-BD8D-4E32-84F6-00A132F7EFD0}" type="pres">
      <dgm:prSet presAssocID="{D271B80B-84B9-486E-A6C8-4D9B94362458}" presName="spaceBetweenRectangles" presStyleCnt="0"/>
      <dgm:spPr/>
    </dgm:pt>
    <dgm:pt modelId="{20E3AAB7-F6FA-4D5E-A15F-33AB526983DC}" type="pres">
      <dgm:prSet presAssocID="{F65930DA-E232-4D48-BC41-68AA11BE96C1}" presName="parentLin" presStyleCnt="0"/>
      <dgm:spPr/>
    </dgm:pt>
    <dgm:pt modelId="{378C3CF2-1E02-4B67-B80C-746CD23206DA}" type="pres">
      <dgm:prSet presAssocID="{F65930DA-E232-4D48-BC41-68AA11BE96C1}" presName="parentLeftMargin" presStyleLbl="node1" presStyleIdx="0" presStyleCnt="6"/>
      <dgm:spPr/>
      <dgm:t>
        <a:bodyPr/>
        <a:lstStyle/>
        <a:p>
          <a:endParaRPr lang="en-US"/>
        </a:p>
      </dgm:t>
    </dgm:pt>
    <dgm:pt modelId="{208F2C27-868C-4547-9279-7C03FFBA9E60}" type="pres">
      <dgm:prSet presAssocID="{F65930DA-E232-4D48-BC41-68AA11BE96C1}" presName="parentText" presStyleLbl="node1" presStyleIdx="1" presStyleCnt="6">
        <dgm:presLayoutVars>
          <dgm:chMax val="0"/>
          <dgm:bulletEnabled val="1"/>
        </dgm:presLayoutVars>
      </dgm:prSet>
      <dgm:spPr/>
      <dgm:t>
        <a:bodyPr/>
        <a:lstStyle/>
        <a:p>
          <a:endParaRPr lang="es-CR"/>
        </a:p>
      </dgm:t>
    </dgm:pt>
    <dgm:pt modelId="{65CFDBB5-5D46-46F2-BEBC-9D7032FA8FFB}" type="pres">
      <dgm:prSet presAssocID="{F65930DA-E232-4D48-BC41-68AA11BE96C1}" presName="negativeSpace" presStyleCnt="0"/>
      <dgm:spPr/>
    </dgm:pt>
    <dgm:pt modelId="{43E52892-A0BB-4B13-BD98-1445A1673215}" type="pres">
      <dgm:prSet presAssocID="{F65930DA-E232-4D48-BC41-68AA11BE96C1}" presName="childText" presStyleLbl="conFgAcc1" presStyleIdx="1" presStyleCnt="6">
        <dgm:presLayoutVars>
          <dgm:bulletEnabled val="1"/>
        </dgm:presLayoutVars>
      </dgm:prSet>
      <dgm:spPr/>
    </dgm:pt>
    <dgm:pt modelId="{F7ACE25D-7BCD-4D33-92D1-EE646BF73A4D}" type="pres">
      <dgm:prSet presAssocID="{D9BA9DE5-1A37-48F7-A230-5F507A75837B}" presName="spaceBetweenRectangles" presStyleCnt="0"/>
      <dgm:spPr/>
    </dgm:pt>
    <dgm:pt modelId="{4A552665-EDF0-4F58-966E-2F0DB0F66238}" type="pres">
      <dgm:prSet presAssocID="{09E84DF6-7047-454A-8A63-DCE79FDF1C4F}" presName="parentLin" presStyleCnt="0"/>
      <dgm:spPr/>
    </dgm:pt>
    <dgm:pt modelId="{30A30F63-A0BF-4950-B1CC-97B16D70AC2A}" type="pres">
      <dgm:prSet presAssocID="{09E84DF6-7047-454A-8A63-DCE79FDF1C4F}" presName="parentLeftMargin" presStyleLbl="node1" presStyleIdx="1" presStyleCnt="6"/>
      <dgm:spPr/>
      <dgm:t>
        <a:bodyPr/>
        <a:lstStyle/>
        <a:p>
          <a:endParaRPr lang="en-US"/>
        </a:p>
      </dgm:t>
    </dgm:pt>
    <dgm:pt modelId="{A3602BCC-31EF-4B3D-9EC6-D7DF4845411B}" type="pres">
      <dgm:prSet presAssocID="{09E84DF6-7047-454A-8A63-DCE79FDF1C4F}" presName="parentText" presStyleLbl="node1" presStyleIdx="2" presStyleCnt="6">
        <dgm:presLayoutVars>
          <dgm:chMax val="0"/>
          <dgm:bulletEnabled val="1"/>
        </dgm:presLayoutVars>
      </dgm:prSet>
      <dgm:spPr/>
      <dgm:t>
        <a:bodyPr/>
        <a:lstStyle/>
        <a:p>
          <a:endParaRPr lang="es-CR"/>
        </a:p>
      </dgm:t>
    </dgm:pt>
    <dgm:pt modelId="{D7EFC867-C524-497A-BF30-1081AB4B7CEE}" type="pres">
      <dgm:prSet presAssocID="{09E84DF6-7047-454A-8A63-DCE79FDF1C4F}" presName="negativeSpace" presStyleCnt="0"/>
      <dgm:spPr/>
    </dgm:pt>
    <dgm:pt modelId="{E83EB5FA-92CB-4E06-9F31-309D98AAD685}" type="pres">
      <dgm:prSet presAssocID="{09E84DF6-7047-454A-8A63-DCE79FDF1C4F}" presName="childText" presStyleLbl="conFgAcc1" presStyleIdx="2" presStyleCnt="6">
        <dgm:presLayoutVars>
          <dgm:bulletEnabled val="1"/>
        </dgm:presLayoutVars>
      </dgm:prSet>
      <dgm:spPr/>
    </dgm:pt>
    <dgm:pt modelId="{887BDA9F-179E-4C93-A885-FF73EF489B25}" type="pres">
      <dgm:prSet presAssocID="{FB817D88-2BCA-42A2-90A0-EF337B4842A2}" presName="spaceBetweenRectangles" presStyleCnt="0"/>
      <dgm:spPr/>
    </dgm:pt>
    <dgm:pt modelId="{514AC0C3-8F64-484D-A8CA-E23F57A84314}" type="pres">
      <dgm:prSet presAssocID="{7FEC6293-72F7-4FB0-8A36-AF8E0071C01D}" presName="parentLin" presStyleCnt="0"/>
      <dgm:spPr/>
    </dgm:pt>
    <dgm:pt modelId="{4BED39BB-4468-4B19-B459-B4E4381985E7}" type="pres">
      <dgm:prSet presAssocID="{7FEC6293-72F7-4FB0-8A36-AF8E0071C01D}" presName="parentLeftMargin" presStyleLbl="node1" presStyleIdx="2" presStyleCnt="6"/>
      <dgm:spPr/>
      <dgm:t>
        <a:bodyPr/>
        <a:lstStyle/>
        <a:p>
          <a:endParaRPr lang="en-US"/>
        </a:p>
      </dgm:t>
    </dgm:pt>
    <dgm:pt modelId="{3BE1F326-C51F-41F4-8BB9-377DD1FD9739}" type="pres">
      <dgm:prSet presAssocID="{7FEC6293-72F7-4FB0-8A36-AF8E0071C01D}" presName="parentText" presStyleLbl="node1" presStyleIdx="3" presStyleCnt="6">
        <dgm:presLayoutVars>
          <dgm:chMax val="0"/>
          <dgm:bulletEnabled val="1"/>
        </dgm:presLayoutVars>
      </dgm:prSet>
      <dgm:spPr/>
      <dgm:t>
        <a:bodyPr/>
        <a:lstStyle/>
        <a:p>
          <a:endParaRPr lang="es-CR"/>
        </a:p>
      </dgm:t>
    </dgm:pt>
    <dgm:pt modelId="{4BFF09A7-0821-4BDC-9B3D-D5A519A709A2}" type="pres">
      <dgm:prSet presAssocID="{7FEC6293-72F7-4FB0-8A36-AF8E0071C01D}" presName="negativeSpace" presStyleCnt="0"/>
      <dgm:spPr/>
    </dgm:pt>
    <dgm:pt modelId="{7B671E76-C989-4D01-92F4-5016D05F4BB1}" type="pres">
      <dgm:prSet presAssocID="{7FEC6293-72F7-4FB0-8A36-AF8E0071C01D}" presName="childText" presStyleLbl="conFgAcc1" presStyleIdx="3" presStyleCnt="6">
        <dgm:presLayoutVars>
          <dgm:bulletEnabled val="1"/>
        </dgm:presLayoutVars>
      </dgm:prSet>
      <dgm:spPr/>
    </dgm:pt>
    <dgm:pt modelId="{A506ABFC-8D93-4731-B68D-7D8C720AC5D9}" type="pres">
      <dgm:prSet presAssocID="{166AD5B9-F272-4FDD-8CCE-43F4BFA89373}" presName="spaceBetweenRectangles" presStyleCnt="0"/>
      <dgm:spPr/>
    </dgm:pt>
    <dgm:pt modelId="{26804C32-20FE-41BF-B202-CC70970CFD9A}" type="pres">
      <dgm:prSet presAssocID="{ECEEE3C3-8A4F-4881-A6E3-1F30DF703306}" presName="parentLin" presStyleCnt="0"/>
      <dgm:spPr/>
    </dgm:pt>
    <dgm:pt modelId="{F022B16B-A277-4EEE-BA5F-75390D848AF6}" type="pres">
      <dgm:prSet presAssocID="{ECEEE3C3-8A4F-4881-A6E3-1F30DF703306}" presName="parentLeftMargin" presStyleLbl="node1" presStyleIdx="3" presStyleCnt="6"/>
      <dgm:spPr/>
      <dgm:t>
        <a:bodyPr/>
        <a:lstStyle/>
        <a:p>
          <a:endParaRPr lang="en-US"/>
        </a:p>
      </dgm:t>
    </dgm:pt>
    <dgm:pt modelId="{53C2735A-DB0F-49B9-B63A-926569479694}" type="pres">
      <dgm:prSet presAssocID="{ECEEE3C3-8A4F-4881-A6E3-1F30DF703306}" presName="parentText" presStyleLbl="node1" presStyleIdx="4" presStyleCnt="6">
        <dgm:presLayoutVars>
          <dgm:chMax val="0"/>
          <dgm:bulletEnabled val="1"/>
        </dgm:presLayoutVars>
      </dgm:prSet>
      <dgm:spPr/>
      <dgm:t>
        <a:bodyPr/>
        <a:lstStyle/>
        <a:p>
          <a:endParaRPr lang="es-CR"/>
        </a:p>
      </dgm:t>
    </dgm:pt>
    <dgm:pt modelId="{30806D6B-D1C5-47BC-96BD-BE89E1A83F08}" type="pres">
      <dgm:prSet presAssocID="{ECEEE3C3-8A4F-4881-A6E3-1F30DF703306}" presName="negativeSpace" presStyleCnt="0"/>
      <dgm:spPr/>
    </dgm:pt>
    <dgm:pt modelId="{50D41C37-AFC2-497B-8320-993683939F71}" type="pres">
      <dgm:prSet presAssocID="{ECEEE3C3-8A4F-4881-A6E3-1F30DF703306}" presName="childText" presStyleLbl="conFgAcc1" presStyleIdx="4" presStyleCnt="6">
        <dgm:presLayoutVars>
          <dgm:bulletEnabled val="1"/>
        </dgm:presLayoutVars>
      </dgm:prSet>
      <dgm:spPr/>
    </dgm:pt>
    <dgm:pt modelId="{31F02ECC-71D1-4474-A9B9-77D23E047FC2}" type="pres">
      <dgm:prSet presAssocID="{1B131226-7E33-4648-B80D-12C38DCF3776}" presName="spaceBetweenRectangles" presStyleCnt="0"/>
      <dgm:spPr/>
    </dgm:pt>
    <dgm:pt modelId="{757630F4-7851-45EB-81BB-C9BDEC46394B}" type="pres">
      <dgm:prSet presAssocID="{35774A53-64A3-45C8-892D-59E152D7C1B8}" presName="parentLin" presStyleCnt="0"/>
      <dgm:spPr/>
    </dgm:pt>
    <dgm:pt modelId="{E4D96EA2-D7BC-4C14-BE7C-B4DF3A60D384}" type="pres">
      <dgm:prSet presAssocID="{35774A53-64A3-45C8-892D-59E152D7C1B8}" presName="parentLeftMargin" presStyleLbl="node1" presStyleIdx="4" presStyleCnt="6"/>
      <dgm:spPr/>
      <dgm:t>
        <a:bodyPr/>
        <a:lstStyle/>
        <a:p>
          <a:endParaRPr lang="en-US"/>
        </a:p>
      </dgm:t>
    </dgm:pt>
    <dgm:pt modelId="{D8A0AA6B-15A5-4D08-AF1A-90185B5CB63D}" type="pres">
      <dgm:prSet presAssocID="{35774A53-64A3-45C8-892D-59E152D7C1B8}" presName="parentText" presStyleLbl="node1" presStyleIdx="5" presStyleCnt="6">
        <dgm:presLayoutVars>
          <dgm:chMax val="0"/>
          <dgm:bulletEnabled val="1"/>
        </dgm:presLayoutVars>
      </dgm:prSet>
      <dgm:spPr/>
      <dgm:t>
        <a:bodyPr/>
        <a:lstStyle/>
        <a:p>
          <a:endParaRPr lang="es-CR"/>
        </a:p>
      </dgm:t>
    </dgm:pt>
    <dgm:pt modelId="{79305BED-0EF7-4A0C-8087-1B0583D7AF5E}" type="pres">
      <dgm:prSet presAssocID="{35774A53-64A3-45C8-892D-59E152D7C1B8}" presName="negativeSpace" presStyleCnt="0"/>
      <dgm:spPr/>
    </dgm:pt>
    <dgm:pt modelId="{ABAB945C-E61C-4046-9FE4-FAADCD57EDBB}" type="pres">
      <dgm:prSet presAssocID="{35774A53-64A3-45C8-892D-59E152D7C1B8}" presName="childText" presStyleLbl="conFgAcc1" presStyleIdx="5" presStyleCnt="6">
        <dgm:presLayoutVars>
          <dgm:bulletEnabled val="1"/>
        </dgm:presLayoutVars>
      </dgm:prSet>
      <dgm:spPr/>
    </dgm:pt>
  </dgm:ptLst>
  <dgm:cxnLst>
    <dgm:cxn modelId="{75E68367-FF6B-4D99-A5A9-3FF8386D1FBF}" type="presOf" srcId="{35774A53-64A3-45C8-892D-59E152D7C1B8}" destId="{D8A0AA6B-15A5-4D08-AF1A-90185B5CB63D}" srcOrd="1" destOrd="0" presId="urn:microsoft.com/office/officeart/2005/8/layout/list1"/>
    <dgm:cxn modelId="{8C03F4CB-412E-4840-91C3-B650DB3913CC}" type="presOf" srcId="{35774A53-64A3-45C8-892D-59E152D7C1B8}" destId="{E4D96EA2-D7BC-4C14-BE7C-B4DF3A60D384}" srcOrd="0" destOrd="0" presId="urn:microsoft.com/office/officeart/2005/8/layout/list1"/>
    <dgm:cxn modelId="{14EE0532-DCD6-4590-9A53-370AB7125691}" type="presOf" srcId="{F65930DA-E232-4D48-BC41-68AA11BE96C1}" destId="{378C3CF2-1E02-4B67-B80C-746CD23206DA}" srcOrd="0" destOrd="0" presId="urn:microsoft.com/office/officeart/2005/8/layout/list1"/>
    <dgm:cxn modelId="{4A737A44-D196-493D-9CB6-E39AE058A61D}" srcId="{ACB6571F-AC92-4D63-A4DF-AC6AD5F3B94A}" destId="{09E84DF6-7047-454A-8A63-DCE79FDF1C4F}" srcOrd="2" destOrd="0" parTransId="{2820740B-6D17-4FAE-A178-34E8EF2ACAFB}" sibTransId="{FB817D88-2BCA-42A2-90A0-EF337B4842A2}"/>
    <dgm:cxn modelId="{8BC256A6-14B5-429A-A23A-7E1072320718}" type="presOf" srcId="{ACB6571F-AC92-4D63-A4DF-AC6AD5F3B94A}" destId="{4FAF4BEA-61A1-4371-9026-17C75615DB12}" srcOrd="0" destOrd="0" presId="urn:microsoft.com/office/officeart/2005/8/layout/list1"/>
    <dgm:cxn modelId="{2DAF3D4D-BF05-4566-9204-6678DE62D987}" type="presOf" srcId="{09E84DF6-7047-454A-8A63-DCE79FDF1C4F}" destId="{A3602BCC-31EF-4B3D-9EC6-D7DF4845411B}" srcOrd="1" destOrd="0" presId="urn:microsoft.com/office/officeart/2005/8/layout/list1"/>
    <dgm:cxn modelId="{5B23195A-3DE2-420C-8A81-FE91F4B1F0BA}" srcId="{ACB6571F-AC92-4D63-A4DF-AC6AD5F3B94A}" destId="{F65930DA-E232-4D48-BC41-68AA11BE96C1}" srcOrd="1" destOrd="0" parTransId="{3D0801E1-E736-4656-838C-743DC1DA6B27}" sibTransId="{D9BA9DE5-1A37-48F7-A230-5F507A75837B}"/>
    <dgm:cxn modelId="{2C343B20-EE29-4BE8-B56F-720C9CB891F0}" type="presOf" srcId="{C014E6F3-B358-4549-BD6C-83DF5ADDD954}" destId="{6680E501-C02D-414A-9C36-87B9F2458B9D}" srcOrd="0" destOrd="0" presId="urn:microsoft.com/office/officeart/2005/8/layout/list1"/>
    <dgm:cxn modelId="{661B0EF1-4A72-46A5-B9A2-A5D618BF50B2}" srcId="{ACB6571F-AC92-4D63-A4DF-AC6AD5F3B94A}" destId="{7FEC6293-72F7-4FB0-8A36-AF8E0071C01D}" srcOrd="3" destOrd="0" parTransId="{8B47A922-ECB7-445B-8873-9B6A8442537B}" sibTransId="{166AD5B9-F272-4FDD-8CCE-43F4BFA89373}"/>
    <dgm:cxn modelId="{04BA3818-7F33-4BAB-8F42-67D792AD1ADA}" srcId="{ACB6571F-AC92-4D63-A4DF-AC6AD5F3B94A}" destId="{35774A53-64A3-45C8-892D-59E152D7C1B8}" srcOrd="5" destOrd="0" parTransId="{32471045-F818-48AA-9A12-9627A6CE07E5}" sibTransId="{F7DE58E0-77D3-4857-A090-84A9EFBA691E}"/>
    <dgm:cxn modelId="{F4356A76-E541-4BBF-88A9-47B15991DCB0}" type="presOf" srcId="{7FEC6293-72F7-4FB0-8A36-AF8E0071C01D}" destId="{4BED39BB-4468-4B19-B459-B4E4381985E7}" srcOrd="0" destOrd="0" presId="urn:microsoft.com/office/officeart/2005/8/layout/list1"/>
    <dgm:cxn modelId="{EC1C5EFD-BB2E-4404-81D4-DFD6D62A04E7}" srcId="{ACB6571F-AC92-4D63-A4DF-AC6AD5F3B94A}" destId="{C014E6F3-B358-4549-BD6C-83DF5ADDD954}" srcOrd="0" destOrd="0" parTransId="{4182CEA6-78A8-42A8-A338-02774095F4E0}" sibTransId="{D271B80B-84B9-486E-A6C8-4D9B94362458}"/>
    <dgm:cxn modelId="{16EC38BA-92C2-41E9-9209-EA058B2FA2A8}" type="presOf" srcId="{ECEEE3C3-8A4F-4881-A6E3-1F30DF703306}" destId="{53C2735A-DB0F-49B9-B63A-926569479694}" srcOrd="1" destOrd="0" presId="urn:microsoft.com/office/officeart/2005/8/layout/list1"/>
    <dgm:cxn modelId="{0874927D-6FDD-49BB-873D-E02EFBF36D1B}" type="presOf" srcId="{ECEEE3C3-8A4F-4881-A6E3-1F30DF703306}" destId="{F022B16B-A277-4EEE-BA5F-75390D848AF6}" srcOrd="0" destOrd="0" presId="urn:microsoft.com/office/officeart/2005/8/layout/list1"/>
    <dgm:cxn modelId="{75992516-A7EC-4E24-9D30-9BEECA67B0BE}" type="presOf" srcId="{F65930DA-E232-4D48-BC41-68AA11BE96C1}" destId="{208F2C27-868C-4547-9279-7C03FFBA9E60}" srcOrd="1" destOrd="0" presId="urn:microsoft.com/office/officeart/2005/8/layout/list1"/>
    <dgm:cxn modelId="{7FFA1966-0648-4EE9-9AE0-61ED7E03A052}" type="presOf" srcId="{7FEC6293-72F7-4FB0-8A36-AF8E0071C01D}" destId="{3BE1F326-C51F-41F4-8BB9-377DD1FD9739}" srcOrd="1" destOrd="0" presId="urn:microsoft.com/office/officeart/2005/8/layout/list1"/>
    <dgm:cxn modelId="{30CC39FE-D14D-4BD7-9D79-27791DA0FEDE}" type="presOf" srcId="{C014E6F3-B358-4549-BD6C-83DF5ADDD954}" destId="{4E6E6167-CAF6-4082-905D-B647E25B6FD2}" srcOrd="1" destOrd="0" presId="urn:microsoft.com/office/officeart/2005/8/layout/list1"/>
    <dgm:cxn modelId="{AA17BC57-E7C5-4DB4-9777-8C9A252C93FA}" type="presOf" srcId="{09E84DF6-7047-454A-8A63-DCE79FDF1C4F}" destId="{30A30F63-A0BF-4950-B1CC-97B16D70AC2A}" srcOrd="0" destOrd="0" presId="urn:microsoft.com/office/officeart/2005/8/layout/list1"/>
    <dgm:cxn modelId="{A7394DB1-D7D0-4893-B682-997035697ED5}" srcId="{ACB6571F-AC92-4D63-A4DF-AC6AD5F3B94A}" destId="{ECEEE3C3-8A4F-4881-A6E3-1F30DF703306}" srcOrd="4" destOrd="0" parTransId="{3700A09D-1A94-4CB2-B953-A03FC59F4170}" sibTransId="{1B131226-7E33-4648-B80D-12C38DCF3776}"/>
    <dgm:cxn modelId="{279FC65B-7245-430D-BC54-F8E1D593626F}" type="presParOf" srcId="{4FAF4BEA-61A1-4371-9026-17C75615DB12}" destId="{750888AB-AD9B-4B77-89E8-4D1460C909BA}" srcOrd="0" destOrd="0" presId="urn:microsoft.com/office/officeart/2005/8/layout/list1"/>
    <dgm:cxn modelId="{1F47315B-2906-4694-9FA4-3C017A1F1482}" type="presParOf" srcId="{750888AB-AD9B-4B77-89E8-4D1460C909BA}" destId="{6680E501-C02D-414A-9C36-87B9F2458B9D}" srcOrd="0" destOrd="0" presId="urn:microsoft.com/office/officeart/2005/8/layout/list1"/>
    <dgm:cxn modelId="{6C743680-5CA5-44EF-BA73-5A2886D93A6C}" type="presParOf" srcId="{750888AB-AD9B-4B77-89E8-4D1460C909BA}" destId="{4E6E6167-CAF6-4082-905D-B647E25B6FD2}" srcOrd="1" destOrd="0" presId="urn:microsoft.com/office/officeart/2005/8/layout/list1"/>
    <dgm:cxn modelId="{BCAF00B4-16A2-49FD-916F-ABED765B7C60}" type="presParOf" srcId="{4FAF4BEA-61A1-4371-9026-17C75615DB12}" destId="{4E0D1028-EFED-4A46-BC93-88B83439399C}" srcOrd="1" destOrd="0" presId="urn:microsoft.com/office/officeart/2005/8/layout/list1"/>
    <dgm:cxn modelId="{7A9B4CA2-DF1A-4A17-82D3-2A0BE506FD7A}" type="presParOf" srcId="{4FAF4BEA-61A1-4371-9026-17C75615DB12}" destId="{BDA7A0C6-B9F5-4C1F-A064-AA5D79140A7D}" srcOrd="2" destOrd="0" presId="urn:microsoft.com/office/officeart/2005/8/layout/list1"/>
    <dgm:cxn modelId="{170F8662-9E9D-4DF7-A5CB-4A922B6DB256}" type="presParOf" srcId="{4FAF4BEA-61A1-4371-9026-17C75615DB12}" destId="{16D09991-BD8D-4E32-84F6-00A132F7EFD0}" srcOrd="3" destOrd="0" presId="urn:microsoft.com/office/officeart/2005/8/layout/list1"/>
    <dgm:cxn modelId="{83249A67-4186-4F67-8042-1B863EC83BCC}" type="presParOf" srcId="{4FAF4BEA-61A1-4371-9026-17C75615DB12}" destId="{20E3AAB7-F6FA-4D5E-A15F-33AB526983DC}" srcOrd="4" destOrd="0" presId="urn:microsoft.com/office/officeart/2005/8/layout/list1"/>
    <dgm:cxn modelId="{CCB42C83-20F9-45C0-9482-D306A20E6066}" type="presParOf" srcId="{20E3AAB7-F6FA-4D5E-A15F-33AB526983DC}" destId="{378C3CF2-1E02-4B67-B80C-746CD23206DA}" srcOrd="0" destOrd="0" presId="urn:microsoft.com/office/officeart/2005/8/layout/list1"/>
    <dgm:cxn modelId="{6A45237D-CA88-4822-BA45-C0A58D503EA6}" type="presParOf" srcId="{20E3AAB7-F6FA-4D5E-A15F-33AB526983DC}" destId="{208F2C27-868C-4547-9279-7C03FFBA9E60}" srcOrd="1" destOrd="0" presId="urn:microsoft.com/office/officeart/2005/8/layout/list1"/>
    <dgm:cxn modelId="{8E61C041-0060-42E7-B6D2-95565095CF4C}" type="presParOf" srcId="{4FAF4BEA-61A1-4371-9026-17C75615DB12}" destId="{65CFDBB5-5D46-46F2-BEBC-9D7032FA8FFB}" srcOrd="5" destOrd="0" presId="urn:microsoft.com/office/officeart/2005/8/layout/list1"/>
    <dgm:cxn modelId="{9D386BF6-0FF0-4040-8D39-19D57525EFF7}" type="presParOf" srcId="{4FAF4BEA-61A1-4371-9026-17C75615DB12}" destId="{43E52892-A0BB-4B13-BD98-1445A1673215}" srcOrd="6" destOrd="0" presId="urn:microsoft.com/office/officeart/2005/8/layout/list1"/>
    <dgm:cxn modelId="{8D7CF429-6284-4377-A4BB-7ED2D4F43C43}" type="presParOf" srcId="{4FAF4BEA-61A1-4371-9026-17C75615DB12}" destId="{F7ACE25D-7BCD-4D33-92D1-EE646BF73A4D}" srcOrd="7" destOrd="0" presId="urn:microsoft.com/office/officeart/2005/8/layout/list1"/>
    <dgm:cxn modelId="{A6DF730E-52ED-4FDA-A8B7-3DF45A301C68}" type="presParOf" srcId="{4FAF4BEA-61A1-4371-9026-17C75615DB12}" destId="{4A552665-EDF0-4F58-966E-2F0DB0F66238}" srcOrd="8" destOrd="0" presId="urn:microsoft.com/office/officeart/2005/8/layout/list1"/>
    <dgm:cxn modelId="{CBE402D0-B2F9-497B-857C-084436AF42C4}" type="presParOf" srcId="{4A552665-EDF0-4F58-966E-2F0DB0F66238}" destId="{30A30F63-A0BF-4950-B1CC-97B16D70AC2A}" srcOrd="0" destOrd="0" presId="urn:microsoft.com/office/officeart/2005/8/layout/list1"/>
    <dgm:cxn modelId="{674691C8-76ED-4196-A0AB-BCEFFC3B7025}" type="presParOf" srcId="{4A552665-EDF0-4F58-966E-2F0DB0F66238}" destId="{A3602BCC-31EF-4B3D-9EC6-D7DF4845411B}" srcOrd="1" destOrd="0" presId="urn:microsoft.com/office/officeart/2005/8/layout/list1"/>
    <dgm:cxn modelId="{59DCE3BD-CF3C-4763-9A77-A5ABE5A049EF}" type="presParOf" srcId="{4FAF4BEA-61A1-4371-9026-17C75615DB12}" destId="{D7EFC867-C524-497A-BF30-1081AB4B7CEE}" srcOrd="9" destOrd="0" presId="urn:microsoft.com/office/officeart/2005/8/layout/list1"/>
    <dgm:cxn modelId="{2A2BA012-4215-465E-AE87-1F514B43C480}" type="presParOf" srcId="{4FAF4BEA-61A1-4371-9026-17C75615DB12}" destId="{E83EB5FA-92CB-4E06-9F31-309D98AAD685}" srcOrd="10" destOrd="0" presId="urn:microsoft.com/office/officeart/2005/8/layout/list1"/>
    <dgm:cxn modelId="{93EB7A10-6100-495C-9F59-93349E953C0F}" type="presParOf" srcId="{4FAF4BEA-61A1-4371-9026-17C75615DB12}" destId="{887BDA9F-179E-4C93-A885-FF73EF489B25}" srcOrd="11" destOrd="0" presId="urn:microsoft.com/office/officeart/2005/8/layout/list1"/>
    <dgm:cxn modelId="{A72C01CB-E5A9-4E3A-8318-7EDA57411B09}" type="presParOf" srcId="{4FAF4BEA-61A1-4371-9026-17C75615DB12}" destId="{514AC0C3-8F64-484D-A8CA-E23F57A84314}" srcOrd="12" destOrd="0" presId="urn:microsoft.com/office/officeart/2005/8/layout/list1"/>
    <dgm:cxn modelId="{6AC468DC-8809-4D89-AE6C-527974330331}" type="presParOf" srcId="{514AC0C3-8F64-484D-A8CA-E23F57A84314}" destId="{4BED39BB-4468-4B19-B459-B4E4381985E7}" srcOrd="0" destOrd="0" presId="urn:microsoft.com/office/officeart/2005/8/layout/list1"/>
    <dgm:cxn modelId="{D6B8286B-8AF4-4F23-AFFA-FA8FBBE02489}" type="presParOf" srcId="{514AC0C3-8F64-484D-A8CA-E23F57A84314}" destId="{3BE1F326-C51F-41F4-8BB9-377DD1FD9739}" srcOrd="1" destOrd="0" presId="urn:microsoft.com/office/officeart/2005/8/layout/list1"/>
    <dgm:cxn modelId="{AAC6575F-6FAA-4154-A524-2580B5659B64}" type="presParOf" srcId="{4FAF4BEA-61A1-4371-9026-17C75615DB12}" destId="{4BFF09A7-0821-4BDC-9B3D-D5A519A709A2}" srcOrd="13" destOrd="0" presId="urn:microsoft.com/office/officeart/2005/8/layout/list1"/>
    <dgm:cxn modelId="{B993E780-DA62-4BE4-B9CD-0490343C99A4}" type="presParOf" srcId="{4FAF4BEA-61A1-4371-9026-17C75615DB12}" destId="{7B671E76-C989-4D01-92F4-5016D05F4BB1}" srcOrd="14" destOrd="0" presId="urn:microsoft.com/office/officeart/2005/8/layout/list1"/>
    <dgm:cxn modelId="{B12493C8-FBAC-4EC2-8E8B-A68AA4A427CD}" type="presParOf" srcId="{4FAF4BEA-61A1-4371-9026-17C75615DB12}" destId="{A506ABFC-8D93-4731-B68D-7D8C720AC5D9}" srcOrd="15" destOrd="0" presId="urn:microsoft.com/office/officeart/2005/8/layout/list1"/>
    <dgm:cxn modelId="{525F305C-D561-4A26-A898-7C86AC4A6AA8}" type="presParOf" srcId="{4FAF4BEA-61A1-4371-9026-17C75615DB12}" destId="{26804C32-20FE-41BF-B202-CC70970CFD9A}" srcOrd="16" destOrd="0" presId="urn:microsoft.com/office/officeart/2005/8/layout/list1"/>
    <dgm:cxn modelId="{5A92B6CF-92C1-476B-A418-E66545D215B5}" type="presParOf" srcId="{26804C32-20FE-41BF-B202-CC70970CFD9A}" destId="{F022B16B-A277-4EEE-BA5F-75390D848AF6}" srcOrd="0" destOrd="0" presId="urn:microsoft.com/office/officeart/2005/8/layout/list1"/>
    <dgm:cxn modelId="{C7F30473-D60F-42F0-A90C-D0BA9CCD33D7}" type="presParOf" srcId="{26804C32-20FE-41BF-B202-CC70970CFD9A}" destId="{53C2735A-DB0F-49B9-B63A-926569479694}" srcOrd="1" destOrd="0" presId="urn:microsoft.com/office/officeart/2005/8/layout/list1"/>
    <dgm:cxn modelId="{A514970A-256C-4037-844E-586F3E994A8A}" type="presParOf" srcId="{4FAF4BEA-61A1-4371-9026-17C75615DB12}" destId="{30806D6B-D1C5-47BC-96BD-BE89E1A83F08}" srcOrd="17" destOrd="0" presId="urn:microsoft.com/office/officeart/2005/8/layout/list1"/>
    <dgm:cxn modelId="{2F8852A8-CC6B-48A4-A173-42F674DA7929}" type="presParOf" srcId="{4FAF4BEA-61A1-4371-9026-17C75615DB12}" destId="{50D41C37-AFC2-497B-8320-993683939F71}" srcOrd="18" destOrd="0" presId="urn:microsoft.com/office/officeart/2005/8/layout/list1"/>
    <dgm:cxn modelId="{51CD96DE-32DD-40F2-9735-A70DD92D5465}" type="presParOf" srcId="{4FAF4BEA-61A1-4371-9026-17C75615DB12}" destId="{31F02ECC-71D1-4474-A9B9-77D23E047FC2}" srcOrd="19" destOrd="0" presId="urn:microsoft.com/office/officeart/2005/8/layout/list1"/>
    <dgm:cxn modelId="{E52B39B5-FA27-44E9-A7E9-CA67EFF8E826}" type="presParOf" srcId="{4FAF4BEA-61A1-4371-9026-17C75615DB12}" destId="{757630F4-7851-45EB-81BB-C9BDEC46394B}" srcOrd="20" destOrd="0" presId="urn:microsoft.com/office/officeart/2005/8/layout/list1"/>
    <dgm:cxn modelId="{C4E00C68-C539-4BE2-9B2F-FC266F57120E}" type="presParOf" srcId="{757630F4-7851-45EB-81BB-C9BDEC46394B}" destId="{E4D96EA2-D7BC-4C14-BE7C-B4DF3A60D384}" srcOrd="0" destOrd="0" presId="urn:microsoft.com/office/officeart/2005/8/layout/list1"/>
    <dgm:cxn modelId="{74CE7558-50CB-4015-8AA5-729D9FE823F2}" type="presParOf" srcId="{757630F4-7851-45EB-81BB-C9BDEC46394B}" destId="{D8A0AA6B-15A5-4D08-AF1A-90185B5CB63D}" srcOrd="1" destOrd="0" presId="urn:microsoft.com/office/officeart/2005/8/layout/list1"/>
    <dgm:cxn modelId="{40DF984C-3051-4893-9B1A-6ACAC9F7FD6D}" type="presParOf" srcId="{4FAF4BEA-61A1-4371-9026-17C75615DB12}" destId="{79305BED-0EF7-4A0C-8087-1B0583D7AF5E}" srcOrd="21" destOrd="0" presId="urn:microsoft.com/office/officeart/2005/8/layout/list1"/>
    <dgm:cxn modelId="{882DDE72-703F-4616-8E7D-7840EB46158A}" type="presParOf" srcId="{4FAF4BEA-61A1-4371-9026-17C75615DB12}" destId="{ABAB945C-E61C-4046-9FE4-FAADCD57EDB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smtClean="0"/>
            <a:t>URL</a:t>
          </a:r>
          <a:endParaRPr lang="es-CR" b="1" noProof="0" dirty="0"/>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n-US" noProof="0" dirty="0" smtClean="0"/>
            <a:t>https://usrriesgoliquidez:18000/</a:t>
          </a:r>
          <a:endParaRPr lang="es-CR" noProof="0" dirty="0"/>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smtClean="0"/>
            <a:t>Servidores de BD</a:t>
          </a:r>
          <a:endParaRPr lang="es-CR" b="1" noProof="0" dirty="0"/>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smtClean="0"/>
            <a:t>2 servidores</a:t>
          </a:r>
          <a:endParaRPr lang="es-CR" noProof="0" dirty="0"/>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E8627D8A-1706-4FC0-938E-3C8F89E8BA45}">
      <dgm:prSet phldrT="[Text]"/>
      <dgm:spPr/>
      <dgm:t>
        <a:bodyPr/>
        <a:lstStyle/>
        <a:p>
          <a:pPr algn="just"/>
          <a:r>
            <a:rPr lang="es-CR" b="1" dirty="0" smtClean="0"/>
            <a:t>Servidores de aplicación </a:t>
          </a:r>
          <a:endParaRPr lang="es-CR" b="1" noProof="0" dirty="0"/>
        </a:p>
      </dgm:t>
    </dgm:pt>
    <dgm:pt modelId="{3CC22EF0-539B-4067-AAF4-A435B85D20DE}" type="parTrans" cxnId="{63E0E2DB-25B6-41EA-B58E-2692029B22BC}">
      <dgm:prSet/>
      <dgm:spPr/>
      <dgm:t>
        <a:bodyPr/>
        <a:lstStyle/>
        <a:p>
          <a:endParaRPr lang="es-CR"/>
        </a:p>
      </dgm:t>
    </dgm:pt>
    <dgm:pt modelId="{02C1BD1B-C547-4FCE-8430-5EC523DB5FA0}" type="sibTrans" cxnId="{63E0E2DB-25B6-41EA-B58E-2692029B22BC}">
      <dgm:prSet/>
      <dgm:spPr/>
      <dgm:t>
        <a:bodyPr/>
        <a:lstStyle/>
        <a:p>
          <a:endParaRPr lang="es-CR"/>
        </a:p>
      </dgm:t>
    </dgm:pt>
    <dgm:pt modelId="{8267ECE3-190B-461D-8863-E4CAC9693ECE}">
      <dgm:prSet phldrT="[Text]"/>
      <dgm:spPr/>
      <dgm:t>
        <a:bodyPr/>
        <a:lstStyle/>
        <a:p>
          <a:pPr algn="just"/>
          <a:r>
            <a:rPr lang="es-CR" b="1" dirty="0" smtClean="0"/>
            <a:t>Servidores de presentación</a:t>
          </a:r>
          <a:endParaRPr lang="es-CR" b="1" noProof="0" dirty="0"/>
        </a:p>
      </dgm:t>
    </dgm:pt>
    <dgm:pt modelId="{2D3BA133-E7A5-4112-9810-6CFC9DF01308}" type="parTrans" cxnId="{829C5EEF-FD83-489C-8725-5B6FA5FA40DF}">
      <dgm:prSet/>
      <dgm:spPr/>
      <dgm:t>
        <a:bodyPr/>
        <a:lstStyle/>
        <a:p>
          <a:endParaRPr lang="es-CR"/>
        </a:p>
      </dgm:t>
    </dgm:pt>
    <dgm:pt modelId="{F18D8B54-B2BF-4F7D-BD20-4F0ED50ADBDB}" type="sibTrans" cxnId="{829C5EEF-FD83-489C-8725-5B6FA5FA40DF}">
      <dgm:prSet/>
      <dgm:spPr/>
      <dgm:t>
        <a:bodyPr/>
        <a:lstStyle/>
        <a:p>
          <a:endParaRPr lang="es-CR"/>
        </a:p>
      </dgm:t>
    </dgm:pt>
    <dgm:pt modelId="{1DB80ED7-0FB3-4E07-82C4-56D45726D48B}">
      <dgm:prSet phldrT="[Text]"/>
      <dgm:spPr/>
      <dgm:t>
        <a:bodyPr/>
        <a:lstStyle/>
        <a:p>
          <a:pPr algn="just"/>
          <a:r>
            <a:rPr lang="es-CR" noProof="0" dirty="0" smtClean="0"/>
            <a:t>2 servidores</a:t>
          </a:r>
          <a:endParaRPr lang="es-CR" noProof="0" dirty="0"/>
        </a:p>
      </dgm:t>
    </dgm:pt>
    <dgm:pt modelId="{8FA1D69A-0151-4E42-A13A-3E090CE6D4CE}" type="parTrans" cxnId="{C5F03440-E148-42A5-8F21-BAB28CBE1F59}">
      <dgm:prSet/>
      <dgm:spPr/>
      <dgm:t>
        <a:bodyPr/>
        <a:lstStyle/>
        <a:p>
          <a:endParaRPr lang="en-US"/>
        </a:p>
      </dgm:t>
    </dgm:pt>
    <dgm:pt modelId="{D1A9EF5B-8599-413B-B04F-B48D2A589BF5}" type="sibTrans" cxnId="{C5F03440-E148-42A5-8F21-BAB28CBE1F59}">
      <dgm:prSet/>
      <dgm:spPr/>
      <dgm:t>
        <a:bodyPr/>
        <a:lstStyle/>
        <a:p>
          <a:endParaRPr lang="en-US"/>
        </a:p>
      </dgm:t>
    </dgm:pt>
    <dgm:pt modelId="{D8EA396F-65F4-435E-B4E4-4DAE78B8C6EB}">
      <dgm:prSet phldrT="[Text]"/>
      <dgm:spPr/>
      <dgm:t>
        <a:bodyPr/>
        <a:lstStyle/>
        <a:p>
          <a:pPr algn="just"/>
          <a:r>
            <a:rPr lang="es-CR" noProof="0" dirty="0" smtClean="0"/>
            <a:t>2 servidores</a:t>
          </a:r>
          <a:endParaRPr lang="es-CR" noProof="0" dirty="0"/>
        </a:p>
      </dgm:t>
    </dgm:pt>
    <dgm:pt modelId="{2529BD5D-B263-4524-99BD-069CC5975C9A}" type="sibTrans" cxnId="{612D7C08-1C1A-46EA-8BA8-6F4E40114846}">
      <dgm:prSet/>
      <dgm:spPr/>
      <dgm:t>
        <a:bodyPr/>
        <a:lstStyle/>
        <a:p>
          <a:endParaRPr lang="es-CR"/>
        </a:p>
      </dgm:t>
    </dgm:pt>
    <dgm:pt modelId="{2B64AF1B-D52E-4786-9334-2661F29CE549}" type="parTrans" cxnId="{612D7C08-1C1A-46EA-8BA8-6F4E40114846}">
      <dgm:prSet/>
      <dgm:spPr/>
      <dgm:t>
        <a:bodyPr/>
        <a:lstStyle/>
        <a:p>
          <a:endParaRPr lang="es-CR"/>
        </a:p>
      </dgm:t>
    </dgm:pt>
    <dgm:pt modelId="{7E31BE45-ED00-4328-B448-BE97CC9870AE}">
      <dgm:prSet phldrT="[Text]"/>
      <dgm:spPr/>
      <dgm:t>
        <a:bodyPr/>
        <a:lstStyle/>
        <a:p>
          <a:pPr algn="just"/>
          <a:r>
            <a:rPr lang="en-US" b="1" noProof="0" dirty="0" smtClean="0"/>
            <a:t>Balanceadores de carga</a:t>
          </a:r>
          <a:endParaRPr lang="es-CR" b="1" noProof="0" dirty="0"/>
        </a:p>
      </dgm:t>
    </dgm:pt>
    <dgm:pt modelId="{DD622166-9A43-4C5E-8B90-B2C1EAF5083A}" type="parTrans" cxnId="{D456E61A-DEBC-46DE-A994-9E830A6248E5}">
      <dgm:prSet/>
      <dgm:spPr/>
      <dgm:t>
        <a:bodyPr/>
        <a:lstStyle/>
        <a:p>
          <a:endParaRPr lang="es-CR"/>
        </a:p>
      </dgm:t>
    </dgm:pt>
    <dgm:pt modelId="{F31387B3-0BE1-45C3-A74C-618A54113894}" type="sibTrans" cxnId="{D456E61A-DEBC-46DE-A994-9E830A6248E5}">
      <dgm:prSet/>
      <dgm:spPr/>
      <dgm:t>
        <a:bodyPr/>
        <a:lstStyle/>
        <a:p>
          <a:endParaRPr lang="es-CR"/>
        </a:p>
      </dgm:t>
    </dgm:pt>
    <dgm:pt modelId="{A5116912-FF79-490C-815C-89E77EA21A88}">
      <dgm:prSet phldrT="[Text]"/>
      <dgm:spPr/>
      <dgm:t>
        <a:bodyPr/>
        <a:lstStyle/>
        <a:p>
          <a:pPr algn="just"/>
          <a:r>
            <a:rPr lang="en-US" noProof="0" dirty="0" smtClean="0"/>
            <a:t>2 </a:t>
          </a:r>
          <a:r>
            <a:rPr lang="es-CR" noProof="0" dirty="0" smtClean="0"/>
            <a:t>Balanceadores</a:t>
          </a:r>
          <a:endParaRPr lang="es-CR" noProof="0" dirty="0"/>
        </a:p>
      </dgm:t>
    </dgm:pt>
    <dgm:pt modelId="{CAF122B9-7F4D-4119-83BF-ADEA27CF327C}" type="parTrans" cxnId="{A9EEC831-09D0-4C27-AC79-57A4970AC18A}">
      <dgm:prSet/>
      <dgm:spPr/>
    </dgm:pt>
    <dgm:pt modelId="{F54A230D-5091-46DD-BFEA-535D2159C159}" type="sibTrans" cxnId="{A9EEC831-09D0-4C27-AC79-57A4970AC18A}">
      <dgm:prSet/>
      <dgm:spPr/>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s-CR"/>
        </a:p>
      </dgm:t>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0" presStyleCnt="5">
        <dgm:presLayoutVars>
          <dgm:chMax val="1"/>
          <dgm:bulletEnabled val="1"/>
        </dgm:presLayoutVars>
      </dgm:prSet>
      <dgm:spPr/>
      <dgm:t>
        <a:bodyPr/>
        <a:lstStyle/>
        <a:p>
          <a:endParaRPr lang="es-CR"/>
        </a:p>
      </dgm:t>
    </dgm:pt>
    <dgm:pt modelId="{4F63FEC7-73E2-43B8-B98D-B183B2622E12}" type="pres">
      <dgm:prSet presAssocID="{E053A25C-3979-41E3-B381-20ACE257F2DC}" presName="descendantText" presStyleLbl="alignAccFollowNode1" presStyleIdx="0" presStyleCnt="5">
        <dgm:presLayoutVars>
          <dgm:bulletEnabled val="1"/>
        </dgm:presLayoutVars>
      </dgm:prSet>
      <dgm:spPr/>
      <dgm:t>
        <a:bodyPr/>
        <a:lstStyle/>
        <a:p>
          <a:endParaRPr lang="es-CR"/>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1" presStyleCnt="5">
        <dgm:presLayoutVars>
          <dgm:chMax val="1"/>
          <dgm:bulletEnabled val="1"/>
        </dgm:presLayoutVars>
      </dgm:prSet>
      <dgm:spPr/>
      <dgm:t>
        <a:bodyPr/>
        <a:lstStyle/>
        <a:p>
          <a:endParaRPr lang="es-CR"/>
        </a:p>
      </dgm:t>
    </dgm:pt>
    <dgm:pt modelId="{1358CD00-7EC3-4758-8BBD-82E66ADECAC6}" type="pres">
      <dgm:prSet presAssocID="{5F79DFA8-BE0C-4FD5-A9B7-CD47CAEA202A}" presName="descendantText" presStyleLbl="alignAccFollowNode1" presStyleIdx="1" presStyleCnt="5">
        <dgm:presLayoutVars>
          <dgm:bulletEnabled val="1"/>
        </dgm:presLayoutVars>
      </dgm:prSet>
      <dgm:spPr/>
      <dgm:t>
        <a:bodyPr/>
        <a:lstStyle/>
        <a:p>
          <a:endParaRPr lang="es-CR"/>
        </a:p>
      </dgm:t>
    </dgm:pt>
    <dgm:pt modelId="{A6EEDDFD-571F-4FC0-9275-A23A889F7785}" type="pres">
      <dgm:prSet presAssocID="{B5DAE9C1-ECA1-4F4B-BF00-5E2894A2BFFC}" presName="sp" presStyleCnt="0"/>
      <dgm:spPr/>
    </dgm:pt>
    <dgm:pt modelId="{DEF4F080-BF50-4A48-A9E5-3D8064B59D0D}" type="pres">
      <dgm:prSet presAssocID="{E8627D8A-1706-4FC0-938E-3C8F89E8BA45}" presName="linNode" presStyleCnt="0"/>
      <dgm:spPr/>
    </dgm:pt>
    <dgm:pt modelId="{516F0B0D-1631-45C3-A30E-AC18AB71B3A7}" type="pres">
      <dgm:prSet presAssocID="{E8627D8A-1706-4FC0-938E-3C8F89E8BA45}" presName="parentText" presStyleLbl="node1" presStyleIdx="2" presStyleCnt="5" custLinFactNeighborX="-14351" custLinFactNeighborY="3187">
        <dgm:presLayoutVars>
          <dgm:chMax val="1"/>
          <dgm:bulletEnabled val="1"/>
        </dgm:presLayoutVars>
      </dgm:prSet>
      <dgm:spPr/>
      <dgm:t>
        <a:bodyPr/>
        <a:lstStyle/>
        <a:p>
          <a:endParaRPr lang="es-CR"/>
        </a:p>
      </dgm:t>
    </dgm:pt>
    <dgm:pt modelId="{B817FABC-B8D1-42C6-A820-6AD8742F704D}" type="pres">
      <dgm:prSet presAssocID="{E8627D8A-1706-4FC0-938E-3C8F89E8BA45}" presName="descendantText" presStyleLbl="alignAccFollowNode1" presStyleIdx="2" presStyleCnt="5">
        <dgm:presLayoutVars>
          <dgm:bulletEnabled val="1"/>
        </dgm:presLayoutVars>
      </dgm:prSet>
      <dgm:spPr/>
      <dgm:t>
        <a:bodyPr/>
        <a:lstStyle/>
        <a:p>
          <a:endParaRPr lang="es-CR"/>
        </a:p>
      </dgm:t>
    </dgm:pt>
    <dgm:pt modelId="{CA073D2B-FFF4-47BF-A26F-BAE1960CBFC8}" type="pres">
      <dgm:prSet presAssocID="{02C1BD1B-C547-4FCE-8430-5EC523DB5FA0}" presName="sp" presStyleCnt="0"/>
      <dgm:spPr/>
    </dgm:pt>
    <dgm:pt modelId="{0F6F4476-028C-4A7F-A853-6907BD1C997E}" type="pres">
      <dgm:prSet presAssocID="{8267ECE3-190B-461D-8863-E4CAC9693ECE}" presName="linNode" presStyleCnt="0"/>
      <dgm:spPr/>
    </dgm:pt>
    <dgm:pt modelId="{122E165D-0FE3-43C9-A3AD-41F1145C9407}" type="pres">
      <dgm:prSet presAssocID="{8267ECE3-190B-461D-8863-E4CAC9693ECE}" presName="parentText" presStyleLbl="node1" presStyleIdx="3" presStyleCnt="5">
        <dgm:presLayoutVars>
          <dgm:chMax val="1"/>
          <dgm:bulletEnabled val="1"/>
        </dgm:presLayoutVars>
      </dgm:prSet>
      <dgm:spPr/>
      <dgm:t>
        <a:bodyPr/>
        <a:lstStyle/>
        <a:p>
          <a:endParaRPr lang="es-CR"/>
        </a:p>
      </dgm:t>
    </dgm:pt>
    <dgm:pt modelId="{B3729A90-9F60-40C2-B995-A0A257DA9903}" type="pres">
      <dgm:prSet presAssocID="{8267ECE3-190B-461D-8863-E4CAC9693ECE}" presName="descendantText" presStyleLbl="alignAccFollowNode1" presStyleIdx="3" presStyleCnt="5">
        <dgm:presLayoutVars>
          <dgm:bulletEnabled val="1"/>
        </dgm:presLayoutVars>
      </dgm:prSet>
      <dgm:spPr/>
      <dgm:t>
        <a:bodyPr/>
        <a:lstStyle/>
        <a:p>
          <a:endParaRPr lang="es-CR"/>
        </a:p>
      </dgm:t>
    </dgm:pt>
    <dgm:pt modelId="{93589255-56E0-4AE7-ACFA-272DA99BEB22}" type="pres">
      <dgm:prSet presAssocID="{F18D8B54-B2BF-4F7D-BD20-4F0ED50ADBDB}" presName="sp" presStyleCnt="0"/>
      <dgm:spPr/>
    </dgm:pt>
    <dgm:pt modelId="{DEE5CC08-C99C-40D0-B68E-25D7F3975704}" type="pres">
      <dgm:prSet presAssocID="{7E31BE45-ED00-4328-B448-BE97CC9870AE}" presName="linNode" presStyleCnt="0"/>
      <dgm:spPr/>
    </dgm:pt>
    <dgm:pt modelId="{39B7C066-7269-4488-9D28-DCCD10FD5868}" type="pres">
      <dgm:prSet presAssocID="{7E31BE45-ED00-4328-B448-BE97CC9870AE}" presName="parentText" presStyleLbl="node1" presStyleIdx="4" presStyleCnt="5">
        <dgm:presLayoutVars>
          <dgm:chMax val="1"/>
          <dgm:bulletEnabled val="1"/>
        </dgm:presLayoutVars>
      </dgm:prSet>
      <dgm:spPr/>
      <dgm:t>
        <a:bodyPr/>
        <a:lstStyle/>
        <a:p>
          <a:endParaRPr lang="es-CR"/>
        </a:p>
      </dgm:t>
    </dgm:pt>
    <dgm:pt modelId="{817EA999-FB63-44DC-BFE9-4447ED039FD8}" type="pres">
      <dgm:prSet presAssocID="{7E31BE45-ED00-4328-B448-BE97CC9870AE}" presName="descendantText" presStyleLbl="alignAccFollowNode1" presStyleIdx="4" presStyleCnt="5">
        <dgm:presLayoutVars>
          <dgm:bulletEnabled val="1"/>
        </dgm:presLayoutVars>
      </dgm:prSet>
      <dgm:spPr/>
      <dgm:t>
        <a:bodyPr/>
        <a:lstStyle/>
        <a:p>
          <a:endParaRPr lang="es-CR"/>
        </a:p>
      </dgm:t>
    </dgm:pt>
  </dgm:ptLst>
  <dgm:cxnLst>
    <dgm:cxn modelId="{E2479657-AE4B-4588-BFB4-215F665382B3}" type="presOf" srcId="{A5116912-FF79-490C-815C-89E77EA21A88}" destId="{817EA999-FB63-44DC-BFE9-4447ED039FD8}" srcOrd="0" destOrd="0" presId="urn:microsoft.com/office/officeart/2005/8/layout/vList5"/>
    <dgm:cxn modelId="{FEBBA714-586E-4362-AA74-2D9C1627BD02}" type="presOf" srcId="{8267ECE3-190B-461D-8863-E4CAC9693ECE}" destId="{122E165D-0FE3-43C9-A3AD-41F1145C9407}" srcOrd="0" destOrd="0" presId="urn:microsoft.com/office/officeart/2005/8/layout/vList5"/>
    <dgm:cxn modelId="{A9EEC831-09D0-4C27-AC79-57A4970AC18A}" srcId="{7E31BE45-ED00-4328-B448-BE97CC9870AE}" destId="{A5116912-FF79-490C-815C-89E77EA21A88}" srcOrd="0" destOrd="0" parTransId="{CAF122B9-7F4D-4119-83BF-ADEA27CF327C}" sibTransId="{F54A230D-5091-46DD-BFEA-535D2159C159}"/>
    <dgm:cxn modelId="{A4AB9E4D-D109-4F32-B73C-F4031575469F}" type="presOf" srcId="{7E31BE45-ED00-4328-B448-BE97CC9870AE}" destId="{39B7C066-7269-4488-9D28-DCCD10FD5868}" srcOrd="0" destOrd="0" presId="urn:microsoft.com/office/officeart/2005/8/layout/vList5"/>
    <dgm:cxn modelId="{F7B79680-7DA7-4F63-A6CE-D20CEB9364CF}" type="presOf" srcId="{D8EA396F-65F4-435E-B4E4-4DAE78B8C6EB}" destId="{B817FABC-B8D1-42C6-A820-6AD8742F704D}" srcOrd="0" destOrd="0" presId="urn:microsoft.com/office/officeart/2005/8/layout/vList5"/>
    <dgm:cxn modelId="{A5D4D31F-13EA-4FE1-B9EE-1CEE018EB1BF}" srcId="{5F79DFA8-BE0C-4FD5-A9B7-CD47CAEA202A}" destId="{856F3211-1F57-4984-AE1A-2CD13620D860}" srcOrd="0" destOrd="0" parTransId="{2CDA3532-A840-4337-9B66-9EC53FE114B4}" sibTransId="{C6F3ABF2-76D5-494A-AD82-2BDFBB1123E5}"/>
    <dgm:cxn modelId="{DE8B1CAA-24FB-4225-A988-6E0C0DFD7CF7}" srcId="{73BCBB71-95FD-49F5-A04D-0A6D4DC41143}" destId="{5F79DFA8-BE0C-4FD5-A9B7-CD47CAEA202A}" srcOrd="1" destOrd="0" parTransId="{F453793F-F1CF-4FCC-9191-65CFE25A9F3E}" sibTransId="{B5DAE9C1-ECA1-4F4B-BF00-5E2894A2BFFC}"/>
    <dgm:cxn modelId="{12AEF4ED-B589-465A-8674-E5059409F9CC}" type="presOf" srcId="{148A7063-CE77-4121-9357-FA9A4AA1DED3}" destId="{4F63FEC7-73E2-43B8-B98D-B183B2622E12}" srcOrd="0" destOrd="0" presId="urn:microsoft.com/office/officeart/2005/8/layout/vList5"/>
    <dgm:cxn modelId="{63E0E2DB-25B6-41EA-B58E-2692029B22BC}" srcId="{73BCBB71-95FD-49F5-A04D-0A6D4DC41143}" destId="{E8627D8A-1706-4FC0-938E-3C8F89E8BA45}" srcOrd="2" destOrd="0" parTransId="{3CC22EF0-539B-4067-AAF4-A435B85D20DE}" sibTransId="{02C1BD1B-C547-4FCE-8430-5EC523DB5FA0}"/>
    <dgm:cxn modelId="{4454F03B-0473-4A59-9DA4-F84C658756F0}" srcId="{73BCBB71-95FD-49F5-A04D-0A6D4DC41143}" destId="{E053A25C-3979-41E3-B381-20ACE257F2DC}" srcOrd="0" destOrd="0" parTransId="{E5EAF2D2-EF20-46BD-B2F7-CFAA324D393B}" sibTransId="{28D46276-4E97-415A-B978-2C157594F363}"/>
    <dgm:cxn modelId="{FCA888D3-438F-402A-A922-9BC4390DA5FB}" type="presOf" srcId="{856F3211-1F57-4984-AE1A-2CD13620D860}" destId="{1358CD00-7EC3-4758-8BBD-82E66ADECAC6}" srcOrd="0" destOrd="0" presId="urn:microsoft.com/office/officeart/2005/8/layout/vList5"/>
    <dgm:cxn modelId="{C5F03440-E148-42A5-8F21-BAB28CBE1F59}" srcId="{8267ECE3-190B-461D-8863-E4CAC9693ECE}" destId="{1DB80ED7-0FB3-4E07-82C4-56D45726D48B}" srcOrd="0" destOrd="0" parTransId="{8FA1D69A-0151-4E42-A13A-3E090CE6D4CE}" sibTransId="{D1A9EF5B-8599-413B-B04F-B48D2A589BF5}"/>
    <dgm:cxn modelId="{444A39EC-9EAF-448C-8116-FD8940B0A4E6}" type="presOf" srcId="{5F79DFA8-BE0C-4FD5-A9B7-CD47CAEA202A}" destId="{86B12B68-C3B9-4261-8A1E-66F1718702E9}" srcOrd="0" destOrd="0" presId="urn:microsoft.com/office/officeart/2005/8/layout/vList5"/>
    <dgm:cxn modelId="{612D7C08-1C1A-46EA-8BA8-6F4E40114846}" srcId="{E8627D8A-1706-4FC0-938E-3C8F89E8BA45}" destId="{D8EA396F-65F4-435E-B4E4-4DAE78B8C6EB}" srcOrd="0" destOrd="0" parTransId="{2B64AF1B-D52E-4786-9334-2661F29CE549}" sibTransId="{2529BD5D-B263-4524-99BD-069CC5975C9A}"/>
    <dgm:cxn modelId="{BCB7416D-7163-49BD-B11A-F53CDCB0700C}" type="presOf" srcId="{1DB80ED7-0FB3-4E07-82C4-56D45726D48B}" destId="{B3729A90-9F60-40C2-B995-A0A257DA9903}" srcOrd="0" destOrd="0" presId="urn:microsoft.com/office/officeart/2005/8/layout/vList5"/>
    <dgm:cxn modelId="{829C5EEF-FD83-489C-8725-5B6FA5FA40DF}" srcId="{73BCBB71-95FD-49F5-A04D-0A6D4DC41143}" destId="{8267ECE3-190B-461D-8863-E4CAC9693ECE}" srcOrd="3" destOrd="0" parTransId="{2D3BA133-E7A5-4112-9810-6CFC9DF01308}" sibTransId="{F18D8B54-B2BF-4F7D-BD20-4F0ED50ADBDB}"/>
    <dgm:cxn modelId="{644C86D0-AFD7-4F30-A582-03E257AECCD7}" type="presOf" srcId="{E053A25C-3979-41E3-B381-20ACE257F2DC}" destId="{6FE80BC4-6736-42FF-A372-251FD3C669A4}" srcOrd="0" destOrd="0" presId="urn:microsoft.com/office/officeart/2005/8/layout/vList5"/>
    <dgm:cxn modelId="{D456E61A-DEBC-46DE-A994-9E830A6248E5}" srcId="{73BCBB71-95FD-49F5-A04D-0A6D4DC41143}" destId="{7E31BE45-ED00-4328-B448-BE97CC9870AE}" srcOrd="4" destOrd="0" parTransId="{DD622166-9A43-4C5E-8B90-B2C1EAF5083A}" sibTransId="{F31387B3-0BE1-45C3-A74C-618A54113894}"/>
    <dgm:cxn modelId="{972FE920-9957-4128-AF73-03F40DADD9E5}" srcId="{E053A25C-3979-41E3-B381-20ACE257F2DC}" destId="{148A7063-CE77-4121-9357-FA9A4AA1DED3}" srcOrd="0" destOrd="0" parTransId="{26A694C1-83E1-4335-8271-7A4FD9AD671A}" sibTransId="{E65699E7-682B-43F4-9C7F-19F02EAF9DD1}"/>
    <dgm:cxn modelId="{F7519F53-1081-4EB4-AD59-7238E0F11F8A}" type="presOf" srcId="{E8627D8A-1706-4FC0-938E-3C8F89E8BA45}" destId="{516F0B0D-1631-45C3-A30E-AC18AB71B3A7}" srcOrd="0" destOrd="0" presId="urn:microsoft.com/office/officeart/2005/8/layout/vList5"/>
    <dgm:cxn modelId="{593124E8-AD49-4D29-BD41-0FCDFAF61CDA}" type="presOf" srcId="{73BCBB71-95FD-49F5-A04D-0A6D4DC41143}" destId="{2479E24C-3147-4EFB-90C8-96A6249CC87A}" srcOrd="0" destOrd="0" presId="urn:microsoft.com/office/officeart/2005/8/layout/vList5"/>
    <dgm:cxn modelId="{43D01079-7723-457D-BCFF-F78BC4702A14}" type="presParOf" srcId="{2479E24C-3147-4EFB-90C8-96A6249CC87A}" destId="{75B08DD2-A578-40C6-B9AB-6C60EEDE1BAC}" srcOrd="0" destOrd="0" presId="urn:microsoft.com/office/officeart/2005/8/layout/vList5"/>
    <dgm:cxn modelId="{EC4DF73A-833B-4237-B244-B7B70C64B6C2}" type="presParOf" srcId="{75B08DD2-A578-40C6-B9AB-6C60EEDE1BAC}" destId="{6FE80BC4-6736-42FF-A372-251FD3C669A4}" srcOrd="0" destOrd="0" presId="urn:microsoft.com/office/officeart/2005/8/layout/vList5"/>
    <dgm:cxn modelId="{1A489D68-9063-46C9-9F57-3917C0F4A275}" type="presParOf" srcId="{75B08DD2-A578-40C6-B9AB-6C60EEDE1BAC}" destId="{4F63FEC7-73E2-43B8-B98D-B183B2622E12}" srcOrd="1" destOrd="0" presId="urn:microsoft.com/office/officeart/2005/8/layout/vList5"/>
    <dgm:cxn modelId="{24FE1CBE-7DA6-4196-9CE3-FBCC1B6FC7A6}" type="presParOf" srcId="{2479E24C-3147-4EFB-90C8-96A6249CC87A}" destId="{CAFFEB08-BC1D-4234-B48C-1D41B4EF77CC}" srcOrd="1" destOrd="0" presId="urn:microsoft.com/office/officeart/2005/8/layout/vList5"/>
    <dgm:cxn modelId="{471A6633-CA12-4F27-8DCC-BF73CA8045F2}" type="presParOf" srcId="{2479E24C-3147-4EFB-90C8-96A6249CC87A}" destId="{6B34DC40-B4CC-4DCA-874D-4A933C2A26F9}" srcOrd="2" destOrd="0" presId="urn:microsoft.com/office/officeart/2005/8/layout/vList5"/>
    <dgm:cxn modelId="{50C840BF-EA38-47E2-AB92-C7C074AB8EA6}" type="presParOf" srcId="{6B34DC40-B4CC-4DCA-874D-4A933C2A26F9}" destId="{86B12B68-C3B9-4261-8A1E-66F1718702E9}" srcOrd="0" destOrd="0" presId="urn:microsoft.com/office/officeart/2005/8/layout/vList5"/>
    <dgm:cxn modelId="{8A3375C1-8C0F-45B3-8706-BCE0067A3B5F}" type="presParOf" srcId="{6B34DC40-B4CC-4DCA-874D-4A933C2A26F9}" destId="{1358CD00-7EC3-4758-8BBD-82E66ADECAC6}" srcOrd="1" destOrd="0" presId="urn:microsoft.com/office/officeart/2005/8/layout/vList5"/>
    <dgm:cxn modelId="{9CC1CC61-190A-4FAA-A8C3-826078B5633D}" type="presParOf" srcId="{2479E24C-3147-4EFB-90C8-96A6249CC87A}" destId="{A6EEDDFD-571F-4FC0-9275-A23A889F7785}" srcOrd="3" destOrd="0" presId="urn:microsoft.com/office/officeart/2005/8/layout/vList5"/>
    <dgm:cxn modelId="{D88980D7-BCC6-4914-984A-619FD0979614}" type="presParOf" srcId="{2479E24C-3147-4EFB-90C8-96A6249CC87A}" destId="{DEF4F080-BF50-4A48-A9E5-3D8064B59D0D}" srcOrd="4" destOrd="0" presId="urn:microsoft.com/office/officeart/2005/8/layout/vList5"/>
    <dgm:cxn modelId="{566C7000-85CD-4457-A95D-B31C4DFB799E}" type="presParOf" srcId="{DEF4F080-BF50-4A48-A9E5-3D8064B59D0D}" destId="{516F0B0D-1631-45C3-A30E-AC18AB71B3A7}" srcOrd="0" destOrd="0" presId="urn:microsoft.com/office/officeart/2005/8/layout/vList5"/>
    <dgm:cxn modelId="{267878FB-B15F-4D50-80A4-9A48EAF2D4E6}" type="presParOf" srcId="{DEF4F080-BF50-4A48-A9E5-3D8064B59D0D}" destId="{B817FABC-B8D1-42C6-A820-6AD8742F704D}" srcOrd="1" destOrd="0" presId="urn:microsoft.com/office/officeart/2005/8/layout/vList5"/>
    <dgm:cxn modelId="{CBF6AA2E-65BF-439A-B88E-8590851F1876}" type="presParOf" srcId="{2479E24C-3147-4EFB-90C8-96A6249CC87A}" destId="{CA073D2B-FFF4-47BF-A26F-BAE1960CBFC8}" srcOrd="5" destOrd="0" presId="urn:microsoft.com/office/officeart/2005/8/layout/vList5"/>
    <dgm:cxn modelId="{0E9202BC-6452-49E6-A1B3-70D7243E47B8}" type="presParOf" srcId="{2479E24C-3147-4EFB-90C8-96A6249CC87A}" destId="{0F6F4476-028C-4A7F-A853-6907BD1C997E}" srcOrd="6" destOrd="0" presId="urn:microsoft.com/office/officeart/2005/8/layout/vList5"/>
    <dgm:cxn modelId="{9D9D06E4-D688-4058-BC0A-34C692D77437}" type="presParOf" srcId="{0F6F4476-028C-4A7F-A853-6907BD1C997E}" destId="{122E165D-0FE3-43C9-A3AD-41F1145C9407}" srcOrd="0" destOrd="0" presId="urn:microsoft.com/office/officeart/2005/8/layout/vList5"/>
    <dgm:cxn modelId="{8BE76AA7-849F-4991-A015-D3AC66C3E6F8}" type="presParOf" srcId="{0F6F4476-028C-4A7F-A853-6907BD1C997E}" destId="{B3729A90-9F60-40C2-B995-A0A257DA9903}" srcOrd="1" destOrd="0" presId="urn:microsoft.com/office/officeart/2005/8/layout/vList5"/>
    <dgm:cxn modelId="{6FF76A4E-81A9-4E6B-BDF3-A336E31C1188}" type="presParOf" srcId="{2479E24C-3147-4EFB-90C8-96A6249CC87A}" destId="{93589255-56E0-4AE7-ACFA-272DA99BEB22}" srcOrd="7" destOrd="0" presId="urn:microsoft.com/office/officeart/2005/8/layout/vList5"/>
    <dgm:cxn modelId="{D40B326B-E389-45E9-A500-0188BEA4A07A}" type="presParOf" srcId="{2479E24C-3147-4EFB-90C8-96A6249CC87A}" destId="{DEE5CC08-C99C-40D0-B68E-25D7F3975704}" srcOrd="8" destOrd="0" presId="urn:microsoft.com/office/officeart/2005/8/layout/vList5"/>
    <dgm:cxn modelId="{B1FB8699-23CA-432E-9982-B968D88250AF}" type="presParOf" srcId="{DEE5CC08-C99C-40D0-B68E-25D7F3975704}" destId="{39B7C066-7269-4488-9D28-DCCD10FD5868}" srcOrd="0" destOrd="0" presId="urn:microsoft.com/office/officeart/2005/8/layout/vList5"/>
    <dgm:cxn modelId="{1769854A-D492-41E5-A818-E0790C013D2C}" type="presParOf" srcId="{DEE5CC08-C99C-40D0-B68E-25D7F3975704}" destId="{817EA999-FB63-44DC-BFE9-4447ED039F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CBB71-95FD-49F5-A04D-0A6D4DC41143}"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es-CR"/>
        </a:p>
      </dgm:t>
    </dgm:pt>
    <dgm:pt modelId="{E053A25C-3979-41E3-B381-20ACE257F2DC}">
      <dgm:prSet phldrT="[Text]"/>
      <dgm:spPr/>
      <dgm:t>
        <a:bodyPr/>
        <a:lstStyle/>
        <a:p>
          <a:pPr algn="just"/>
          <a:r>
            <a:rPr lang="es-CR" b="1" noProof="0" dirty="0" smtClean="0"/>
            <a:t>Ubicación</a:t>
          </a:r>
          <a:endParaRPr lang="es-CR" b="1" noProof="0" dirty="0"/>
        </a:p>
      </dgm:t>
    </dgm:pt>
    <dgm:pt modelId="{E5EAF2D2-EF20-46BD-B2F7-CFAA324D393B}" type="parTrans" cxnId="{4454F03B-0473-4A59-9DA4-F84C658756F0}">
      <dgm:prSet/>
      <dgm:spPr/>
      <dgm:t>
        <a:bodyPr/>
        <a:lstStyle/>
        <a:p>
          <a:endParaRPr lang="es-CR"/>
        </a:p>
      </dgm:t>
    </dgm:pt>
    <dgm:pt modelId="{28D46276-4E97-415A-B978-2C157594F363}" type="sibTrans" cxnId="{4454F03B-0473-4A59-9DA4-F84C658756F0}">
      <dgm:prSet/>
      <dgm:spPr/>
      <dgm:t>
        <a:bodyPr/>
        <a:lstStyle/>
        <a:p>
          <a:endParaRPr lang="es-CR"/>
        </a:p>
      </dgm:t>
    </dgm:pt>
    <dgm:pt modelId="{148A7063-CE77-4121-9357-FA9A4AA1DED3}">
      <dgm:prSet phldrT="[Text]"/>
      <dgm:spPr/>
      <dgm:t>
        <a:bodyPr/>
        <a:lstStyle/>
        <a:p>
          <a:pPr algn="just"/>
          <a:r>
            <a:rPr lang="es-CR" noProof="0" dirty="0" smtClean="0"/>
            <a:t>Oficinas Avantica</a:t>
          </a:r>
          <a:endParaRPr lang="es-CR" noProof="0" dirty="0"/>
        </a:p>
      </dgm:t>
    </dgm:pt>
    <dgm:pt modelId="{26A694C1-83E1-4335-8271-7A4FD9AD671A}" type="parTrans" cxnId="{972FE920-9957-4128-AF73-03F40DADD9E5}">
      <dgm:prSet/>
      <dgm:spPr/>
      <dgm:t>
        <a:bodyPr/>
        <a:lstStyle/>
        <a:p>
          <a:endParaRPr lang="es-CR"/>
        </a:p>
      </dgm:t>
    </dgm:pt>
    <dgm:pt modelId="{E65699E7-682B-43F4-9C7F-19F02EAF9DD1}" type="sibTrans" cxnId="{972FE920-9957-4128-AF73-03F40DADD9E5}">
      <dgm:prSet/>
      <dgm:spPr/>
      <dgm:t>
        <a:bodyPr/>
        <a:lstStyle/>
        <a:p>
          <a:endParaRPr lang="es-CR"/>
        </a:p>
      </dgm:t>
    </dgm:pt>
    <dgm:pt modelId="{5F79DFA8-BE0C-4FD5-A9B7-CD47CAEA202A}">
      <dgm:prSet phldrT="[Text]"/>
      <dgm:spPr/>
      <dgm:t>
        <a:bodyPr/>
        <a:lstStyle/>
        <a:p>
          <a:pPr algn="just"/>
          <a:r>
            <a:rPr lang="es-CR" b="1" noProof="0" dirty="0" smtClean="0"/>
            <a:t>Generación de carga</a:t>
          </a:r>
          <a:endParaRPr lang="es-CR" b="1" noProof="0" dirty="0"/>
        </a:p>
      </dgm:t>
    </dgm:pt>
    <dgm:pt modelId="{F453793F-F1CF-4FCC-9191-65CFE25A9F3E}" type="parTrans" cxnId="{DE8B1CAA-24FB-4225-A988-6E0C0DFD7CF7}">
      <dgm:prSet/>
      <dgm:spPr/>
      <dgm:t>
        <a:bodyPr/>
        <a:lstStyle/>
        <a:p>
          <a:endParaRPr lang="es-CR"/>
        </a:p>
      </dgm:t>
    </dgm:pt>
    <dgm:pt modelId="{B5DAE9C1-ECA1-4F4B-BF00-5E2894A2BFFC}" type="sibTrans" cxnId="{DE8B1CAA-24FB-4225-A988-6E0C0DFD7CF7}">
      <dgm:prSet/>
      <dgm:spPr/>
      <dgm:t>
        <a:bodyPr/>
        <a:lstStyle/>
        <a:p>
          <a:endParaRPr lang="es-CR"/>
        </a:p>
      </dgm:t>
    </dgm:pt>
    <dgm:pt modelId="{856F3211-1F57-4984-AE1A-2CD13620D860}">
      <dgm:prSet phldrT="[Text]"/>
      <dgm:spPr/>
      <dgm:t>
        <a:bodyPr/>
        <a:lstStyle/>
        <a:p>
          <a:pPr algn="just"/>
          <a:r>
            <a:rPr lang="es-CR" noProof="0" dirty="0" smtClean="0"/>
            <a:t>1 VDI</a:t>
          </a:r>
          <a:endParaRPr lang="es-CR" noProof="0" dirty="0"/>
        </a:p>
      </dgm:t>
    </dgm:pt>
    <dgm:pt modelId="{2CDA3532-A840-4337-9B66-9EC53FE114B4}" type="parTrans" cxnId="{A5D4D31F-13EA-4FE1-B9EE-1CEE018EB1BF}">
      <dgm:prSet/>
      <dgm:spPr/>
      <dgm:t>
        <a:bodyPr/>
        <a:lstStyle/>
        <a:p>
          <a:endParaRPr lang="es-CR"/>
        </a:p>
      </dgm:t>
    </dgm:pt>
    <dgm:pt modelId="{C6F3ABF2-76D5-494A-AD82-2BDFBB1123E5}" type="sibTrans" cxnId="{A5D4D31F-13EA-4FE1-B9EE-1CEE018EB1BF}">
      <dgm:prSet/>
      <dgm:spPr/>
      <dgm:t>
        <a:bodyPr/>
        <a:lstStyle/>
        <a:p>
          <a:endParaRPr lang="es-CR"/>
        </a:p>
      </dgm:t>
    </dgm:pt>
    <dgm:pt modelId="{E8627D8A-1706-4FC0-938E-3C8F89E8BA45}">
      <dgm:prSet phldrT="[Text]"/>
      <dgm:spPr/>
      <dgm:t>
        <a:bodyPr/>
        <a:lstStyle/>
        <a:p>
          <a:pPr algn="just"/>
          <a:r>
            <a:rPr lang="es-CR" b="1" noProof="0" dirty="0" smtClean="0"/>
            <a:t>Monitoreo Web</a:t>
          </a:r>
          <a:endParaRPr lang="es-CR" b="1" noProof="0" dirty="0"/>
        </a:p>
      </dgm:t>
    </dgm:pt>
    <dgm:pt modelId="{3CC22EF0-539B-4067-AAF4-A435B85D20DE}" type="parTrans" cxnId="{63E0E2DB-25B6-41EA-B58E-2692029B22BC}">
      <dgm:prSet/>
      <dgm:spPr/>
      <dgm:t>
        <a:bodyPr/>
        <a:lstStyle/>
        <a:p>
          <a:endParaRPr lang="es-CR"/>
        </a:p>
      </dgm:t>
    </dgm:pt>
    <dgm:pt modelId="{02C1BD1B-C547-4FCE-8430-5EC523DB5FA0}" type="sibTrans" cxnId="{63E0E2DB-25B6-41EA-B58E-2692029B22BC}">
      <dgm:prSet/>
      <dgm:spPr/>
      <dgm:t>
        <a:bodyPr/>
        <a:lstStyle/>
        <a:p>
          <a:endParaRPr lang="es-CR"/>
        </a:p>
      </dgm:t>
    </dgm:pt>
    <dgm:pt modelId="{D8EA396F-65F4-435E-B4E4-4DAE78B8C6EB}">
      <dgm:prSet phldrT="[Text]"/>
      <dgm:spPr/>
      <dgm:t>
        <a:bodyPr/>
        <a:lstStyle/>
        <a:p>
          <a:pPr algn="just"/>
          <a:r>
            <a:rPr lang="es-CR" noProof="0" dirty="0" smtClean="0"/>
            <a:t>1 VDI</a:t>
          </a:r>
          <a:endParaRPr lang="es-CR" noProof="0" dirty="0"/>
        </a:p>
      </dgm:t>
    </dgm:pt>
    <dgm:pt modelId="{2B64AF1B-D52E-4786-9334-2661F29CE549}" type="parTrans" cxnId="{612D7C08-1C1A-46EA-8BA8-6F4E40114846}">
      <dgm:prSet/>
      <dgm:spPr/>
      <dgm:t>
        <a:bodyPr/>
        <a:lstStyle/>
        <a:p>
          <a:endParaRPr lang="es-CR"/>
        </a:p>
      </dgm:t>
    </dgm:pt>
    <dgm:pt modelId="{2529BD5D-B263-4524-99BD-069CC5975C9A}" type="sibTrans" cxnId="{612D7C08-1C1A-46EA-8BA8-6F4E40114846}">
      <dgm:prSet/>
      <dgm:spPr/>
      <dgm:t>
        <a:bodyPr/>
        <a:lstStyle/>
        <a:p>
          <a:endParaRPr lang="es-CR"/>
        </a:p>
      </dgm:t>
    </dgm:pt>
    <dgm:pt modelId="{8267ECE3-190B-461D-8863-E4CAC9693ECE}">
      <dgm:prSet phldrT="[Text]"/>
      <dgm:spPr/>
      <dgm:t>
        <a:bodyPr/>
        <a:lstStyle/>
        <a:p>
          <a:pPr algn="just"/>
          <a:r>
            <a:rPr lang="es-CR" b="1" noProof="0" dirty="0" smtClean="0"/>
            <a:t>Monitoreo de Servidores</a:t>
          </a:r>
          <a:endParaRPr lang="es-CR" b="1" noProof="0" dirty="0"/>
        </a:p>
      </dgm:t>
    </dgm:pt>
    <dgm:pt modelId="{2D3BA133-E7A5-4112-9810-6CFC9DF01308}" type="parTrans" cxnId="{829C5EEF-FD83-489C-8725-5B6FA5FA40DF}">
      <dgm:prSet/>
      <dgm:spPr/>
      <dgm:t>
        <a:bodyPr/>
        <a:lstStyle/>
        <a:p>
          <a:endParaRPr lang="es-CR"/>
        </a:p>
      </dgm:t>
    </dgm:pt>
    <dgm:pt modelId="{F18D8B54-B2BF-4F7D-BD20-4F0ED50ADBDB}" type="sibTrans" cxnId="{829C5EEF-FD83-489C-8725-5B6FA5FA40DF}">
      <dgm:prSet/>
      <dgm:spPr/>
      <dgm:t>
        <a:bodyPr/>
        <a:lstStyle/>
        <a:p>
          <a:endParaRPr lang="es-CR"/>
        </a:p>
      </dgm:t>
    </dgm:pt>
    <dgm:pt modelId="{1DB80ED7-0FB3-4E07-82C4-56D45726D48B}">
      <dgm:prSet phldrT="[Text]"/>
      <dgm:spPr/>
      <dgm:t>
        <a:bodyPr/>
        <a:lstStyle/>
        <a:p>
          <a:pPr algn="just"/>
          <a:r>
            <a:rPr lang="es-CR" noProof="0" dirty="0" smtClean="0"/>
            <a:t>Foglight (BCR)</a:t>
          </a:r>
          <a:endParaRPr lang="es-CR" noProof="0" dirty="0"/>
        </a:p>
      </dgm:t>
    </dgm:pt>
    <dgm:pt modelId="{8FA1D69A-0151-4E42-A13A-3E090CE6D4CE}" type="parTrans" cxnId="{C5F03440-E148-42A5-8F21-BAB28CBE1F59}">
      <dgm:prSet/>
      <dgm:spPr/>
      <dgm:t>
        <a:bodyPr/>
        <a:lstStyle/>
        <a:p>
          <a:endParaRPr lang="en-US"/>
        </a:p>
      </dgm:t>
    </dgm:pt>
    <dgm:pt modelId="{D1A9EF5B-8599-413B-B04F-B48D2A589BF5}" type="sibTrans" cxnId="{C5F03440-E148-42A5-8F21-BAB28CBE1F59}">
      <dgm:prSet/>
      <dgm:spPr/>
      <dgm:t>
        <a:bodyPr/>
        <a:lstStyle/>
        <a:p>
          <a:endParaRPr lang="en-US"/>
        </a:p>
      </dgm:t>
    </dgm:pt>
    <dgm:pt modelId="{A539EAF2-5D24-4563-B793-89C7709F9BD9}">
      <dgm:prSet phldrT="[Text]"/>
      <dgm:spPr/>
      <dgm:t>
        <a:bodyPr/>
        <a:lstStyle/>
        <a:p>
          <a:pPr algn="just"/>
          <a:r>
            <a:rPr lang="es-CR" b="1" noProof="0" dirty="0" smtClean="0"/>
            <a:t>Fecha</a:t>
          </a:r>
          <a:endParaRPr lang="es-CR" b="1" noProof="0" dirty="0"/>
        </a:p>
      </dgm:t>
    </dgm:pt>
    <dgm:pt modelId="{037B49F5-12A4-4CC1-9CBC-A5D4926B4510}" type="parTrans" cxnId="{E7BA424E-6ECC-441A-9417-3F21D7E043B6}">
      <dgm:prSet/>
      <dgm:spPr/>
      <dgm:t>
        <a:bodyPr/>
        <a:lstStyle/>
        <a:p>
          <a:endParaRPr lang="en-US"/>
        </a:p>
      </dgm:t>
    </dgm:pt>
    <dgm:pt modelId="{62F058F1-8AF8-4C22-B15F-2332BABD2265}" type="sibTrans" cxnId="{E7BA424E-6ECC-441A-9417-3F21D7E043B6}">
      <dgm:prSet/>
      <dgm:spPr/>
      <dgm:t>
        <a:bodyPr/>
        <a:lstStyle/>
        <a:p>
          <a:endParaRPr lang="en-US"/>
        </a:p>
      </dgm:t>
    </dgm:pt>
    <dgm:pt modelId="{48DA8FDA-F0E5-41B9-8776-3905BE91ACD7}">
      <dgm:prSet phldrT="[Text]"/>
      <dgm:spPr/>
      <dgm:t>
        <a:bodyPr/>
        <a:lstStyle/>
        <a:p>
          <a:pPr algn="just"/>
          <a:r>
            <a:rPr lang="es-CR" b="0" noProof="0" dirty="0" smtClean="0"/>
            <a:t>18 y 21 de octubre</a:t>
          </a:r>
          <a:endParaRPr lang="es-CR" b="0" noProof="0" dirty="0"/>
        </a:p>
      </dgm:t>
    </dgm:pt>
    <dgm:pt modelId="{848F0B8F-476C-4BB7-89FC-BADBB3D0A19E}" type="parTrans" cxnId="{B5B1901F-79C8-4664-B64C-ABAD99B09936}">
      <dgm:prSet/>
      <dgm:spPr/>
      <dgm:t>
        <a:bodyPr/>
        <a:lstStyle/>
        <a:p>
          <a:endParaRPr lang="en-US"/>
        </a:p>
      </dgm:t>
    </dgm:pt>
    <dgm:pt modelId="{B68F9B49-A4FD-4D7F-9EF1-ADC818C25561}" type="sibTrans" cxnId="{B5B1901F-79C8-4664-B64C-ABAD99B09936}">
      <dgm:prSet/>
      <dgm:spPr/>
      <dgm:t>
        <a:bodyPr/>
        <a:lstStyle/>
        <a:p>
          <a:endParaRPr lang="en-US"/>
        </a:p>
      </dgm:t>
    </dgm:pt>
    <dgm:pt modelId="{2479E24C-3147-4EFB-90C8-96A6249CC87A}" type="pres">
      <dgm:prSet presAssocID="{73BCBB71-95FD-49F5-A04D-0A6D4DC41143}" presName="Name0" presStyleCnt="0">
        <dgm:presLayoutVars>
          <dgm:dir/>
          <dgm:animLvl val="lvl"/>
          <dgm:resizeHandles val="exact"/>
        </dgm:presLayoutVars>
      </dgm:prSet>
      <dgm:spPr/>
      <dgm:t>
        <a:bodyPr/>
        <a:lstStyle/>
        <a:p>
          <a:endParaRPr lang="es-CR"/>
        </a:p>
      </dgm:t>
    </dgm:pt>
    <dgm:pt modelId="{639F9C6A-A471-474A-956A-6F0A6ECA4D2B}" type="pres">
      <dgm:prSet presAssocID="{A539EAF2-5D24-4563-B793-89C7709F9BD9}" presName="linNode" presStyleCnt="0"/>
      <dgm:spPr/>
    </dgm:pt>
    <dgm:pt modelId="{99408B43-F57C-4A23-A660-BFEF7231A671}" type="pres">
      <dgm:prSet presAssocID="{A539EAF2-5D24-4563-B793-89C7709F9BD9}" presName="parentText" presStyleLbl="node1" presStyleIdx="0" presStyleCnt="5">
        <dgm:presLayoutVars>
          <dgm:chMax val="1"/>
          <dgm:bulletEnabled val="1"/>
        </dgm:presLayoutVars>
      </dgm:prSet>
      <dgm:spPr/>
      <dgm:t>
        <a:bodyPr/>
        <a:lstStyle/>
        <a:p>
          <a:endParaRPr lang="en-US"/>
        </a:p>
      </dgm:t>
    </dgm:pt>
    <dgm:pt modelId="{40A35BB4-A6F9-464B-B6C6-4C373D4251B8}" type="pres">
      <dgm:prSet presAssocID="{A539EAF2-5D24-4563-B793-89C7709F9BD9}" presName="descendantText" presStyleLbl="alignAccFollowNode1" presStyleIdx="0" presStyleCnt="5">
        <dgm:presLayoutVars>
          <dgm:bulletEnabled val="1"/>
        </dgm:presLayoutVars>
      </dgm:prSet>
      <dgm:spPr/>
      <dgm:t>
        <a:bodyPr/>
        <a:lstStyle/>
        <a:p>
          <a:endParaRPr lang="en-US"/>
        </a:p>
      </dgm:t>
    </dgm:pt>
    <dgm:pt modelId="{0F6390BD-0F16-4F02-A925-822E72CE4605}" type="pres">
      <dgm:prSet presAssocID="{62F058F1-8AF8-4C22-B15F-2332BABD2265}" presName="sp" presStyleCnt="0"/>
      <dgm:spPr/>
    </dgm:pt>
    <dgm:pt modelId="{75B08DD2-A578-40C6-B9AB-6C60EEDE1BAC}" type="pres">
      <dgm:prSet presAssocID="{E053A25C-3979-41E3-B381-20ACE257F2DC}" presName="linNode" presStyleCnt="0"/>
      <dgm:spPr/>
    </dgm:pt>
    <dgm:pt modelId="{6FE80BC4-6736-42FF-A372-251FD3C669A4}" type="pres">
      <dgm:prSet presAssocID="{E053A25C-3979-41E3-B381-20ACE257F2DC}" presName="parentText" presStyleLbl="node1" presStyleIdx="1" presStyleCnt="5">
        <dgm:presLayoutVars>
          <dgm:chMax val="1"/>
          <dgm:bulletEnabled val="1"/>
        </dgm:presLayoutVars>
      </dgm:prSet>
      <dgm:spPr/>
      <dgm:t>
        <a:bodyPr/>
        <a:lstStyle/>
        <a:p>
          <a:endParaRPr lang="es-CR"/>
        </a:p>
      </dgm:t>
    </dgm:pt>
    <dgm:pt modelId="{4F63FEC7-73E2-43B8-B98D-B183B2622E12}" type="pres">
      <dgm:prSet presAssocID="{E053A25C-3979-41E3-B381-20ACE257F2DC}" presName="descendantText" presStyleLbl="alignAccFollowNode1" presStyleIdx="1" presStyleCnt="5">
        <dgm:presLayoutVars>
          <dgm:bulletEnabled val="1"/>
        </dgm:presLayoutVars>
      </dgm:prSet>
      <dgm:spPr/>
      <dgm:t>
        <a:bodyPr/>
        <a:lstStyle/>
        <a:p>
          <a:endParaRPr lang="es-CR"/>
        </a:p>
      </dgm:t>
    </dgm:pt>
    <dgm:pt modelId="{CAFFEB08-BC1D-4234-B48C-1D41B4EF77CC}" type="pres">
      <dgm:prSet presAssocID="{28D46276-4E97-415A-B978-2C157594F363}" presName="sp" presStyleCnt="0"/>
      <dgm:spPr/>
    </dgm:pt>
    <dgm:pt modelId="{6B34DC40-B4CC-4DCA-874D-4A933C2A26F9}" type="pres">
      <dgm:prSet presAssocID="{5F79DFA8-BE0C-4FD5-A9B7-CD47CAEA202A}" presName="linNode" presStyleCnt="0"/>
      <dgm:spPr/>
    </dgm:pt>
    <dgm:pt modelId="{86B12B68-C3B9-4261-8A1E-66F1718702E9}" type="pres">
      <dgm:prSet presAssocID="{5F79DFA8-BE0C-4FD5-A9B7-CD47CAEA202A}" presName="parentText" presStyleLbl="node1" presStyleIdx="2" presStyleCnt="5">
        <dgm:presLayoutVars>
          <dgm:chMax val="1"/>
          <dgm:bulletEnabled val="1"/>
        </dgm:presLayoutVars>
      </dgm:prSet>
      <dgm:spPr/>
      <dgm:t>
        <a:bodyPr/>
        <a:lstStyle/>
        <a:p>
          <a:endParaRPr lang="es-CR"/>
        </a:p>
      </dgm:t>
    </dgm:pt>
    <dgm:pt modelId="{1358CD00-7EC3-4758-8BBD-82E66ADECAC6}" type="pres">
      <dgm:prSet presAssocID="{5F79DFA8-BE0C-4FD5-A9B7-CD47CAEA202A}" presName="descendantText" presStyleLbl="alignAccFollowNode1" presStyleIdx="2" presStyleCnt="5">
        <dgm:presLayoutVars>
          <dgm:bulletEnabled val="1"/>
        </dgm:presLayoutVars>
      </dgm:prSet>
      <dgm:spPr/>
      <dgm:t>
        <a:bodyPr/>
        <a:lstStyle/>
        <a:p>
          <a:endParaRPr lang="es-CR"/>
        </a:p>
      </dgm:t>
    </dgm:pt>
    <dgm:pt modelId="{A6EEDDFD-571F-4FC0-9275-A23A889F7785}" type="pres">
      <dgm:prSet presAssocID="{B5DAE9C1-ECA1-4F4B-BF00-5E2894A2BFFC}" presName="sp" presStyleCnt="0"/>
      <dgm:spPr/>
    </dgm:pt>
    <dgm:pt modelId="{DEF4F080-BF50-4A48-A9E5-3D8064B59D0D}" type="pres">
      <dgm:prSet presAssocID="{E8627D8A-1706-4FC0-938E-3C8F89E8BA45}" presName="linNode" presStyleCnt="0"/>
      <dgm:spPr/>
    </dgm:pt>
    <dgm:pt modelId="{516F0B0D-1631-45C3-A30E-AC18AB71B3A7}" type="pres">
      <dgm:prSet presAssocID="{E8627D8A-1706-4FC0-938E-3C8F89E8BA45}" presName="parentText" presStyleLbl="node1" presStyleIdx="3" presStyleCnt="5">
        <dgm:presLayoutVars>
          <dgm:chMax val="1"/>
          <dgm:bulletEnabled val="1"/>
        </dgm:presLayoutVars>
      </dgm:prSet>
      <dgm:spPr/>
      <dgm:t>
        <a:bodyPr/>
        <a:lstStyle/>
        <a:p>
          <a:endParaRPr lang="es-CR"/>
        </a:p>
      </dgm:t>
    </dgm:pt>
    <dgm:pt modelId="{B817FABC-B8D1-42C6-A820-6AD8742F704D}" type="pres">
      <dgm:prSet presAssocID="{E8627D8A-1706-4FC0-938E-3C8F89E8BA45}" presName="descendantText" presStyleLbl="alignAccFollowNode1" presStyleIdx="3" presStyleCnt="5">
        <dgm:presLayoutVars>
          <dgm:bulletEnabled val="1"/>
        </dgm:presLayoutVars>
      </dgm:prSet>
      <dgm:spPr/>
      <dgm:t>
        <a:bodyPr/>
        <a:lstStyle/>
        <a:p>
          <a:endParaRPr lang="es-CR"/>
        </a:p>
      </dgm:t>
    </dgm:pt>
    <dgm:pt modelId="{CA073D2B-FFF4-47BF-A26F-BAE1960CBFC8}" type="pres">
      <dgm:prSet presAssocID="{02C1BD1B-C547-4FCE-8430-5EC523DB5FA0}" presName="sp" presStyleCnt="0"/>
      <dgm:spPr/>
    </dgm:pt>
    <dgm:pt modelId="{0F6F4476-028C-4A7F-A853-6907BD1C997E}" type="pres">
      <dgm:prSet presAssocID="{8267ECE3-190B-461D-8863-E4CAC9693ECE}" presName="linNode" presStyleCnt="0"/>
      <dgm:spPr/>
    </dgm:pt>
    <dgm:pt modelId="{122E165D-0FE3-43C9-A3AD-41F1145C9407}" type="pres">
      <dgm:prSet presAssocID="{8267ECE3-190B-461D-8863-E4CAC9693ECE}" presName="parentText" presStyleLbl="node1" presStyleIdx="4" presStyleCnt="5">
        <dgm:presLayoutVars>
          <dgm:chMax val="1"/>
          <dgm:bulletEnabled val="1"/>
        </dgm:presLayoutVars>
      </dgm:prSet>
      <dgm:spPr/>
      <dgm:t>
        <a:bodyPr/>
        <a:lstStyle/>
        <a:p>
          <a:endParaRPr lang="es-CR"/>
        </a:p>
      </dgm:t>
    </dgm:pt>
    <dgm:pt modelId="{B3729A90-9F60-40C2-B995-A0A257DA9903}" type="pres">
      <dgm:prSet presAssocID="{8267ECE3-190B-461D-8863-E4CAC9693ECE}" presName="descendantText" presStyleLbl="alignAccFollowNode1" presStyleIdx="4" presStyleCnt="5">
        <dgm:presLayoutVars>
          <dgm:bulletEnabled val="1"/>
        </dgm:presLayoutVars>
      </dgm:prSet>
      <dgm:spPr/>
      <dgm:t>
        <a:bodyPr/>
        <a:lstStyle/>
        <a:p>
          <a:endParaRPr lang="es-CR"/>
        </a:p>
      </dgm:t>
    </dgm:pt>
  </dgm:ptLst>
  <dgm:cxnLst>
    <dgm:cxn modelId="{B5B1901F-79C8-4664-B64C-ABAD99B09936}" srcId="{A539EAF2-5D24-4563-B793-89C7709F9BD9}" destId="{48DA8FDA-F0E5-41B9-8776-3905BE91ACD7}" srcOrd="0" destOrd="0" parTransId="{848F0B8F-476C-4BB7-89FC-BADBB3D0A19E}" sibTransId="{B68F9B49-A4FD-4D7F-9EF1-ADC818C25561}"/>
    <dgm:cxn modelId="{40521734-80FB-43D1-A0C6-C8C61FC7A888}" type="presOf" srcId="{73BCBB71-95FD-49F5-A04D-0A6D4DC41143}" destId="{2479E24C-3147-4EFB-90C8-96A6249CC87A}" srcOrd="0" destOrd="0" presId="urn:microsoft.com/office/officeart/2005/8/layout/vList5"/>
    <dgm:cxn modelId="{E7BA424E-6ECC-441A-9417-3F21D7E043B6}" srcId="{73BCBB71-95FD-49F5-A04D-0A6D4DC41143}" destId="{A539EAF2-5D24-4563-B793-89C7709F9BD9}" srcOrd="0" destOrd="0" parTransId="{037B49F5-12A4-4CC1-9CBC-A5D4926B4510}" sibTransId="{62F058F1-8AF8-4C22-B15F-2332BABD2265}"/>
    <dgm:cxn modelId="{A5D4D31F-13EA-4FE1-B9EE-1CEE018EB1BF}" srcId="{5F79DFA8-BE0C-4FD5-A9B7-CD47CAEA202A}" destId="{856F3211-1F57-4984-AE1A-2CD13620D860}" srcOrd="0" destOrd="0" parTransId="{2CDA3532-A840-4337-9B66-9EC53FE114B4}" sibTransId="{C6F3ABF2-76D5-494A-AD82-2BDFBB1123E5}"/>
    <dgm:cxn modelId="{1E22303D-1FD5-48D0-A00D-EFC60868B6F9}" type="presOf" srcId="{48DA8FDA-F0E5-41B9-8776-3905BE91ACD7}" destId="{40A35BB4-A6F9-464B-B6C6-4C373D4251B8}" srcOrd="0" destOrd="0" presId="urn:microsoft.com/office/officeart/2005/8/layout/vList5"/>
    <dgm:cxn modelId="{DE8B1CAA-24FB-4225-A988-6E0C0DFD7CF7}" srcId="{73BCBB71-95FD-49F5-A04D-0A6D4DC41143}" destId="{5F79DFA8-BE0C-4FD5-A9B7-CD47CAEA202A}" srcOrd="2" destOrd="0" parTransId="{F453793F-F1CF-4FCC-9191-65CFE25A9F3E}" sibTransId="{B5DAE9C1-ECA1-4F4B-BF00-5E2894A2BFFC}"/>
    <dgm:cxn modelId="{63E0E2DB-25B6-41EA-B58E-2692029B22BC}" srcId="{73BCBB71-95FD-49F5-A04D-0A6D4DC41143}" destId="{E8627D8A-1706-4FC0-938E-3C8F89E8BA45}" srcOrd="3" destOrd="0" parTransId="{3CC22EF0-539B-4067-AAF4-A435B85D20DE}" sibTransId="{02C1BD1B-C547-4FCE-8430-5EC523DB5FA0}"/>
    <dgm:cxn modelId="{1CA11715-3DD4-4DC9-8366-F16AC7558B46}" type="presOf" srcId="{E053A25C-3979-41E3-B381-20ACE257F2DC}" destId="{6FE80BC4-6736-42FF-A372-251FD3C669A4}" srcOrd="0" destOrd="0" presId="urn:microsoft.com/office/officeart/2005/8/layout/vList5"/>
    <dgm:cxn modelId="{4454F03B-0473-4A59-9DA4-F84C658756F0}" srcId="{73BCBB71-95FD-49F5-A04D-0A6D4DC41143}" destId="{E053A25C-3979-41E3-B381-20ACE257F2DC}" srcOrd="1" destOrd="0" parTransId="{E5EAF2D2-EF20-46BD-B2F7-CFAA324D393B}" sibTransId="{28D46276-4E97-415A-B978-2C157594F363}"/>
    <dgm:cxn modelId="{C5F03440-E148-42A5-8F21-BAB28CBE1F59}" srcId="{8267ECE3-190B-461D-8863-E4CAC9693ECE}" destId="{1DB80ED7-0FB3-4E07-82C4-56D45726D48B}" srcOrd="0" destOrd="0" parTransId="{8FA1D69A-0151-4E42-A13A-3E090CE6D4CE}" sibTransId="{D1A9EF5B-8599-413B-B04F-B48D2A589BF5}"/>
    <dgm:cxn modelId="{F5EEFADB-CB8D-4FFA-9CF1-4751AE39883C}" type="presOf" srcId="{D8EA396F-65F4-435E-B4E4-4DAE78B8C6EB}" destId="{B817FABC-B8D1-42C6-A820-6AD8742F704D}" srcOrd="0" destOrd="0" presId="urn:microsoft.com/office/officeart/2005/8/layout/vList5"/>
    <dgm:cxn modelId="{5D8AE16C-4F6B-4EDF-9785-AFCD80E747AB}" type="presOf" srcId="{5F79DFA8-BE0C-4FD5-A9B7-CD47CAEA202A}" destId="{86B12B68-C3B9-4261-8A1E-66F1718702E9}" srcOrd="0" destOrd="0" presId="urn:microsoft.com/office/officeart/2005/8/layout/vList5"/>
    <dgm:cxn modelId="{9F80EFF3-8E06-4D39-B1A9-013D0AEDA4C6}" type="presOf" srcId="{E8627D8A-1706-4FC0-938E-3C8F89E8BA45}" destId="{516F0B0D-1631-45C3-A30E-AC18AB71B3A7}" srcOrd="0" destOrd="0" presId="urn:microsoft.com/office/officeart/2005/8/layout/vList5"/>
    <dgm:cxn modelId="{612D7C08-1C1A-46EA-8BA8-6F4E40114846}" srcId="{E8627D8A-1706-4FC0-938E-3C8F89E8BA45}" destId="{D8EA396F-65F4-435E-B4E4-4DAE78B8C6EB}" srcOrd="0" destOrd="0" parTransId="{2B64AF1B-D52E-4786-9334-2661F29CE549}" sibTransId="{2529BD5D-B263-4524-99BD-069CC5975C9A}"/>
    <dgm:cxn modelId="{C33F5E1D-D6B7-4605-A436-512B6C1324D3}" type="presOf" srcId="{1DB80ED7-0FB3-4E07-82C4-56D45726D48B}" destId="{B3729A90-9F60-40C2-B995-A0A257DA9903}" srcOrd="0" destOrd="0" presId="urn:microsoft.com/office/officeart/2005/8/layout/vList5"/>
    <dgm:cxn modelId="{8C7B7A40-46AF-4846-B231-98A32D818FF9}" type="presOf" srcId="{148A7063-CE77-4121-9357-FA9A4AA1DED3}" destId="{4F63FEC7-73E2-43B8-B98D-B183B2622E12}" srcOrd="0" destOrd="0" presId="urn:microsoft.com/office/officeart/2005/8/layout/vList5"/>
    <dgm:cxn modelId="{829C5EEF-FD83-489C-8725-5B6FA5FA40DF}" srcId="{73BCBB71-95FD-49F5-A04D-0A6D4DC41143}" destId="{8267ECE3-190B-461D-8863-E4CAC9693ECE}" srcOrd="4" destOrd="0" parTransId="{2D3BA133-E7A5-4112-9810-6CFC9DF01308}" sibTransId="{F18D8B54-B2BF-4F7D-BD20-4F0ED50ADBDB}"/>
    <dgm:cxn modelId="{05ABFDAD-90B7-40BD-8C60-B654A6FD9417}" type="presOf" srcId="{A539EAF2-5D24-4563-B793-89C7709F9BD9}" destId="{99408B43-F57C-4A23-A660-BFEF7231A671}" srcOrd="0" destOrd="0" presId="urn:microsoft.com/office/officeart/2005/8/layout/vList5"/>
    <dgm:cxn modelId="{00B96619-B715-4B38-BCE5-465BC2F50A04}" type="presOf" srcId="{8267ECE3-190B-461D-8863-E4CAC9693ECE}" destId="{122E165D-0FE3-43C9-A3AD-41F1145C9407}" srcOrd="0" destOrd="0" presId="urn:microsoft.com/office/officeart/2005/8/layout/vList5"/>
    <dgm:cxn modelId="{972FE920-9957-4128-AF73-03F40DADD9E5}" srcId="{E053A25C-3979-41E3-B381-20ACE257F2DC}" destId="{148A7063-CE77-4121-9357-FA9A4AA1DED3}" srcOrd="0" destOrd="0" parTransId="{26A694C1-83E1-4335-8271-7A4FD9AD671A}" sibTransId="{E65699E7-682B-43F4-9C7F-19F02EAF9DD1}"/>
    <dgm:cxn modelId="{B1AB5B23-C214-4C53-9390-BFACCA52FAC7}" type="presOf" srcId="{856F3211-1F57-4984-AE1A-2CD13620D860}" destId="{1358CD00-7EC3-4758-8BBD-82E66ADECAC6}" srcOrd="0" destOrd="0" presId="urn:microsoft.com/office/officeart/2005/8/layout/vList5"/>
    <dgm:cxn modelId="{C5136A2D-1D44-4BA6-A64F-1A13227B531C}" type="presParOf" srcId="{2479E24C-3147-4EFB-90C8-96A6249CC87A}" destId="{639F9C6A-A471-474A-956A-6F0A6ECA4D2B}" srcOrd="0" destOrd="0" presId="urn:microsoft.com/office/officeart/2005/8/layout/vList5"/>
    <dgm:cxn modelId="{270290D2-01A6-432B-9555-369839647F67}" type="presParOf" srcId="{639F9C6A-A471-474A-956A-6F0A6ECA4D2B}" destId="{99408B43-F57C-4A23-A660-BFEF7231A671}" srcOrd="0" destOrd="0" presId="urn:microsoft.com/office/officeart/2005/8/layout/vList5"/>
    <dgm:cxn modelId="{3E06927F-2A97-4F51-A047-8BBEDDB46E71}" type="presParOf" srcId="{639F9C6A-A471-474A-956A-6F0A6ECA4D2B}" destId="{40A35BB4-A6F9-464B-B6C6-4C373D4251B8}" srcOrd="1" destOrd="0" presId="urn:microsoft.com/office/officeart/2005/8/layout/vList5"/>
    <dgm:cxn modelId="{402B22BE-10F7-4D61-A3F2-85DAC81C938D}" type="presParOf" srcId="{2479E24C-3147-4EFB-90C8-96A6249CC87A}" destId="{0F6390BD-0F16-4F02-A925-822E72CE4605}" srcOrd="1" destOrd="0" presId="urn:microsoft.com/office/officeart/2005/8/layout/vList5"/>
    <dgm:cxn modelId="{8C9CDA99-6618-40C3-B3B1-6D31C56D5770}" type="presParOf" srcId="{2479E24C-3147-4EFB-90C8-96A6249CC87A}" destId="{75B08DD2-A578-40C6-B9AB-6C60EEDE1BAC}" srcOrd="2" destOrd="0" presId="urn:microsoft.com/office/officeart/2005/8/layout/vList5"/>
    <dgm:cxn modelId="{4124CD31-FD00-45F0-B864-2F1074DD98AF}" type="presParOf" srcId="{75B08DD2-A578-40C6-B9AB-6C60EEDE1BAC}" destId="{6FE80BC4-6736-42FF-A372-251FD3C669A4}" srcOrd="0" destOrd="0" presId="urn:microsoft.com/office/officeart/2005/8/layout/vList5"/>
    <dgm:cxn modelId="{5ED6A4F6-6FEE-4C45-95CB-C3A1F7A6E381}" type="presParOf" srcId="{75B08DD2-A578-40C6-B9AB-6C60EEDE1BAC}" destId="{4F63FEC7-73E2-43B8-B98D-B183B2622E12}" srcOrd="1" destOrd="0" presId="urn:microsoft.com/office/officeart/2005/8/layout/vList5"/>
    <dgm:cxn modelId="{0497A946-49F0-4244-977E-69CCF5BBFDC1}" type="presParOf" srcId="{2479E24C-3147-4EFB-90C8-96A6249CC87A}" destId="{CAFFEB08-BC1D-4234-B48C-1D41B4EF77CC}" srcOrd="3" destOrd="0" presId="urn:microsoft.com/office/officeart/2005/8/layout/vList5"/>
    <dgm:cxn modelId="{D2A99E63-9603-4C20-B65D-CE59765F18EE}" type="presParOf" srcId="{2479E24C-3147-4EFB-90C8-96A6249CC87A}" destId="{6B34DC40-B4CC-4DCA-874D-4A933C2A26F9}" srcOrd="4" destOrd="0" presId="urn:microsoft.com/office/officeart/2005/8/layout/vList5"/>
    <dgm:cxn modelId="{1485380F-36B8-4A5E-ADE0-C9504130B583}" type="presParOf" srcId="{6B34DC40-B4CC-4DCA-874D-4A933C2A26F9}" destId="{86B12B68-C3B9-4261-8A1E-66F1718702E9}" srcOrd="0" destOrd="0" presId="urn:microsoft.com/office/officeart/2005/8/layout/vList5"/>
    <dgm:cxn modelId="{C8DEF217-073D-4983-8E40-F77E7F89CFD4}" type="presParOf" srcId="{6B34DC40-B4CC-4DCA-874D-4A933C2A26F9}" destId="{1358CD00-7EC3-4758-8BBD-82E66ADECAC6}" srcOrd="1" destOrd="0" presId="urn:microsoft.com/office/officeart/2005/8/layout/vList5"/>
    <dgm:cxn modelId="{3BA931BF-6B15-4BE2-822A-841ABEDC9B78}" type="presParOf" srcId="{2479E24C-3147-4EFB-90C8-96A6249CC87A}" destId="{A6EEDDFD-571F-4FC0-9275-A23A889F7785}" srcOrd="5" destOrd="0" presId="urn:microsoft.com/office/officeart/2005/8/layout/vList5"/>
    <dgm:cxn modelId="{C5BF697F-E2BA-4F58-802D-A732FB95EFE8}" type="presParOf" srcId="{2479E24C-3147-4EFB-90C8-96A6249CC87A}" destId="{DEF4F080-BF50-4A48-A9E5-3D8064B59D0D}" srcOrd="6" destOrd="0" presId="urn:microsoft.com/office/officeart/2005/8/layout/vList5"/>
    <dgm:cxn modelId="{710DFE4E-9556-473F-9187-94057946F66C}" type="presParOf" srcId="{DEF4F080-BF50-4A48-A9E5-3D8064B59D0D}" destId="{516F0B0D-1631-45C3-A30E-AC18AB71B3A7}" srcOrd="0" destOrd="0" presId="urn:microsoft.com/office/officeart/2005/8/layout/vList5"/>
    <dgm:cxn modelId="{76D73344-D5A8-402F-9387-4BAD130261C4}" type="presParOf" srcId="{DEF4F080-BF50-4A48-A9E5-3D8064B59D0D}" destId="{B817FABC-B8D1-42C6-A820-6AD8742F704D}" srcOrd="1" destOrd="0" presId="urn:microsoft.com/office/officeart/2005/8/layout/vList5"/>
    <dgm:cxn modelId="{83D154DF-B7D4-40E2-B1D3-605F7CE2D976}" type="presParOf" srcId="{2479E24C-3147-4EFB-90C8-96A6249CC87A}" destId="{CA073D2B-FFF4-47BF-A26F-BAE1960CBFC8}" srcOrd="7" destOrd="0" presId="urn:microsoft.com/office/officeart/2005/8/layout/vList5"/>
    <dgm:cxn modelId="{4A91379F-DC06-4741-931D-C573DEC0FFD9}" type="presParOf" srcId="{2479E24C-3147-4EFB-90C8-96A6249CC87A}" destId="{0F6F4476-028C-4A7F-A853-6907BD1C997E}" srcOrd="8" destOrd="0" presId="urn:microsoft.com/office/officeart/2005/8/layout/vList5"/>
    <dgm:cxn modelId="{E8AAE5E5-5572-45D0-8A17-694EF197849F}" type="presParOf" srcId="{0F6F4476-028C-4A7F-A853-6907BD1C997E}" destId="{122E165D-0FE3-43C9-A3AD-41F1145C9407}" srcOrd="0" destOrd="0" presId="urn:microsoft.com/office/officeart/2005/8/layout/vList5"/>
    <dgm:cxn modelId="{865B2C10-6C52-4B3A-912E-6FAA42683DCA}" type="presParOf" srcId="{0F6F4476-028C-4A7F-A853-6907BD1C997E}" destId="{B3729A90-9F60-40C2-B995-A0A257DA990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smtClean="0"/>
            <a:t>Selenium WebDriver &amp; JMeter</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noProof="0" dirty="0" smtClean="0"/>
            <a:t>Se utiliza para realizar un monitoreo de los tiempos de carga de las páginas.</a:t>
          </a:r>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B6C08844-9A93-4C8F-B931-D584485C0E99}">
      <dgm:prSet/>
      <dgm:spPr/>
      <dgm:t>
        <a:bodyPr/>
        <a:lstStyle/>
        <a:p>
          <a:pPr algn="just"/>
          <a:r>
            <a:rPr lang="es-CR" noProof="0" dirty="0" smtClean="0"/>
            <a:t>Selenium WebDriver permite simular las acciones de un usuario final mediante el uso de un navegador web de manera sencilla y realista. </a:t>
          </a:r>
        </a:p>
      </dgm:t>
    </dgm:pt>
    <dgm:pt modelId="{8228A000-B265-4F7A-9BEE-A1C40AB423D2}" type="parTrans" cxnId="{AE84F388-895F-4400-B4D1-8A3299079C91}">
      <dgm:prSet/>
      <dgm:spPr/>
      <dgm:t>
        <a:bodyPr/>
        <a:lstStyle/>
        <a:p>
          <a:endParaRPr lang="es-CR"/>
        </a:p>
      </dgm:t>
    </dgm:pt>
    <dgm:pt modelId="{1E8BB524-607C-44E6-ADDE-8EF6DB942E22}" type="sibTrans" cxnId="{AE84F388-895F-4400-B4D1-8A3299079C91}">
      <dgm:prSet/>
      <dgm:spPr/>
      <dgm:t>
        <a:bodyPr/>
        <a:lstStyle/>
        <a:p>
          <a:endParaRPr lang="es-CR"/>
        </a:p>
      </dgm:t>
    </dgm:pt>
    <dgm:pt modelId="{AF4C706E-2634-4F27-B481-5FF28EF49759}">
      <dgm:prSet/>
      <dgm:spPr/>
      <dgm:t>
        <a:bodyPr/>
        <a:lstStyle/>
        <a:p>
          <a:pPr algn="just"/>
          <a:r>
            <a:rPr lang="es-CR" noProof="0" dirty="0" smtClean="0"/>
            <a:t>JMeter llama, mediante el uso de JavaScript, a los scripts creados con Selenium WebDriver en forma de paquetes. </a:t>
          </a:r>
        </a:p>
      </dgm:t>
    </dgm:pt>
    <dgm:pt modelId="{8AF5EC5D-0AF7-4527-9556-A9B7B08DD2BE}" type="parTrans" cxnId="{632531C9-8E12-4702-954D-DE2568D28D59}">
      <dgm:prSet/>
      <dgm:spPr/>
      <dgm:t>
        <a:bodyPr/>
        <a:lstStyle/>
        <a:p>
          <a:endParaRPr lang="es-CR"/>
        </a:p>
      </dgm:t>
    </dgm:pt>
    <dgm:pt modelId="{AD0E4C32-DD21-4036-B4C5-2D0E0DA12254}" type="sibTrans" cxnId="{632531C9-8E12-4702-954D-DE2568D28D59}">
      <dgm:prSet/>
      <dgm:spPr/>
      <dgm:t>
        <a:bodyPr/>
        <a:lstStyle/>
        <a:p>
          <a:endParaRPr lang="es-CR"/>
        </a:p>
      </dgm:t>
    </dgm:pt>
    <dgm:pt modelId="{7B21EF43-148E-4B4B-B507-7CC0DD8FC97E}">
      <dgm:prSet/>
      <dgm:spPr/>
      <dgm:t>
        <a:bodyPr/>
        <a:lstStyle/>
        <a:p>
          <a:pPr algn="just"/>
          <a:r>
            <a:rPr lang="es-CR" noProof="0" dirty="0" smtClean="0"/>
            <a:t>El objetivo no es el de agregar carga de trabajo al servidor, sino el de monitorear la aplicación web durante una carga dada mediante la simulación de flujos típicos de trabajo.</a:t>
          </a:r>
        </a:p>
      </dgm:t>
    </dgm:pt>
    <dgm:pt modelId="{E1635194-CD6B-479C-82F4-0CA2EC64E6BF}" type="parTrans" cxnId="{B05DD885-7C81-45D9-8218-5C2A0A473CBF}">
      <dgm:prSet/>
      <dgm:spPr/>
      <dgm:t>
        <a:bodyPr/>
        <a:lstStyle/>
        <a:p>
          <a:endParaRPr lang="es-CR"/>
        </a:p>
      </dgm:t>
    </dgm:pt>
    <dgm:pt modelId="{27CF86DE-0D3F-45C3-9A1F-4E6C059B88A5}" type="sibTrans" cxnId="{B05DD885-7C81-45D9-8218-5C2A0A473CBF}">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s-CR"/>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s-CR"/>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s-CR"/>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s-CR"/>
        </a:p>
      </dgm:t>
    </dgm:pt>
  </dgm:ptLst>
  <dgm:cxnLst>
    <dgm:cxn modelId="{B51E2620-28AF-403F-81B6-A9D94BE766BE}" srcId="{C9F5BF3C-6CB3-4322-AA8D-CF52A3510B61}" destId="{1DA6A00A-8ECC-4573-ABDF-A6E35FA3DEDD}" srcOrd="0" destOrd="0" parTransId="{E6FEB864-22AF-4109-B265-2A23ABAD22B4}" sibTransId="{D0DD42FD-49D0-4BC2-B4C3-35ADD24A10E0}"/>
    <dgm:cxn modelId="{4356B709-8E92-4BCD-98A8-B19563F985A5}" type="presOf" srcId="{AF4C706E-2634-4F27-B481-5FF28EF49759}" destId="{C77D26B1-4BCB-46DC-88A5-CF990700E187}" srcOrd="0" destOrd="2" presId="urn:microsoft.com/office/officeart/2005/8/layout/list1"/>
    <dgm:cxn modelId="{632531C9-8E12-4702-954D-DE2568D28D59}" srcId="{C9F5BF3C-6CB3-4322-AA8D-CF52A3510B61}" destId="{AF4C706E-2634-4F27-B481-5FF28EF49759}" srcOrd="2" destOrd="0" parTransId="{8AF5EC5D-0AF7-4527-9556-A9B7B08DD2BE}" sibTransId="{AD0E4C32-DD21-4036-B4C5-2D0E0DA12254}"/>
    <dgm:cxn modelId="{BC386DE4-FA16-4CCA-A5F5-41AF682791D7}" srcId="{3D25CCB2-195C-4023-9EA3-D6AE47C4E897}" destId="{C9F5BF3C-6CB3-4322-AA8D-CF52A3510B61}" srcOrd="0" destOrd="0" parTransId="{FB1D1827-49C0-4476-9BF7-58E2DD1D4C0E}" sibTransId="{0C585E8E-2E50-4351-BD33-0C3A68BC357F}"/>
    <dgm:cxn modelId="{5F18D77E-E87F-4227-ADA7-4075CE69C81C}" type="presOf" srcId="{B6C08844-9A93-4C8F-B931-D584485C0E99}" destId="{C77D26B1-4BCB-46DC-88A5-CF990700E187}" srcOrd="0" destOrd="1" presId="urn:microsoft.com/office/officeart/2005/8/layout/list1"/>
    <dgm:cxn modelId="{B86E3787-46C3-440B-AE38-0AAD183FB363}" type="presOf" srcId="{C9F5BF3C-6CB3-4322-AA8D-CF52A3510B61}" destId="{0604BB71-A787-4E67-BC32-D6025D82A547}" srcOrd="0" destOrd="0" presId="urn:microsoft.com/office/officeart/2005/8/layout/list1"/>
    <dgm:cxn modelId="{9531F45E-C125-448F-8234-66342DFA9F45}" type="presOf" srcId="{7B21EF43-148E-4B4B-B507-7CC0DD8FC97E}" destId="{C77D26B1-4BCB-46DC-88A5-CF990700E187}" srcOrd="0" destOrd="3" presId="urn:microsoft.com/office/officeart/2005/8/layout/list1"/>
    <dgm:cxn modelId="{96278D9A-844C-4624-AD1D-CE7C68C0DAC1}" type="presOf" srcId="{1DA6A00A-8ECC-4573-ABDF-A6E35FA3DEDD}" destId="{C77D26B1-4BCB-46DC-88A5-CF990700E187}" srcOrd="0" destOrd="0" presId="urn:microsoft.com/office/officeart/2005/8/layout/list1"/>
    <dgm:cxn modelId="{AE84F388-895F-4400-B4D1-8A3299079C91}" srcId="{C9F5BF3C-6CB3-4322-AA8D-CF52A3510B61}" destId="{B6C08844-9A93-4C8F-B931-D584485C0E99}" srcOrd="1" destOrd="0" parTransId="{8228A000-B265-4F7A-9BEE-A1C40AB423D2}" sibTransId="{1E8BB524-607C-44E6-ADDE-8EF6DB942E22}"/>
    <dgm:cxn modelId="{63CFDB0B-C036-4009-9C4E-BA5D35E5B65D}" type="presOf" srcId="{C9F5BF3C-6CB3-4322-AA8D-CF52A3510B61}" destId="{68DB0753-C2DD-46A8-AE96-92FADF4F033D}" srcOrd="1" destOrd="0" presId="urn:microsoft.com/office/officeart/2005/8/layout/list1"/>
    <dgm:cxn modelId="{B05DD885-7C81-45D9-8218-5C2A0A473CBF}" srcId="{C9F5BF3C-6CB3-4322-AA8D-CF52A3510B61}" destId="{7B21EF43-148E-4B4B-B507-7CC0DD8FC97E}" srcOrd="3" destOrd="0" parTransId="{E1635194-CD6B-479C-82F4-0CA2EC64E6BF}" sibTransId="{27CF86DE-0D3F-45C3-9A1F-4E6C059B88A5}"/>
    <dgm:cxn modelId="{60CC8583-6487-4FB6-B721-9F25D1447D59}" type="presOf" srcId="{3D25CCB2-195C-4023-9EA3-D6AE47C4E897}" destId="{1144B7AB-110A-4B70-85B7-19473F9F3C88}" srcOrd="0" destOrd="0" presId="urn:microsoft.com/office/officeart/2005/8/layout/list1"/>
    <dgm:cxn modelId="{BBB2E6D1-92F9-4414-97B1-689F8C5A58E2}" type="presParOf" srcId="{1144B7AB-110A-4B70-85B7-19473F9F3C88}" destId="{5B1F15D5-E839-4185-ACA8-583B2253BC15}" srcOrd="0" destOrd="0" presId="urn:microsoft.com/office/officeart/2005/8/layout/list1"/>
    <dgm:cxn modelId="{442C52EE-9B51-40C2-AC50-86CF7A9192C0}" type="presParOf" srcId="{5B1F15D5-E839-4185-ACA8-583B2253BC15}" destId="{0604BB71-A787-4E67-BC32-D6025D82A547}" srcOrd="0" destOrd="0" presId="urn:microsoft.com/office/officeart/2005/8/layout/list1"/>
    <dgm:cxn modelId="{D92C32C9-3D9F-42CB-89AA-E8F277651267}" type="presParOf" srcId="{5B1F15D5-E839-4185-ACA8-583B2253BC15}" destId="{68DB0753-C2DD-46A8-AE96-92FADF4F033D}" srcOrd="1" destOrd="0" presId="urn:microsoft.com/office/officeart/2005/8/layout/list1"/>
    <dgm:cxn modelId="{720AAD6D-F2AD-42EC-BC4F-40F17137AFAB}" type="presParOf" srcId="{1144B7AB-110A-4B70-85B7-19473F9F3C88}" destId="{6919FC45-ED6D-448C-BBD9-817B4329E9FC}" srcOrd="1" destOrd="0" presId="urn:microsoft.com/office/officeart/2005/8/layout/list1"/>
    <dgm:cxn modelId="{4E3B3954-E7FB-4DCA-AA08-A20EF056E906}"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25CCB2-195C-4023-9EA3-D6AE47C4E897}"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9F5BF3C-6CB3-4322-AA8D-CF52A3510B61}">
      <dgm:prSet phldrT="[Text]"/>
      <dgm:spPr/>
      <dgm:t>
        <a:bodyPr/>
        <a:lstStyle/>
        <a:p>
          <a:r>
            <a:rPr lang="en-US" b="1" dirty="0" smtClean="0"/>
            <a:t>Foglight</a:t>
          </a:r>
          <a:endParaRPr lang="es-CR" b="1" dirty="0"/>
        </a:p>
      </dgm:t>
    </dgm:pt>
    <dgm:pt modelId="{FB1D1827-49C0-4476-9BF7-58E2DD1D4C0E}" type="parTrans" cxnId="{BC386DE4-FA16-4CCA-A5F5-41AF682791D7}">
      <dgm:prSet/>
      <dgm:spPr/>
      <dgm:t>
        <a:bodyPr/>
        <a:lstStyle/>
        <a:p>
          <a:endParaRPr lang="es-CR"/>
        </a:p>
      </dgm:t>
    </dgm:pt>
    <dgm:pt modelId="{0C585E8E-2E50-4351-BD33-0C3A68BC357F}" type="sibTrans" cxnId="{BC386DE4-FA16-4CCA-A5F5-41AF682791D7}">
      <dgm:prSet/>
      <dgm:spPr/>
      <dgm:t>
        <a:bodyPr/>
        <a:lstStyle/>
        <a:p>
          <a:endParaRPr lang="es-CR"/>
        </a:p>
      </dgm:t>
    </dgm:pt>
    <dgm:pt modelId="{1DA6A00A-8ECC-4573-ABDF-A6E35FA3DEDD}">
      <dgm:prSet phldrT="[Text]"/>
      <dgm:spPr/>
      <dgm:t>
        <a:bodyPr/>
        <a:lstStyle/>
        <a:p>
          <a:pPr algn="just"/>
          <a:r>
            <a:rPr lang="es-CR" dirty="0" smtClean="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noProof="0" dirty="0" smtClean="0"/>
        </a:p>
      </dgm:t>
    </dgm:pt>
    <dgm:pt modelId="{E6FEB864-22AF-4109-B265-2A23ABAD22B4}" type="parTrans" cxnId="{B51E2620-28AF-403F-81B6-A9D94BE766BE}">
      <dgm:prSet/>
      <dgm:spPr/>
      <dgm:t>
        <a:bodyPr/>
        <a:lstStyle/>
        <a:p>
          <a:endParaRPr lang="es-CR"/>
        </a:p>
      </dgm:t>
    </dgm:pt>
    <dgm:pt modelId="{D0DD42FD-49D0-4BC2-B4C3-35ADD24A10E0}" type="sibTrans" cxnId="{B51E2620-28AF-403F-81B6-A9D94BE766BE}">
      <dgm:prSet/>
      <dgm:spPr/>
      <dgm:t>
        <a:bodyPr/>
        <a:lstStyle/>
        <a:p>
          <a:endParaRPr lang="es-CR"/>
        </a:p>
      </dgm:t>
    </dgm:pt>
    <dgm:pt modelId="{1144B7AB-110A-4B70-85B7-19473F9F3C88}" type="pres">
      <dgm:prSet presAssocID="{3D25CCB2-195C-4023-9EA3-D6AE47C4E897}" presName="linear" presStyleCnt="0">
        <dgm:presLayoutVars>
          <dgm:dir/>
          <dgm:animLvl val="lvl"/>
          <dgm:resizeHandles val="exact"/>
        </dgm:presLayoutVars>
      </dgm:prSet>
      <dgm:spPr/>
      <dgm:t>
        <a:bodyPr/>
        <a:lstStyle/>
        <a:p>
          <a:endParaRPr lang="es-CR"/>
        </a:p>
      </dgm:t>
    </dgm:pt>
    <dgm:pt modelId="{5B1F15D5-E839-4185-ACA8-583B2253BC15}" type="pres">
      <dgm:prSet presAssocID="{C9F5BF3C-6CB3-4322-AA8D-CF52A3510B61}" presName="parentLin" presStyleCnt="0"/>
      <dgm:spPr/>
    </dgm:pt>
    <dgm:pt modelId="{0604BB71-A787-4E67-BC32-D6025D82A547}" type="pres">
      <dgm:prSet presAssocID="{C9F5BF3C-6CB3-4322-AA8D-CF52A3510B61}" presName="parentLeftMargin" presStyleLbl="node1" presStyleIdx="0" presStyleCnt="1"/>
      <dgm:spPr/>
      <dgm:t>
        <a:bodyPr/>
        <a:lstStyle/>
        <a:p>
          <a:endParaRPr lang="es-CR"/>
        </a:p>
      </dgm:t>
    </dgm:pt>
    <dgm:pt modelId="{68DB0753-C2DD-46A8-AE96-92FADF4F033D}" type="pres">
      <dgm:prSet presAssocID="{C9F5BF3C-6CB3-4322-AA8D-CF52A3510B61}" presName="parentText" presStyleLbl="node1" presStyleIdx="0" presStyleCnt="1">
        <dgm:presLayoutVars>
          <dgm:chMax val="0"/>
          <dgm:bulletEnabled val="1"/>
        </dgm:presLayoutVars>
      </dgm:prSet>
      <dgm:spPr/>
      <dgm:t>
        <a:bodyPr/>
        <a:lstStyle/>
        <a:p>
          <a:endParaRPr lang="es-CR"/>
        </a:p>
      </dgm:t>
    </dgm:pt>
    <dgm:pt modelId="{6919FC45-ED6D-448C-BBD9-817B4329E9FC}" type="pres">
      <dgm:prSet presAssocID="{C9F5BF3C-6CB3-4322-AA8D-CF52A3510B61}" presName="negativeSpace" presStyleCnt="0"/>
      <dgm:spPr/>
    </dgm:pt>
    <dgm:pt modelId="{C77D26B1-4BCB-46DC-88A5-CF990700E187}" type="pres">
      <dgm:prSet presAssocID="{C9F5BF3C-6CB3-4322-AA8D-CF52A3510B61}" presName="childText" presStyleLbl="conFgAcc1" presStyleIdx="0" presStyleCnt="1">
        <dgm:presLayoutVars>
          <dgm:bulletEnabled val="1"/>
        </dgm:presLayoutVars>
      </dgm:prSet>
      <dgm:spPr/>
      <dgm:t>
        <a:bodyPr/>
        <a:lstStyle/>
        <a:p>
          <a:endParaRPr lang="es-CR"/>
        </a:p>
      </dgm:t>
    </dgm:pt>
  </dgm:ptLst>
  <dgm:cxnLst>
    <dgm:cxn modelId="{42B53567-827F-4245-AD65-D2BED897E5F9}" type="presOf" srcId="{C9F5BF3C-6CB3-4322-AA8D-CF52A3510B61}" destId="{68DB0753-C2DD-46A8-AE96-92FADF4F033D}" srcOrd="1" destOrd="0" presId="urn:microsoft.com/office/officeart/2005/8/layout/list1"/>
    <dgm:cxn modelId="{B303EED1-F9D2-4323-9772-ED4F809401C4}" type="presOf" srcId="{3D25CCB2-195C-4023-9EA3-D6AE47C4E897}" destId="{1144B7AB-110A-4B70-85B7-19473F9F3C88}" srcOrd="0" destOrd="0" presId="urn:microsoft.com/office/officeart/2005/8/layout/list1"/>
    <dgm:cxn modelId="{E8338FA0-A7B4-40BB-BB45-3A84C9C1F7A4}" type="presOf" srcId="{C9F5BF3C-6CB3-4322-AA8D-CF52A3510B61}" destId="{0604BB71-A787-4E67-BC32-D6025D82A547}" srcOrd="0" destOrd="0" presId="urn:microsoft.com/office/officeart/2005/8/layout/list1"/>
    <dgm:cxn modelId="{47B88E51-899F-4896-9B03-468BDA42EC64}" type="presOf" srcId="{1DA6A00A-8ECC-4573-ABDF-A6E35FA3DEDD}" destId="{C77D26B1-4BCB-46DC-88A5-CF990700E187}" srcOrd="0" destOrd="0" presId="urn:microsoft.com/office/officeart/2005/8/layout/list1"/>
    <dgm:cxn modelId="{B51E2620-28AF-403F-81B6-A9D94BE766BE}" srcId="{C9F5BF3C-6CB3-4322-AA8D-CF52A3510B61}" destId="{1DA6A00A-8ECC-4573-ABDF-A6E35FA3DEDD}" srcOrd="0" destOrd="0" parTransId="{E6FEB864-22AF-4109-B265-2A23ABAD22B4}" sibTransId="{D0DD42FD-49D0-4BC2-B4C3-35ADD24A10E0}"/>
    <dgm:cxn modelId="{BC386DE4-FA16-4CCA-A5F5-41AF682791D7}" srcId="{3D25CCB2-195C-4023-9EA3-D6AE47C4E897}" destId="{C9F5BF3C-6CB3-4322-AA8D-CF52A3510B61}" srcOrd="0" destOrd="0" parTransId="{FB1D1827-49C0-4476-9BF7-58E2DD1D4C0E}" sibTransId="{0C585E8E-2E50-4351-BD33-0C3A68BC357F}"/>
    <dgm:cxn modelId="{C41BE5D7-8820-4465-A1F7-2252FCA3E1F3}" type="presParOf" srcId="{1144B7AB-110A-4B70-85B7-19473F9F3C88}" destId="{5B1F15D5-E839-4185-ACA8-583B2253BC15}" srcOrd="0" destOrd="0" presId="urn:microsoft.com/office/officeart/2005/8/layout/list1"/>
    <dgm:cxn modelId="{B856F424-E9A2-4F87-BD57-E4A1AB3E6037}" type="presParOf" srcId="{5B1F15D5-E839-4185-ACA8-583B2253BC15}" destId="{0604BB71-A787-4E67-BC32-D6025D82A547}" srcOrd="0" destOrd="0" presId="urn:microsoft.com/office/officeart/2005/8/layout/list1"/>
    <dgm:cxn modelId="{3E5BE7A2-908A-4F70-8552-70FD14229071}" type="presParOf" srcId="{5B1F15D5-E839-4185-ACA8-583B2253BC15}" destId="{68DB0753-C2DD-46A8-AE96-92FADF4F033D}" srcOrd="1" destOrd="0" presId="urn:microsoft.com/office/officeart/2005/8/layout/list1"/>
    <dgm:cxn modelId="{A6289EE9-87DA-456D-9D9B-BC8AA99C5704}" type="presParOf" srcId="{1144B7AB-110A-4B70-85B7-19473F9F3C88}" destId="{6919FC45-ED6D-448C-BBD9-817B4329E9FC}" srcOrd="1" destOrd="0" presId="urn:microsoft.com/office/officeart/2005/8/layout/list1"/>
    <dgm:cxn modelId="{C0F1E2D3-D03F-4588-9C9C-B4076F3F57D8}" type="presParOf" srcId="{1144B7AB-110A-4B70-85B7-19473F9F3C88}" destId="{C77D26B1-4BCB-46DC-88A5-CF990700E18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A0C6-B9F5-4C1F-A064-AA5D79140A7D}">
      <dsp:nvSpPr>
        <dsp:cNvPr id="0" name=""/>
        <dsp:cNvSpPr/>
      </dsp:nvSpPr>
      <dsp:spPr>
        <a:xfrm>
          <a:off x="0" y="29105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E6167-CAF6-4082-905D-B647E25B6FD2}">
      <dsp:nvSpPr>
        <dsp:cNvPr id="0" name=""/>
        <dsp:cNvSpPr/>
      </dsp:nvSpPr>
      <dsp:spPr>
        <a:xfrm>
          <a:off x="304800" y="9917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Introducción</a:t>
          </a:r>
          <a:endParaRPr lang="es-CR" sz="1300" b="1" kern="1200" noProof="0" dirty="0"/>
        </a:p>
      </dsp:txBody>
      <dsp:txXfrm>
        <a:off x="323534" y="117906"/>
        <a:ext cx="4229732" cy="346292"/>
      </dsp:txXfrm>
    </dsp:sp>
    <dsp:sp modelId="{43E52892-A0BB-4B13-BD98-1445A1673215}">
      <dsp:nvSpPr>
        <dsp:cNvPr id="0" name=""/>
        <dsp:cNvSpPr/>
      </dsp:nvSpPr>
      <dsp:spPr>
        <a:xfrm>
          <a:off x="0" y="88073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8F2C27-868C-4547-9279-7C03FFBA9E60}">
      <dsp:nvSpPr>
        <dsp:cNvPr id="0" name=""/>
        <dsp:cNvSpPr/>
      </dsp:nvSpPr>
      <dsp:spPr>
        <a:xfrm>
          <a:off x="304800" y="688852"/>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Contexto General</a:t>
          </a:r>
          <a:endParaRPr lang="es-CR" sz="1300" b="1" kern="1200" noProof="0" dirty="0"/>
        </a:p>
      </dsp:txBody>
      <dsp:txXfrm>
        <a:off x="323534" y="707586"/>
        <a:ext cx="4229732" cy="346292"/>
      </dsp:txXfrm>
    </dsp:sp>
    <dsp:sp modelId="{E83EB5FA-92CB-4E06-9F31-309D98AAD685}">
      <dsp:nvSpPr>
        <dsp:cNvPr id="0" name=""/>
        <dsp:cNvSpPr/>
      </dsp:nvSpPr>
      <dsp:spPr>
        <a:xfrm>
          <a:off x="0" y="1470412"/>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602BCC-31EF-4B3D-9EC6-D7DF4845411B}">
      <dsp:nvSpPr>
        <dsp:cNvPr id="0" name=""/>
        <dsp:cNvSpPr/>
      </dsp:nvSpPr>
      <dsp:spPr>
        <a:xfrm>
          <a:off x="304800" y="127853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Enfoque de las Pruebas</a:t>
          </a:r>
          <a:endParaRPr lang="es-CR" sz="1300" b="1" kern="1200" noProof="0" dirty="0"/>
        </a:p>
      </dsp:txBody>
      <dsp:txXfrm>
        <a:off x="323534" y="1297267"/>
        <a:ext cx="4229732" cy="346292"/>
      </dsp:txXfrm>
    </dsp:sp>
    <dsp:sp modelId="{7B671E76-C989-4D01-92F4-5016D05F4BB1}">
      <dsp:nvSpPr>
        <dsp:cNvPr id="0" name=""/>
        <dsp:cNvSpPr/>
      </dsp:nvSpPr>
      <dsp:spPr>
        <a:xfrm>
          <a:off x="0" y="206009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1F326-C51F-41F4-8BB9-377DD1FD9739}">
      <dsp:nvSpPr>
        <dsp:cNvPr id="0" name=""/>
        <dsp:cNvSpPr/>
      </dsp:nvSpPr>
      <dsp:spPr>
        <a:xfrm>
          <a:off x="304800" y="186821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Resultados</a:t>
          </a:r>
          <a:endParaRPr lang="es-CR" sz="1300" b="1" kern="1200" noProof="0" dirty="0"/>
        </a:p>
      </dsp:txBody>
      <dsp:txXfrm>
        <a:off x="323534" y="1886947"/>
        <a:ext cx="4229732" cy="346292"/>
      </dsp:txXfrm>
    </dsp:sp>
    <dsp:sp modelId="{50D41C37-AFC2-497B-8320-993683939F71}">
      <dsp:nvSpPr>
        <dsp:cNvPr id="0" name=""/>
        <dsp:cNvSpPr/>
      </dsp:nvSpPr>
      <dsp:spPr>
        <a:xfrm>
          <a:off x="0" y="264977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2735A-DB0F-49B9-B63A-926569479694}">
      <dsp:nvSpPr>
        <dsp:cNvPr id="0" name=""/>
        <dsp:cNvSpPr/>
      </dsp:nvSpPr>
      <dsp:spPr>
        <a:xfrm>
          <a:off x="304800" y="245789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Principales Hallazgos</a:t>
          </a:r>
          <a:endParaRPr lang="es-CR" sz="1300" b="1" kern="1200" noProof="0" dirty="0"/>
        </a:p>
      </dsp:txBody>
      <dsp:txXfrm>
        <a:off x="323534" y="2476627"/>
        <a:ext cx="4229732" cy="346292"/>
      </dsp:txXfrm>
    </dsp:sp>
    <dsp:sp modelId="{ABAB945C-E61C-4046-9FE4-FAADCD57EDBB}">
      <dsp:nvSpPr>
        <dsp:cNvPr id="0" name=""/>
        <dsp:cNvSpPr/>
      </dsp:nvSpPr>
      <dsp:spPr>
        <a:xfrm>
          <a:off x="0" y="3239453"/>
          <a:ext cx="6096000" cy="3276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A0AA6B-15A5-4D08-AF1A-90185B5CB63D}">
      <dsp:nvSpPr>
        <dsp:cNvPr id="0" name=""/>
        <dsp:cNvSpPr/>
      </dsp:nvSpPr>
      <dsp:spPr>
        <a:xfrm>
          <a:off x="304800" y="3047573"/>
          <a:ext cx="4267200" cy="383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es-CR" sz="1300" b="1" kern="1200" noProof="0" dirty="0" smtClean="0"/>
            <a:t>Conclusiones</a:t>
          </a:r>
          <a:endParaRPr lang="es-CR" sz="1300" b="1" kern="1200" noProof="0" dirty="0"/>
        </a:p>
      </dsp:txBody>
      <dsp:txXfrm>
        <a:off x="323534" y="3066307"/>
        <a:ext cx="422973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3FEC7-73E2-43B8-B98D-B183B2622E12}">
      <dsp:nvSpPr>
        <dsp:cNvPr id="0" name=""/>
        <dsp:cNvSpPr/>
      </dsp:nvSpPr>
      <dsp:spPr>
        <a:xfrm rot="5400000">
          <a:off x="5567772" y="-2477756"/>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noProof="0" dirty="0" smtClean="0"/>
            <a:t>https://usrriesgoliquidez:18000/</a:t>
          </a:r>
          <a:endParaRPr lang="es-CR" sz="1800" kern="1200" noProof="0" dirty="0"/>
        </a:p>
      </dsp:txBody>
      <dsp:txXfrm rot="-5400000">
        <a:off x="3043645" y="64075"/>
        <a:ext cx="5393220" cy="327262"/>
      </dsp:txXfrm>
    </dsp:sp>
    <dsp:sp modelId="{6FE80BC4-6736-42FF-A372-251FD3C669A4}">
      <dsp:nvSpPr>
        <dsp:cNvPr id="0" name=""/>
        <dsp:cNvSpPr/>
      </dsp:nvSpPr>
      <dsp:spPr>
        <a:xfrm>
          <a:off x="0" y="1036"/>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noProof="0" dirty="0" smtClean="0"/>
            <a:t>URL</a:t>
          </a:r>
          <a:endParaRPr lang="es-CR" sz="1900" b="1" kern="1200" noProof="0" dirty="0"/>
        </a:p>
      </dsp:txBody>
      <dsp:txXfrm>
        <a:off x="22130" y="23166"/>
        <a:ext cx="2999385" cy="409077"/>
      </dsp:txXfrm>
    </dsp:sp>
    <dsp:sp modelId="{1358CD00-7EC3-4758-8BBD-82E66ADECAC6}">
      <dsp:nvSpPr>
        <dsp:cNvPr id="0" name=""/>
        <dsp:cNvSpPr/>
      </dsp:nvSpPr>
      <dsp:spPr>
        <a:xfrm rot="5400000">
          <a:off x="5567772" y="-2001752"/>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2 servidores</a:t>
          </a:r>
          <a:endParaRPr lang="es-CR" sz="1800" kern="1200" noProof="0" dirty="0"/>
        </a:p>
      </dsp:txBody>
      <dsp:txXfrm rot="-5400000">
        <a:off x="3043645" y="540079"/>
        <a:ext cx="5393220" cy="327262"/>
      </dsp:txXfrm>
    </dsp:sp>
    <dsp:sp modelId="{86B12B68-C3B9-4261-8A1E-66F1718702E9}">
      <dsp:nvSpPr>
        <dsp:cNvPr id="0" name=""/>
        <dsp:cNvSpPr/>
      </dsp:nvSpPr>
      <dsp:spPr>
        <a:xfrm>
          <a:off x="0" y="477041"/>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noProof="0" dirty="0" smtClean="0"/>
            <a:t>Servidores de BD</a:t>
          </a:r>
          <a:endParaRPr lang="es-CR" sz="1900" b="1" kern="1200" noProof="0" dirty="0"/>
        </a:p>
      </dsp:txBody>
      <dsp:txXfrm>
        <a:off x="22130" y="499171"/>
        <a:ext cx="2999385" cy="409077"/>
      </dsp:txXfrm>
    </dsp:sp>
    <dsp:sp modelId="{B817FABC-B8D1-42C6-A820-6AD8742F704D}">
      <dsp:nvSpPr>
        <dsp:cNvPr id="0" name=""/>
        <dsp:cNvSpPr/>
      </dsp:nvSpPr>
      <dsp:spPr>
        <a:xfrm rot="5400000">
          <a:off x="5567772" y="-1525747"/>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2 servidores</a:t>
          </a:r>
          <a:endParaRPr lang="es-CR" sz="1800" kern="1200" noProof="0" dirty="0"/>
        </a:p>
      </dsp:txBody>
      <dsp:txXfrm rot="-5400000">
        <a:off x="3043645" y="1016084"/>
        <a:ext cx="5393220" cy="327262"/>
      </dsp:txXfrm>
    </dsp:sp>
    <dsp:sp modelId="{516F0B0D-1631-45C3-A30E-AC18AB71B3A7}">
      <dsp:nvSpPr>
        <dsp:cNvPr id="0" name=""/>
        <dsp:cNvSpPr/>
      </dsp:nvSpPr>
      <dsp:spPr>
        <a:xfrm>
          <a:off x="0" y="967494"/>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dirty="0" smtClean="0"/>
            <a:t>Servidores de aplicación </a:t>
          </a:r>
          <a:endParaRPr lang="es-CR" sz="1900" b="1" kern="1200" noProof="0" dirty="0"/>
        </a:p>
      </dsp:txBody>
      <dsp:txXfrm>
        <a:off x="22130" y="989624"/>
        <a:ext cx="2999385" cy="409077"/>
      </dsp:txXfrm>
    </dsp:sp>
    <dsp:sp modelId="{B3729A90-9F60-40C2-B995-A0A257DA9903}">
      <dsp:nvSpPr>
        <dsp:cNvPr id="0" name=""/>
        <dsp:cNvSpPr/>
      </dsp:nvSpPr>
      <dsp:spPr>
        <a:xfrm rot="5400000">
          <a:off x="5567772" y="-1049742"/>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2 servidores</a:t>
          </a:r>
          <a:endParaRPr lang="es-CR" sz="1800" kern="1200" noProof="0" dirty="0"/>
        </a:p>
      </dsp:txBody>
      <dsp:txXfrm rot="-5400000">
        <a:off x="3043645" y="1492089"/>
        <a:ext cx="5393220" cy="327262"/>
      </dsp:txXfrm>
    </dsp:sp>
    <dsp:sp modelId="{122E165D-0FE3-43C9-A3AD-41F1145C9407}">
      <dsp:nvSpPr>
        <dsp:cNvPr id="0" name=""/>
        <dsp:cNvSpPr/>
      </dsp:nvSpPr>
      <dsp:spPr>
        <a:xfrm>
          <a:off x="0" y="1429050"/>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s-CR" sz="1900" b="1" kern="1200" dirty="0" smtClean="0"/>
            <a:t>Servidores de presentación</a:t>
          </a:r>
          <a:endParaRPr lang="es-CR" sz="1900" b="1" kern="1200" noProof="0" dirty="0"/>
        </a:p>
      </dsp:txBody>
      <dsp:txXfrm>
        <a:off x="22130" y="1451180"/>
        <a:ext cx="2999385" cy="409077"/>
      </dsp:txXfrm>
    </dsp:sp>
    <dsp:sp modelId="{817EA999-FB63-44DC-BFE9-4447ED039FD8}">
      <dsp:nvSpPr>
        <dsp:cNvPr id="0" name=""/>
        <dsp:cNvSpPr/>
      </dsp:nvSpPr>
      <dsp:spPr>
        <a:xfrm rot="5400000">
          <a:off x="5567772" y="-573738"/>
          <a:ext cx="362670" cy="5410924"/>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noProof="0" dirty="0" smtClean="0"/>
            <a:t>2 </a:t>
          </a:r>
          <a:r>
            <a:rPr lang="es-CR" sz="1800" kern="1200" noProof="0" dirty="0" smtClean="0"/>
            <a:t>Balanceadores</a:t>
          </a:r>
          <a:endParaRPr lang="es-CR" sz="1800" kern="1200" noProof="0" dirty="0"/>
        </a:p>
      </dsp:txBody>
      <dsp:txXfrm rot="-5400000">
        <a:off x="3043645" y="1968093"/>
        <a:ext cx="5393220" cy="327262"/>
      </dsp:txXfrm>
    </dsp:sp>
    <dsp:sp modelId="{39B7C066-7269-4488-9D28-DCCD10FD5868}">
      <dsp:nvSpPr>
        <dsp:cNvPr id="0" name=""/>
        <dsp:cNvSpPr/>
      </dsp:nvSpPr>
      <dsp:spPr>
        <a:xfrm>
          <a:off x="0" y="1905055"/>
          <a:ext cx="3043645"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just" defTabSz="844550">
            <a:lnSpc>
              <a:spcPct val="90000"/>
            </a:lnSpc>
            <a:spcBef>
              <a:spcPct val="0"/>
            </a:spcBef>
            <a:spcAft>
              <a:spcPct val="35000"/>
            </a:spcAft>
          </a:pPr>
          <a:r>
            <a:rPr lang="en-US" sz="1900" b="1" kern="1200" noProof="0" dirty="0" smtClean="0"/>
            <a:t>Balanceadores de carga</a:t>
          </a:r>
          <a:endParaRPr lang="es-CR" sz="1900" b="1" kern="1200" noProof="0" dirty="0"/>
        </a:p>
      </dsp:txBody>
      <dsp:txXfrm>
        <a:off x="22130" y="1927185"/>
        <a:ext cx="2999385" cy="409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5BB4-A6F9-464B-B6C6-4C373D4251B8}">
      <dsp:nvSpPr>
        <dsp:cNvPr id="0" name=""/>
        <dsp:cNvSpPr/>
      </dsp:nvSpPr>
      <dsp:spPr>
        <a:xfrm rot="5400000">
          <a:off x="5216979" y="-2312677"/>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b="0" kern="1200" noProof="0" dirty="0" smtClean="0"/>
            <a:t>18 y 21 de octubre</a:t>
          </a:r>
          <a:endParaRPr lang="es-CR" sz="1800" b="0" kern="1200" noProof="0" dirty="0"/>
        </a:p>
      </dsp:txBody>
      <dsp:txXfrm rot="-5400000">
        <a:off x="2857931" y="64075"/>
        <a:ext cx="5063062" cy="327262"/>
      </dsp:txXfrm>
    </dsp:sp>
    <dsp:sp modelId="{99408B43-F57C-4A23-A660-BFEF7231A671}">
      <dsp:nvSpPr>
        <dsp:cNvPr id="0" name=""/>
        <dsp:cNvSpPr/>
      </dsp:nvSpPr>
      <dsp:spPr>
        <a:xfrm>
          <a:off x="0" y="1036"/>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Fecha</a:t>
          </a:r>
          <a:endParaRPr lang="es-CR" sz="2000" b="1" kern="1200" noProof="0" dirty="0"/>
        </a:p>
      </dsp:txBody>
      <dsp:txXfrm>
        <a:off x="22130" y="23166"/>
        <a:ext cx="2813671" cy="409077"/>
      </dsp:txXfrm>
    </dsp:sp>
    <dsp:sp modelId="{4F63FEC7-73E2-43B8-B98D-B183B2622E12}">
      <dsp:nvSpPr>
        <dsp:cNvPr id="0" name=""/>
        <dsp:cNvSpPr/>
      </dsp:nvSpPr>
      <dsp:spPr>
        <a:xfrm rot="5400000">
          <a:off x="5216979" y="-1836672"/>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Oficinas Avantica</a:t>
          </a:r>
          <a:endParaRPr lang="es-CR" sz="1800" kern="1200" noProof="0" dirty="0"/>
        </a:p>
      </dsp:txBody>
      <dsp:txXfrm rot="-5400000">
        <a:off x="2857931" y="540080"/>
        <a:ext cx="5063062" cy="327262"/>
      </dsp:txXfrm>
    </dsp:sp>
    <dsp:sp modelId="{6FE80BC4-6736-42FF-A372-251FD3C669A4}">
      <dsp:nvSpPr>
        <dsp:cNvPr id="0" name=""/>
        <dsp:cNvSpPr/>
      </dsp:nvSpPr>
      <dsp:spPr>
        <a:xfrm>
          <a:off x="0" y="477041"/>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Ubicación</a:t>
          </a:r>
          <a:endParaRPr lang="es-CR" sz="2000" b="1" kern="1200" noProof="0" dirty="0"/>
        </a:p>
      </dsp:txBody>
      <dsp:txXfrm>
        <a:off x="22130" y="499171"/>
        <a:ext cx="2813671" cy="409077"/>
      </dsp:txXfrm>
    </dsp:sp>
    <dsp:sp modelId="{1358CD00-7EC3-4758-8BBD-82E66ADECAC6}">
      <dsp:nvSpPr>
        <dsp:cNvPr id="0" name=""/>
        <dsp:cNvSpPr/>
      </dsp:nvSpPr>
      <dsp:spPr>
        <a:xfrm rot="5400000">
          <a:off x="5216979" y="-1360668"/>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1 VDI</a:t>
          </a:r>
          <a:endParaRPr lang="es-CR" sz="1800" kern="1200" noProof="0" dirty="0"/>
        </a:p>
      </dsp:txBody>
      <dsp:txXfrm rot="-5400000">
        <a:off x="2857931" y="1016084"/>
        <a:ext cx="5063062" cy="327262"/>
      </dsp:txXfrm>
    </dsp:sp>
    <dsp:sp modelId="{86B12B68-C3B9-4261-8A1E-66F1718702E9}">
      <dsp:nvSpPr>
        <dsp:cNvPr id="0" name=""/>
        <dsp:cNvSpPr/>
      </dsp:nvSpPr>
      <dsp:spPr>
        <a:xfrm>
          <a:off x="0" y="953046"/>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Generación de carga</a:t>
          </a:r>
          <a:endParaRPr lang="es-CR" sz="2000" b="1" kern="1200" noProof="0" dirty="0"/>
        </a:p>
      </dsp:txBody>
      <dsp:txXfrm>
        <a:off x="22130" y="975176"/>
        <a:ext cx="2813671" cy="409077"/>
      </dsp:txXfrm>
    </dsp:sp>
    <dsp:sp modelId="{B817FABC-B8D1-42C6-A820-6AD8742F704D}">
      <dsp:nvSpPr>
        <dsp:cNvPr id="0" name=""/>
        <dsp:cNvSpPr/>
      </dsp:nvSpPr>
      <dsp:spPr>
        <a:xfrm rot="5400000">
          <a:off x="5216979" y="-884663"/>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1 VDI</a:t>
          </a:r>
          <a:endParaRPr lang="es-CR" sz="1800" kern="1200" noProof="0" dirty="0"/>
        </a:p>
      </dsp:txBody>
      <dsp:txXfrm rot="-5400000">
        <a:off x="2857931" y="1492089"/>
        <a:ext cx="5063062" cy="327262"/>
      </dsp:txXfrm>
    </dsp:sp>
    <dsp:sp modelId="{516F0B0D-1631-45C3-A30E-AC18AB71B3A7}">
      <dsp:nvSpPr>
        <dsp:cNvPr id="0" name=""/>
        <dsp:cNvSpPr/>
      </dsp:nvSpPr>
      <dsp:spPr>
        <a:xfrm>
          <a:off x="0" y="1429050"/>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Monitoreo Web</a:t>
          </a:r>
          <a:endParaRPr lang="es-CR" sz="2000" b="1" kern="1200" noProof="0" dirty="0"/>
        </a:p>
      </dsp:txBody>
      <dsp:txXfrm>
        <a:off x="22130" y="1451180"/>
        <a:ext cx="2813671" cy="409077"/>
      </dsp:txXfrm>
    </dsp:sp>
    <dsp:sp modelId="{B3729A90-9F60-40C2-B995-A0A257DA9903}">
      <dsp:nvSpPr>
        <dsp:cNvPr id="0" name=""/>
        <dsp:cNvSpPr/>
      </dsp:nvSpPr>
      <dsp:spPr>
        <a:xfrm rot="5400000">
          <a:off x="5216979" y="-408659"/>
          <a:ext cx="362670" cy="5080766"/>
        </a:xfrm>
        <a:prstGeom prst="round2Same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s-CR" sz="1800" kern="1200" noProof="0" dirty="0" smtClean="0"/>
            <a:t>Foglight (BCR)</a:t>
          </a:r>
          <a:endParaRPr lang="es-CR" sz="1800" kern="1200" noProof="0" dirty="0"/>
        </a:p>
      </dsp:txBody>
      <dsp:txXfrm rot="-5400000">
        <a:off x="2857931" y="1968093"/>
        <a:ext cx="5063062" cy="327262"/>
      </dsp:txXfrm>
    </dsp:sp>
    <dsp:sp modelId="{122E165D-0FE3-43C9-A3AD-41F1145C9407}">
      <dsp:nvSpPr>
        <dsp:cNvPr id="0" name=""/>
        <dsp:cNvSpPr/>
      </dsp:nvSpPr>
      <dsp:spPr>
        <a:xfrm>
          <a:off x="0" y="1905055"/>
          <a:ext cx="2857931" cy="45333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just" defTabSz="889000">
            <a:lnSpc>
              <a:spcPct val="90000"/>
            </a:lnSpc>
            <a:spcBef>
              <a:spcPct val="0"/>
            </a:spcBef>
            <a:spcAft>
              <a:spcPct val="35000"/>
            </a:spcAft>
          </a:pPr>
          <a:r>
            <a:rPr lang="es-CR" sz="2000" b="1" kern="1200" noProof="0" dirty="0" smtClean="0"/>
            <a:t>Monitoreo de Servidores</a:t>
          </a:r>
          <a:endParaRPr lang="es-CR" sz="2000" b="1" kern="1200" noProof="0" dirty="0"/>
        </a:p>
      </dsp:txBody>
      <dsp:txXfrm>
        <a:off x="22130" y="1927185"/>
        <a:ext cx="2813671" cy="409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392321"/>
          <a:ext cx="8225624" cy="3052349"/>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395732" rIns="638400" bIns="135128" numCol="1" spcCol="1270" anchor="t" anchorCtr="0">
          <a:noAutofit/>
        </a:bodyPr>
        <a:lstStyle/>
        <a:p>
          <a:pPr marL="171450" lvl="1" indent="-171450" algn="just" defTabSz="844550">
            <a:lnSpc>
              <a:spcPct val="90000"/>
            </a:lnSpc>
            <a:spcBef>
              <a:spcPct val="0"/>
            </a:spcBef>
            <a:spcAft>
              <a:spcPct val="15000"/>
            </a:spcAft>
            <a:buChar char="••"/>
          </a:pPr>
          <a:r>
            <a:rPr lang="es-CR" sz="1900" kern="1200" noProof="0" dirty="0" smtClean="0"/>
            <a:t>Se utiliza para realizar un monitoreo de los tiempos de carga de las páginas.</a:t>
          </a:r>
        </a:p>
        <a:p>
          <a:pPr marL="171450" lvl="1" indent="-171450" algn="just" defTabSz="844550">
            <a:lnSpc>
              <a:spcPct val="90000"/>
            </a:lnSpc>
            <a:spcBef>
              <a:spcPct val="0"/>
            </a:spcBef>
            <a:spcAft>
              <a:spcPct val="15000"/>
            </a:spcAft>
            <a:buChar char="••"/>
          </a:pPr>
          <a:r>
            <a:rPr lang="es-CR" sz="1900" kern="1200" noProof="0" dirty="0" smtClean="0"/>
            <a:t>Selenium WebDriver permite simular las acciones de un usuario final mediante el uso de un navegador web de manera sencilla y realista. </a:t>
          </a:r>
        </a:p>
        <a:p>
          <a:pPr marL="171450" lvl="1" indent="-171450" algn="just" defTabSz="844550">
            <a:lnSpc>
              <a:spcPct val="90000"/>
            </a:lnSpc>
            <a:spcBef>
              <a:spcPct val="0"/>
            </a:spcBef>
            <a:spcAft>
              <a:spcPct val="15000"/>
            </a:spcAft>
            <a:buChar char="••"/>
          </a:pPr>
          <a:r>
            <a:rPr lang="es-CR" sz="1900" kern="1200" noProof="0" dirty="0" smtClean="0"/>
            <a:t>JMeter llama, mediante el uso de JavaScript, a los scripts creados con Selenium WebDriver en forma de paquetes. </a:t>
          </a:r>
        </a:p>
        <a:p>
          <a:pPr marL="171450" lvl="1" indent="-171450" algn="just" defTabSz="844550">
            <a:lnSpc>
              <a:spcPct val="90000"/>
            </a:lnSpc>
            <a:spcBef>
              <a:spcPct val="0"/>
            </a:spcBef>
            <a:spcAft>
              <a:spcPct val="15000"/>
            </a:spcAft>
            <a:buChar char="••"/>
          </a:pPr>
          <a:r>
            <a:rPr lang="es-CR" sz="1900" kern="1200" noProof="0" dirty="0" smtClean="0"/>
            <a:t>El objetivo no es el de agregar carga de trabajo al servidor, sino el de monitorear la aplicación web durante una carga dada mediante la simulación de flujos típicos de trabajo.</a:t>
          </a:r>
        </a:p>
      </dsp:txBody>
      <dsp:txXfrm>
        <a:off x="0" y="392321"/>
        <a:ext cx="8225624" cy="3052349"/>
      </dsp:txXfrm>
    </dsp:sp>
    <dsp:sp modelId="{68DB0753-C2DD-46A8-AE96-92FADF4F033D}">
      <dsp:nvSpPr>
        <dsp:cNvPr id="0" name=""/>
        <dsp:cNvSpPr/>
      </dsp:nvSpPr>
      <dsp:spPr>
        <a:xfrm>
          <a:off x="411281" y="111881"/>
          <a:ext cx="5757936" cy="56088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844550">
            <a:lnSpc>
              <a:spcPct val="90000"/>
            </a:lnSpc>
            <a:spcBef>
              <a:spcPct val="0"/>
            </a:spcBef>
            <a:spcAft>
              <a:spcPct val="35000"/>
            </a:spcAft>
          </a:pPr>
          <a:r>
            <a:rPr lang="en-US" sz="1900" b="1" kern="1200" dirty="0" smtClean="0"/>
            <a:t>Selenium WebDriver &amp; JMeter</a:t>
          </a:r>
          <a:endParaRPr lang="es-CR" sz="1900" b="1" kern="1200" dirty="0"/>
        </a:p>
      </dsp:txBody>
      <dsp:txXfrm>
        <a:off x="438661" y="139261"/>
        <a:ext cx="5703176"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D26B1-4BCB-46DC-88A5-CF990700E187}">
      <dsp:nvSpPr>
        <dsp:cNvPr id="0" name=""/>
        <dsp:cNvSpPr/>
      </dsp:nvSpPr>
      <dsp:spPr>
        <a:xfrm>
          <a:off x="0" y="545276"/>
          <a:ext cx="8225624" cy="2835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400" tIns="520700" rIns="638400" bIns="177800" numCol="1" spcCol="1270" anchor="t" anchorCtr="0">
          <a:noAutofit/>
        </a:bodyPr>
        <a:lstStyle/>
        <a:p>
          <a:pPr marL="228600" lvl="1" indent="-228600" algn="just" defTabSz="1111250">
            <a:lnSpc>
              <a:spcPct val="90000"/>
            </a:lnSpc>
            <a:spcBef>
              <a:spcPct val="0"/>
            </a:spcBef>
            <a:spcAft>
              <a:spcPct val="15000"/>
            </a:spcAft>
            <a:buChar char="••"/>
          </a:pPr>
          <a:r>
            <a:rPr lang="es-CR" sz="2500" kern="1200" dirty="0" smtClean="0"/>
            <a:t>Debido a la complejidad de la infraestructura y las limitantes de acceso por temas de seguridad, para monitorear los servidores que alojan al sistema del BCR y a sus bases de datos se utiliza el sistema Foglight, un sistema controlado por el Banco de Costa Rica para el monitoreo de su infraestructura.</a:t>
          </a:r>
          <a:endParaRPr lang="es-CR" sz="2500" kern="1200" noProof="0" dirty="0" smtClean="0"/>
        </a:p>
      </dsp:txBody>
      <dsp:txXfrm>
        <a:off x="0" y="545276"/>
        <a:ext cx="8225624" cy="2835000"/>
      </dsp:txXfrm>
    </dsp:sp>
    <dsp:sp modelId="{68DB0753-C2DD-46A8-AE96-92FADF4F033D}">
      <dsp:nvSpPr>
        <dsp:cNvPr id="0" name=""/>
        <dsp:cNvSpPr/>
      </dsp:nvSpPr>
      <dsp:spPr>
        <a:xfrm>
          <a:off x="411281" y="176276"/>
          <a:ext cx="5757936" cy="7380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636" tIns="0" rIns="217636" bIns="0" numCol="1" spcCol="1270" anchor="ctr" anchorCtr="0">
          <a:noAutofit/>
        </a:bodyPr>
        <a:lstStyle/>
        <a:p>
          <a:pPr lvl="0" algn="l" defTabSz="1111250">
            <a:lnSpc>
              <a:spcPct val="90000"/>
            </a:lnSpc>
            <a:spcBef>
              <a:spcPct val="0"/>
            </a:spcBef>
            <a:spcAft>
              <a:spcPct val="35000"/>
            </a:spcAft>
          </a:pPr>
          <a:r>
            <a:rPr lang="en-US" sz="2500" b="1" kern="1200" dirty="0" smtClean="0"/>
            <a:t>Foglight</a:t>
          </a:r>
          <a:endParaRPr lang="es-CR" sz="2500" b="1" kern="1200" dirty="0"/>
        </a:p>
      </dsp:txBody>
      <dsp:txXfrm>
        <a:off x="447307" y="212302"/>
        <a:ext cx="5685884"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51F8A-A291-44B1-AD04-3C0621A81601}" type="datetimeFigureOut">
              <a:rPr lang="en-US" smtClean="0"/>
              <a:pPr/>
              <a:t>11/7/2016</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149CE-2B6F-4C05-97EC-1BBE3517A066}" type="slidenum">
              <a:rPr lang="en-US" smtClean="0"/>
              <a:pPr/>
              <a:t>‹#›</a:t>
            </a:fld>
            <a:endParaRPr lang="en-US" dirty="0"/>
          </a:p>
        </p:txBody>
      </p:sp>
    </p:spTree>
    <p:extLst>
      <p:ext uri="{BB962C8B-B14F-4D97-AF65-F5344CB8AC3E}">
        <p14:creationId xmlns:p14="http://schemas.microsoft.com/office/powerpoint/2010/main" val="3190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20</a:t>
            </a:fld>
            <a:endParaRPr lang="en-US" dirty="0"/>
          </a:p>
        </p:txBody>
      </p:sp>
    </p:spTree>
    <p:extLst>
      <p:ext uri="{BB962C8B-B14F-4D97-AF65-F5344CB8AC3E}">
        <p14:creationId xmlns:p14="http://schemas.microsoft.com/office/powerpoint/2010/main" val="389123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29</a:t>
            </a:fld>
            <a:endParaRPr lang="en-US" dirty="0"/>
          </a:p>
        </p:txBody>
      </p:sp>
    </p:spTree>
    <p:extLst>
      <p:ext uri="{BB962C8B-B14F-4D97-AF65-F5344CB8AC3E}">
        <p14:creationId xmlns:p14="http://schemas.microsoft.com/office/powerpoint/2010/main" val="166060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Norma general</a:t>
            </a:r>
            <a:r>
              <a:rPr lang="es-ES" baseline="0" dirty="0" smtClean="0"/>
              <a:t> en la mayoría de los flujos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30</a:t>
            </a:fld>
            <a:endParaRPr lang="en-US" dirty="0"/>
          </a:p>
        </p:txBody>
      </p:sp>
    </p:spTree>
    <p:extLst>
      <p:ext uri="{BB962C8B-B14F-4D97-AF65-F5344CB8AC3E}">
        <p14:creationId xmlns:p14="http://schemas.microsoft.com/office/powerpoint/2010/main" val="223058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sz="1200" kern="1200" dirty="0" smtClean="0">
                <a:solidFill>
                  <a:schemeClr val="tx1"/>
                </a:solidFill>
                <a:effectLst/>
                <a:latin typeface="+mn-lt"/>
                <a:ea typeface="+mn-ea"/>
                <a:cs typeface="+mn-cs"/>
              </a:rPr>
              <a:t>Se pueden observar algunos casos en donde los valores mínimos y promedio bajan alrededor entre las 11am y 12md, lo cual coincide con el reinicio de los servidores luego de la primera etapa de la prueba</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32</a:t>
            </a:fld>
            <a:endParaRPr lang="en-US" dirty="0"/>
          </a:p>
        </p:txBody>
      </p:sp>
    </p:spTree>
    <p:extLst>
      <p:ext uri="{BB962C8B-B14F-4D97-AF65-F5344CB8AC3E}">
        <p14:creationId xmlns:p14="http://schemas.microsoft.com/office/powerpoint/2010/main" val="262350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A diferencia de lo recopilado con respecto al uso de RAM, en el caso del uso de CPU se tuvieron algunas dificultades por parte del personal del BCR para recopilar los valores máximos / mínimo / promedio en lapsos de 1 hora, por lo que se tienen lapsos de 4 horas que impiden tener datos más granulares para el análisis</a:t>
            </a: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34</a:t>
            </a:fld>
            <a:endParaRPr lang="en-US" dirty="0"/>
          </a:p>
        </p:txBody>
      </p:sp>
    </p:spTree>
    <p:extLst>
      <p:ext uri="{BB962C8B-B14F-4D97-AF65-F5344CB8AC3E}">
        <p14:creationId xmlns:p14="http://schemas.microsoft.com/office/powerpoint/2010/main" val="79859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35</a:t>
            </a:fld>
            <a:endParaRPr lang="en-US" dirty="0"/>
          </a:p>
        </p:txBody>
      </p:sp>
    </p:spTree>
    <p:extLst>
      <p:ext uri="{BB962C8B-B14F-4D97-AF65-F5344CB8AC3E}">
        <p14:creationId xmlns:p14="http://schemas.microsoft.com/office/powerpoint/2010/main" val="9992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36</a:t>
            </a:fld>
            <a:endParaRPr lang="en-US" dirty="0"/>
          </a:p>
        </p:txBody>
      </p:sp>
    </p:spTree>
    <p:extLst>
      <p:ext uri="{BB962C8B-B14F-4D97-AF65-F5344CB8AC3E}">
        <p14:creationId xmlns:p14="http://schemas.microsoft.com/office/powerpoint/2010/main" val="298671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pPr>
              <a:defRPr/>
            </a:pPr>
            <a:fld id="{8ACDB3CC-F982-40F9-8DD6-BCC9AFBF44BD}" type="datetime1">
              <a:rPr lang="en-US" smtClean="0"/>
              <a:pPr>
                <a:defRPr/>
              </a:pPr>
              <a:t>11/7/2016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233F899-64DD-1E40-B783-1357F5CC7575}" type="slidenum">
              <a:rPr lang="en-US" smtClean="0"/>
              <a:pPr>
                <a:defRPr/>
              </a:pPr>
              <a:t>‹#›</a:t>
            </a:fld>
            <a:endParaRPr lang="en-US" dirty="0"/>
          </a:p>
        </p:txBody>
      </p:sp>
    </p:spTree>
    <p:extLst>
      <p:ext uri="{BB962C8B-B14F-4D97-AF65-F5344CB8AC3E}">
        <p14:creationId xmlns:p14="http://schemas.microsoft.com/office/powerpoint/2010/main" val="1081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ABA8D63E-62D9-6844-960D-985EBE6EB704}" type="datetimeFigureOut">
              <a:rPr lang="en-US" smtClean="0"/>
              <a:pPr>
                <a:defRPr/>
              </a:pPr>
              <a:t>11/7/2016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9BD717-E7FF-EC4D-9B1C-5C28B8BE4C52}" type="slidenum">
              <a:rPr lang="en-US" smtClean="0"/>
              <a:pPr>
                <a:defRPr/>
              </a:pPr>
              <a:t>‹#›</a:t>
            </a:fld>
            <a:endParaRPr lang="en-US" dirty="0"/>
          </a:p>
        </p:txBody>
      </p:sp>
    </p:spTree>
    <p:extLst>
      <p:ext uri="{BB962C8B-B14F-4D97-AF65-F5344CB8AC3E}">
        <p14:creationId xmlns:p14="http://schemas.microsoft.com/office/powerpoint/2010/main" val="109568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2C9AEECF-0281-4C48-BE2E-DDBAB0A70D28}" type="datetimeFigureOut">
              <a:rPr lang="en-US" smtClean="0"/>
              <a:pPr>
                <a:defRPr/>
              </a:pPr>
              <a:t>11/7/2016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6666E49-BD6B-414A-A75E-8C1AFBDA0C6D}" type="slidenum">
              <a:rPr lang="en-US" smtClean="0"/>
              <a:pPr>
                <a:defRPr/>
              </a:pPr>
              <a:t>‹#›</a:t>
            </a:fld>
            <a:endParaRPr lang="en-US" dirty="0"/>
          </a:p>
        </p:txBody>
      </p:sp>
    </p:spTree>
    <p:extLst>
      <p:ext uri="{BB962C8B-B14F-4D97-AF65-F5344CB8AC3E}">
        <p14:creationId xmlns:p14="http://schemas.microsoft.com/office/powerpoint/2010/main" val="346430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fld id="{0BB375CA-B120-734F-A36B-F2BE0A3A644E}" type="datetimeFigureOut">
              <a:rPr lang="en-US" smtClean="0"/>
              <a:pPr>
                <a:defRPr/>
              </a:pPr>
              <a:t>11/7/2016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5B8F43-FC9C-874B-9E0D-03BA8EF63B7E}" type="slidenum">
              <a:rPr lang="en-US" smtClean="0"/>
              <a:pPr>
                <a:defRPr/>
              </a:pPr>
              <a:t>‹#›</a:t>
            </a:fld>
            <a:endParaRPr lang="en-US" dirty="0"/>
          </a:p>
        </p:txBody>
      </p:sp>
    </p:spTree>
    <p:extLst>
      <p:ext uri="{BB962C8B-B14F-4D97-AF65-F5344CB8AC3E}">
        <p14:creationId xmlns:p14="http://schemas.microsoft.com/office/powerpoint/2010/main" val="22163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pPr>
              <a:defRPr/>
            </a:pPr>
            <a:fld id="{4A9E7B99-7C3F-4BC3-B7B8-7E1F8C620B24}" type="datetime1">
              <a:rPr lang="en-US" smtClean="0"/>
              <a:pPr>
                <a:defRPr/>
              </a:pPr>
              <a:t>11/7/2016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CE251EF-D385-4D49-A501-B2DE2D5124FD}" type="slidenum">
              <a:rPr lang="en-US" smtClean="0"/>
              <a:pPr>
                <a:defRPr/>
              </a:pPr>
              <a:t>‹#›</a:t>
            </a:fld>
            <a:endParaRPr lang="en-US" dirty="0"/>
          </a:p>
        </p:txBody>
      </p:sp>
    </p:spTree>
    <p:extLst>
      <p:ext uri="{BB962C8B-B14F-4D97-AF65-F5344CB8AC3E}">
        <p14:creationId xmlns:p14="http://schemas.microsoft.com/office/powerpoint/2010/main" val="8877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pPr>
              <a:defRPr/>
            </a:pPr>
            <a:fld id="{03B848C7-23D6-6A46-A204-C5B01654E239}" type="datetimeFigureOut">
              <a:rPr lang="en-US" smtClean="0"/>
              <a:pPr>
                <a:defRPr/>
              </a:pPr>
              <a:t>11/7/2016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D6CB057-6C41-4B48-96FB-524E8A4C7F34}" type="slidenum">
              <a:rPr lang="en-US" smtClean="0"/>
              <a:pPr>
                <a:defRPr/>
              </a:pPr>
              <a:t>‹#›</a:t>
            </a:fld>
            <a:endParaRPr lang="en-US" dirty="0"/>
          </a:p>
        </p:txBody>
      </p:sp>
    </p:spTree>
    <p:extLst>
      <p:ext uri="{BB962C8B-B14F-4D97-AF65-F5344CB8AC3E}">
        <p14:creationId xmlns:p14="http://schemas.microsoft.com/office/powerpoint/2010/main" val="168637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4645030"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pPr>
              <a:defRPr/>
            </a:pPr>
            <a:fld id="{571CE92A-CD0C-0C47-9A92-27F35955FAD3}" type="datetimeFigureOut">
              <a:rPr lang="en-US" smtClean="0"/>
              <a:pPr>
                <a:defRPr/>
              </a:pPr>
              <a:t>11/7/2016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A91CAFC-4A46-8B42-BC0F-4AF53BAB4E8A}" type="slidenum">
              <a:rPr lang="en-US" smtClean="0"/>
              <a:pPr>
                <a:defRPr/>
              </a:pPr>
              <a:t>‹#›</a:t>
            </a:fld>
            <a:endParaRPr lang="en-US" dirty="0"/>
          </a:p>
        </p:txBody>
      </p:sp>
    </p:spTree>
    <p:extLst>
      <p:ext uri="{BB962C8B-B14F-4D97-AF65-F5344CB8AC3E}">
        <p14:creationId xmlns:p14="http://schemas.microsoft.com/office/powerpoint/2010/main" val="398921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pPr>
              <a:defRPr/>
            </a:pPr>
            <a:fld id="{3E5102F0-169A-E240-834C-6D0AECBD8D8F}" type="datetimeFigureOut">
              <a:rPr lang="en-US" smtClean="0"/>
              <a:pPr>
                <a:defRPr/>
              </a:pPr>
              <a:t>11/7/2016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A4BD0FD-50F5-0349-9BB5-8708F0D77EBD}" type="slidenum">
              <a:rPr lang="en-US" smtClean="0"/>
              <a:pPr>
                <a:defRPr/>
              </a:pPr>
              <a:t>‹#›</a:t>
            </a:fld>
            <a:endParaRPr lang="en-US" dirty="0"/>
          </a:p>
        </p:txBody>
      </p:sp>
    </p:spTree>
    <p:extLst>
      <p:ext uri="{BB962C8B-B14F-4D97-AF65-F5344CB8AC3E}">
        <p14:creationId xmlns:p14="http://schemas.microsoft.com/office/powerpoint/2010/main" val="352421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CB5B3F-D4F1-AE47-B225-9C828394CA2D}" type="datetimeFigureOut">
              <a:rPr lang="en-US" smtClean="0"/>
              <a:pPr>
                <a:defRPr/>
              </a:pPr>
              <a:t>11/7/2016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D9D819A-C0C5-B147-9BCF-04480429BE4B}" type="slidenum">
              <a:rPr lang="en-US" smtClean="0"/>
              <a:pPr>
                <a:defRPr/>
              </a:pPr>
              <a:t>‹#›</a:t>
            </a:fld>
            <a:endParaRPr lang="en-US" dirty="0"/>
          </a:p>
        </p:txBody>
      </p:sp>
    </p:spTree>
    <p:extLst>
      <p:ext uri="{BB962C8B-B14F-4D97-AF65-F5344CB8AC3E}">
        <p14:creationId xmlns:p14="http://schemas.microsoft.com/office/powerpoint/2010/main" val="11530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5"/>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fld id="{07DF24CD-308E-CE45-BD3E-9F6620E566AA}" type="datetimeFigureOut">
              <a:rPr lang="en-US" smtClean="0"/>
              <a:pPr>
                <a:defRPr/>
              </a:pPr>
              <a:t>11/7/2016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8F15B4F-E609-DD40-AC00-B66D2B69AEA0}" type="slidenum">
              <a:rPr lang="en-US" smtClean="0"/>
              <a:pPr>
                <a:defRPr/>
              </a:pPr>
              <a:t>‹#›</a:t>
            </a:fld>
            <a:endParaRPr lang="en-US" dirty="0"/>
          </a:p>
        </p:txBody>
      </p:sp>
    </p:spTree>
    <p:extLst>
      <p:ext uri="{BB962C8B-B14F-4D97-AF65-F5344CB8AC3E}">
        <p14:creationId xmlns:p14="http://schemas.microsoft.com/office/powerpoint/2010/main" val="36804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fld id="{4D595A9A-77D3-CD41-894A-715CDC2DB4E5}" type="datetimeFigureOut">
              <a:rPr lang="en-US" smtClean="0"/>
              <a:pPr>
                <a:defRPr/>
              </a:pPr>
              <a:t>11/7/2016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1217124-9622-D14E-B941-0A8BA379E93D}" type="slidenum">
              <a:rPr lang="en-US" smtClean="0"/>
              <a:pPr>
                <a:defRPr/>
              </a:pPr>
              <a:t>‹#›</a:t>
            </a:fld>
            <a:endParaRPr lang="en-US" dirty="0"/>
          </a:p>
        </p:txBody>
      </p:sp>
    </p:spTree>
    <p:extLst>
      <p:ext uri="{BB962C8B-B14F-4D97-AF65-F5344CB8AC3E}">
        <p14:creationId xmlns:p14="http://schemas.microsoft.com/office/powerpoint/2010/main" val="8195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5296961"/>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325F158-854A-534D-8A0A-B7A5AA239C79}" type="datetimeFigureOut">
              <a:rPr lang="en-US" smtClean="0"/>
              <a:pPr>
                <a:defRPr/>
              </a:pPr>
              <a:t>11/7/2016</a:t>
            </a:fld>
            <a:endParaRPr lang="en-US" dirty="0"/>
          </a:p>
        </p:txBody>
      </p:sp>
      <p:sp>
        <p:nvSpPr>
          <p:cNvPr id="5" name="Footer Placeholder 4"/>
          <p:cNvSpPr>
            <a:spLocks noGrp="1"/>
          </p:cNvSpPr>
          <p:nvPr>
            <p:ph type="ftr" sz="quarter" idx="3"/>
          </p:nvPr>
        </p:nvSpPr>
        <p:spPr>
          <a:xfrm>
            <a:off x="3124200" y="5296961"/>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5296961"/>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0AB673-AA0F-0A40-9305-6238FA7B113B}" type="slidenum">
              <a:rPr lang="en-US" smtClean="0"/>
              <a:pPr>
                <a:defRPr/>
              </a:pPr>
              <a:t>‹#›</a:t>
            </a:fld>
            <a:endParaRPr lang="en-US" dirty="0"/>
          </a:p>
        </p:txBody>
      </p:sp>
    </p:spTree>
    <p:extLst>
      <p:ext uri="{BB962C8B-B14F-4D97-AF65-F5344CB8AC3E}">
        <p14:creationId xmlns:p14="http://schemas.microsoft.com/office/powerpoint/2010/main" val="492753089"/>
      </p:ext>
    </p:extLst>
  </p:cSld>
  <p:clrMap bg1="lt1" tx1="dk1" bg2="lt2" tx2="dk2" accent1="accent1" accent2="accent2" accent3="accent3" accent4="accent4" accent5="accent5" accent6="accent6" hlink="hlink" folHlink="folHlink"/>
  <p:sldLayoutIdLst>
    <p:sldLayoutId id="2147493691" r:id="rId1"/>
    <p:sldLayoutId id="2147493692" r:id="rId2"/>
    <p:sldLayoutId id="2147493693" r:id="rId3"/>
    <p:sldLayoutId id="2147493694" r:id="rId4"/>
    <p:sldLayoutId id="2147493695" r:id="rId5"/>
    <p:sldLayoutId id="2147493696" r:id="rId6"/>
    <p:sldLayoutId id="2147493697" r:id="rId7"/>
    <p:sldLayoutId id="2147493698" r:id="rId8"/>
    <p:sldLayoutId id="2147493699" r:id="rId9"/>
    <p:sldLayoutId id="2147493700" r:id="rId10"/>
    <p:sldLayoutId id="21474937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268812"/>
            <a:ext cx="4343400" cy="728388"/>
          </a:xfrm>
        </p:spPr>
        <p:txBody>
          <a:bodyPr>
            <a:noAutofit/>
          </a:bodyPr>
          <a:lstStyle/>
          <a:p>
            <a:pPr algn="l" fontAlgn="auto">
              <a:spcAft>
                <a:spcPts val="0"/>
              </a:spcAft>
              <a:defRPr/>
            </a:pPr>
            <a:r>
              <a:rPr lang="es-CR" sz="2400" dirty="0" smtClean="0">
                <a:solidFill>
                  <a:srgbClr val="FF4401"/>
                </a:solidFill>
                <a:latin typeface="Futura Std Bold"/>
                <a:ea typeface="+mj-ea"/>
                <a:cs typeface="Futura Std Bold"/>
              </a:rPr>
              <a:t>BCR - Riesg</a:t>
            </a:r>
            <a:r>
              <a:rPr lang="es-CR" sz="2400" dirty="0" smtClean="0">
                <a:solidFill>
                  <a:srgbClr val="FF4401"/>
                </a:solidFill>
                <a:latin typeface="Futura Std Bold"/>
                <a:cs typeface="Futura Std Bold"/>
              </a:rPr>
              <a:t>o</a:t>
            </a:r>
            <a:r>
              <a:rPr lang="en-US" sz="2400" dirty="0" smtClean="0">
                <a:solidFill>
                  <a:srgbClr val="FF4401"/>
                </a:solidFill>
                <a:latin typeface="Futura Std Bold"/>
                <a:cs typeface="Futura Std Bold"/>
              </a:rPr>
              <a:t> de </a:t>
            </a:r>
            <a:r>
              <a:rPr lang="es-CR" sz="2400" dirty="0" smtClean="0">
                <a:solidFill>
                  <a:srgbClr val="FF4401"/>
                </a:solidFill>
                <a:latin typeface="Futura Std Bold"/>
                <a:cs typeface="Futura Std Bold"/>
              </a:rPr>
              <a:t>Liquidez</a:t>
            </a:r>
            <a:endParaRPr lang="es-CR" sz="2400" dirty="0">
              <a:solidFill>
                <a:srgbClr val="FF4401"/>
              </a:solidFill>
              <a:latin typeface="Futura Std Bold"/>
              <a:cs typeface="Futura Std Bold"/>
            </a:endParaRPr>
          </a:p>
        </p:txBody>
      </p:sp>
      <p:sp>
        <p:nvSpPr>
          <p:cNvPr id="12"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rgbClr val="35375E"/>
                </a:solidFill>
                <a:latin typeface="Futura Std Heavy"/>
                <a:cs typeface="Futura Std Heavy"/>
              </a:rPr>
              <a:t>Noviembre</a:t>
            </a:r>
            <a:r>
              <a:rPr lang="en-US" dirty="0" smtClean="0">
                <a:solidFill>
                  <a:srgbClr val="35375E"/>
                </a:solidFill>
                <a:latin typeface="Futura Std Heavy"/>
                <a:cs typeface="Futura Std Heavy"/>
              </a:rPr>
              <a:t> 2016</a:t>
            </a:r>
            <a:endParaRPr dirty="0">
              <a:solidFill>
                <a:srgbClr val="35375E"/>
              </a:solidFill>
              <a:latin typeface="Futura Std Heavy"/>
              <a:cs typeface="Futura Std Heavy"/>
            </a:endParaRP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Ambiente de Pruebas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smtClean="0">
                <a:solidFill>
                  <a:schemeClr val="bg1"/>
                </a:solidFill>
                <a:latin typeface="Futura Std Medium" charset="0"/>
                <a:cs typeface="Futura Std Medium" charset="0"/>
              </a:rPr>
              <a:t>Infraestructura del sitio:</a:t>
            </a:r>
          </a:p>
        </p:txBody>
      </p:sp>
      <p:graphicFrame>
        <p:nvGraphicFramePr>
          <p:cNvPr id="5" name="Diagram 4"/>
          <p:cNvGraphicFramePr/>
          <p:nvPr>
            <p:extLst>
              <p:ext uri="{D42A27DB-BD31-4B8C-83A1-F6EECF244321}">
                <p14:modId xmlns:p14="http://schemas.microsoft.com/office/powerpoint/2010/main" val="90647912"/>
              </p:ext>
            </p:extLst>
          </p:nvPr>
        </p:nvGraphicFramePr>
        <p:xfrm>
          <a:off x="304801" y="2530069"/>
          <a:ext cx="8454570"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Ambiente de Pruebas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842557"/>
          </a:xfrm>
        </p:spPr>
        <p:txBody>
          <a:bodyPr>
            <a:normAutofit/>
          </a:bodyPr>
          <a:lstStyle/>
          <a:p>
            <a:pPr algn="just"/>
            <a:r>
              <a:rPr lang="es-CR" sz="2400" dirty="0" smtClean="0">
                <a:solidFill>
                  <a:schemeClr val="bg1"/>
                </a:solidFill>
                <a:latin typeface="Futura Std Medium" charset="0"/>
                <a:cs typeface="Futura Std Medium" charset="0"/>
              </a:rPr>
              <a:t>Infraestructura de Pruebas</a:t>
            </a:r>
          </a:p>
        </p:txBody>
      </p:sp>
      <p:graphicFrame>
        <p:nvGraphicFramePr>
          <p:cNvPr id="5" name="Diagram 4"/>
          <p:cNvGraphicFramePr/>
          <p:nvPr>
            <p:extLst>
              <p:ext uri="{D42A27DB-BD31-4B8C-83A1-F6EECF244321}">
                <p14:modId xmlns:p14="http://schemas.microsoft.com/office/powerpoint/2010/main" val="3351554847"/>
              </p:ext>
            </p:extLst>
          </p:nvPr>
        </p:nvGraphicFramePr>
        <p:xfrm>
          <a:off x="584200" y="2530069"/>
          <a:ext cx="7938698" cy="235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Herramienta de Monitoreo de Páginas Web</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Herramienta de Monitoreo de Servidores</a:t>
            </a:r>
            <a:endParaRPr lang="es-CR" sz="3200" dirty="0">
              <a:solidFill>
                <a:srgbClr val="FF4401"/>
              </a:solidFill>
              <a:latin typeface="Futura Std Bold"/>
              <a:ea typeface="+mj-ea"/>
              <a:cs typeface="Futura Std Bold"/>
            </a:endParaRPr>
          </a:p>
        </p:txBody>
      </p:sp>
      <p:graphicFrame>
        <p:nvGraphicFramePr>
          <p:cNvPr id="6" name="Content Placeholder 5"/>
          <p:cNvGraphicFramePr>
            <a:graphicFrameLocks noGrp="1"/>
          </p:cNvGraphicFramePr>
          <p:nvPr>
            <p:ph idx="1"/>
          </p:nvPr>
        </p:nvGraphicFramePr>
        <p:xfrm>
          <a:off x="457200" y="1333500"/>
          <a:ext cx="8225624" cy="3556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Variables Medidas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lvl="0"/>
            <a:r>
              <a:rPr lang="es-CR" sz="2400" dirty="0" smtClean="0">
                <a:solidFill>
                  <a:schemeClr val="bg1"/>
                </a:solidFill>
                <a:latin typeface="Futura Std Medium"/>
              </a:rPr>
              <a:t>Tiempo de procesamiento de reporte por tipo de reporte (Desarrollo)</a:t>
            </a:r>
          </a:p>
          <a:p>
            <a:pPr lvl="0"/>
            <a:r>
              <a:rPr lang="es-CR" sz="2400" dirty="0" smtClean="0">
                <a:solidFill>
                  <a:schemeClr val="bg1"/>
                </a:solidFill>
                <a:latin typeface="Futura Std Medium"/>
              </a:rPr>
              <a:t>Tiempo promedio de carga de página (Selenium y Jmeter)</a:t>
            </a:r>
          </a:p>
          <a:p>
            <a:pPr lvl="0"/>
            <a:r>
              <a:rPr lang="es-CR" sz="2400" dirty="0" smtClean="0">
                <a:solidFill>
                  <a:schemeClr val="bg1"/>
                </a:solidFill>
                <a:latin typeface="Futura Std Medium"/>
              </a:rPr>
              <a:t>Niveles de uso de memoria RAM (Servidores)</a:t>
            </a:r>
          </a:p>
          <a:p>
            <a:pPr lvl="0"/>
            <a:r>
              <a:rPr lang="es-CR" sz="2400" dirty="0" smtClean="0">
                <a:solidFill>
                  <a:schemeClr val="bg1"/>
                </a:solidFill>
                <a:latin typeface="Futura Std Medium"/>
              </a:rPr>
              <a:t>Niveles de uso de CPU (Servidores)</a:t>
            </a:r>
            <a:endParaRPr lang="es-CR" sz="2400" dirty="0">
              <a:solidFill>
                <a:schemeClr val="bg1"/>
              </a:solidFill>
              <a:latin typeface="Futura Std Medium"/>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Flujos de Trabajo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1759072"/>
          </a:xfrm>
        </p:spPr>
        <p:txBody>
          <a:bodyPr>
            <a:normAutofit/>
          </a:bodyPr>
          <a:lstStyle/>
          <a:p>
            <a:pPr algn="just"/>
            <a:r>
              <a:rPr lang="es-CR" sz="2400" dirty="0" smtClean="0">
                <a:solidFill>
                  <a:schemeClr val="bg1"/>
                </a:solidFill>
                <a:latin typeface="Futura Std Medium" charset="0"/>
                <a:cs typeface="Futura Std Medium" charset="0"/>
              </a:rPr>
              <a:t>Escenarios descritos en el documento de </a:t>
            </a:r>
            <a:br>
              <a:rPr lang="es-CR" sz="2400" dirty="0" smtClean="0">
                <a:solidFill>
                  <a:schemeClr val="bg1"/>
                </a:solidFill>
                <a:latin typeface="Futura Std Medium" charset="0"/>
                <a:cs typeface="Futura Std Medium" charset="0"/>
              </a:rPr>
            </a:br>
            <a:r>
              <a:rPr lang="es-CR" sz="2400" dirty="0" smtClean="0">
                <a:solidFill>
                  <a:schemeClr val="bg1"/>
                </a:solidFill>
                <a:latin typeface="Futura Std Medium" charset="0"/>
                <a:cs typeface="Futura Std Medium" charset="0"/>
              </a:rPr>
              <a:t>“</a:t>
            </a:r>
            <a:r>
              <a:rPr lang="es-CR" sz="2400" dirty="0" smtClean="0">
                <a:solidFill>
                  <a:schemeClr val="bg1"/>
                </a:solidFill>
                <a:latin typeface="Futura Std Medium"/>
              </a:rPr>
              <a:t>SS039 - 2015LA-000019-01 Pruebas Performance Riesgo Liquidez</a:t>
            </a:r>
            <a:r>
              <a:rPr lang="es-CR" sz="2000" i="1" dirty="0" smtClean="0">
                <a:solidFill>
                  <a:schemeClr val="bg1"/>
                </a:solidFill>
                <a:latin typeface="Futura Std Medium" charset="0"/>
                <a:cs typeface="Futura Std Medium" charset="0"/>
              </a:rPr>
              <a:t>”</a:t>
            </a:r>
            <a:endParaRPr lang="es-ES" sz="2400" dirty="0">
              <a:solidFill>
                <a:schemeClr val="bg1"/>
              </a:solidFill>
              <a:latin typeface="Futura Std Medium" charset="0"/>
              <a:cs typeface="Futura Std Medium" charset="0"/>
            </a:endParaRPr>
          </a:p>
          <a:p>
            <a:pPr algn="just"/>
            <a:r>
              <a:rPr lang="es-CR" sz="2400" i="1" dirty="0" smtClean="0">
                <a:solidFill>
                  <a:schemeClr val="bg1"/>
                </a:solidFill>
                <a:latin typeface="Futura Std Medium" charset="0"/>
                <a:cs typeface="Futura Std Medium" charset="0"/>
              </a:rPr>
              <a:t>Diferentes configuraciones por cada tipo de reporte:</a:t>
            </a:r>
          </a:p>
        </p:txBody>
      </p:sp>
      <p:graphicFrame>
        <p:nvGraphicFramePr>
          <p:cNvPr id="3" name="Table 2"/>
          <p:cNvGraphicFramePr>
            <a:graphicFrameLocks noGrp="1"/>
          </p:cNvGraphicFramePr>
          <p:nvPr>
            <p:extLst>
              <p:ext uri="{D42A27DB-BD31-4B8C-83A1-F6EECF244321}">
                <p14:modId xmlns:p14="http://schemas.microsoft.com/office/powerpoint/2010/main" val="561099537"/>
              </p:ext>
            </p:extLst>
          </p:nvPr>
        </p:nvGraphicFramePr>
        <p:xfrm>
          <a:off x="1051561" y="3446585"/>
          <a:ext cx="4554416" cy="1118380"/>
        </p:xfrm>
        <a:graphic>
          <a:graphicData uri="http://schemas.openxmlformats.org/drawingml/2006/table">
            <a:tbl>
              <a:tblPr firstRow="1" firstCol="1" bandRow="1">
                <a:tableStyleId>{5C22544A-7EE6-4342-B048-85BDC9FD1C3A}</a:tableStyleId>
              </a:tblPr>
              <a:tblGrid>
                <a:gridCol w="1931440"/>
                <a:gridCol w="1311488"/>
                <a:gridCol w="1311488"/>
              </a:tblGrid>
              <a:tr h="223676">
                <a:tc rowSpan="2">
                  <a:txBody>
                    <a:bodyPr/>
                    <a:lstStyle/>
                    <a:p>
                      <a:pPr marL="0" marR="0" algn="ctr">
                        <a:spcBef>
                          <a:spcPts val="0"/>
                        </a:spcBef>
                        <a:spcAft>
                          <a:spcPts val="0"/>
                        </a:spcAft>
                      </a:pPr>
                      <a:r>
                        <a:rPr lang="en-US" sz="1100" dirty="0" err="1">
                          <a:effectLst/>
                        </a:rPr>
                        <a:t>Nombre</a:t>
                      </a:r>
                      <a:r>
                        <a:rPr lang="en-US" sz="1100" dirty="0">
                          <a:effectLst/>
                        </a:rPr>
                        <a:t> </a:t>
                      </a:r>
                      <a:r>
                        <a:rPr lang="en-US" sz="1100" dirty="0" err="1">
                          <a:effectLst/>
                        </a:rPr>
                        <a:t>Orden</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100" dirty="0" err="1">
                          <a:effectLst/>
                        </a:rPr>
                        <a:t>Configuración</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hMerge="1">
                  <a:txBody>
                    <a:bodyPr/>
                    <a:lstStyle/>
                    <a:p>
                      <a:endParaRPr lang="en-US"/>
                    </a:p>
                  </a:txBody>
                  <a:tcPr/>
                </a:tc>
              </a:tr>
              <a:tr h="223676">
                <a:tc vMerge="1">
                  <a:txBody>
                    <a:bodyPr/>
                    <a:lstStyle/>
                    <a:p>
                      <a:endParaRPr lang="en-US"/>
                    </a:p>
                  </a:txBody>
                  <a:tcPr/>
                </a:tc>
                <a:tc>
                  <a:txBody>
                    <a:bodyPr/>
                    <a:lstStyle/>
                    <a:p>
                      <a:pPr marL="0" marR="0">
                        <a:spcBef>
                          <a:spcPts val="0"/>
                        </a:spcBef>
                        <a:spcAft>
                          <a:spcPts val="0"/>
                        </a:spcAft>
                      </a:pPr>
                      <a:r>
                        <a:rPr lang="en-US" sz="1100">
                          <a:effectLst/>
                        </a:rPr>
                        <a:t>Valor Horizonte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Nivel de confianza</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r h="223676">
                <a:tc>
                  <a:txBody>
                    <a:bodyPr/>
                    <a:lstStyle/>
                    <a:p>
                      <a:pPr marL="0" marR="0">
                        <a:spcBef>
                          <a:spcPts val="0"/>
                        </a:spcBef>
                        <a:spcAft>
                          <a:spcPts val="0"/>
                        </a:spcAft>
                      </a:pPr>
                      <a:r>
                        <a:rPr lang="en-US" sz="1100">
                          <a:effectLst/>
                        </a:rPr>
                        <a:t>Avantest - [tipo de reporte] 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r h="223676">
                <a:tc>
                  <a:txBody>
                    <a:bodyPr/>
                    <a:lstStyle/>
                    <a:p>
                      <a:pPr marL="0" marR="0">
                        <a:spcBef>
                          <a:spcPts val="0"/>
                        </a:spcBef>
                        <a:spcAft>
                          <a:spcPts val="0"/>
                        </a:spcAft>
                      </a:pPr>
                      <a:r>
                        <a:rPr lang="en-US" sz="1100">
                          <a:effectLst/>
                        </a:rPr>
                        <a:t>Avantest - [tipo de reporte] 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45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r h="223676">
                <a:tc>
                  <a:txBody>
                    <a:bodyPr/>
                    <a:lstStyle/>
                    <a:p>
                      <a:pPr marL="0" marR="0">
                        <a:spcBef>
                          <a:spcPts val="0"/>
                        </a:spcBef>
                        <a:spcAft>
                          <a:spcPts val="0"/>
                        </a:spcAft>
                      </a:pPr>
                      <a:r>
                        <a:rPr lang="en-US" sz="1100">
                          <a:effectLst/>
                        </a:rPr>
                        <a:t>Avantest - [tipo de reporte] 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effectLst/>
                        </a:rPr>
                        <a:t>99.95%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Generación de Carga</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lnSpcReduction="10000"/>
          </a:bodyPr>
          <a:lstStyle/>
          <a:p>
            <a:pPr algn="just"/>
            <a:r>
              <a:rPr lang="es-CR" sz="2400" dirty="0" smtClean="0">
                <a:solidFill>
                  <a:schemeClr val="bg1"/>
                </a:solidFill>
                <a:latin typeface="Futura Std Medium" charset="0"/>
                <a:cs typeface="Futura Std Medium" charset="0"/>
              </a:rPr>
              <a:t>Estrategia de carga:</a:t>
            </a:r>
          </a:p>
          <a:p>
            <a:pPr lvl="1" algn="just"/>
            <a:r>
              <a:rPr lang="es-CR" sz="2000" dirty="0" smtClean="0">
                <a:solidFill>
                  <a:schemeClr val="bg1"/>
                </a:solidFill>
                <a:latin typeface="Futura Std Medium" charset="0"/>
                <a:cs typeface="Futura Std Medium" charset="0"/>
              </a:rPr>
              <a:t>Se realizó una solicitud de orden para asegurarnos que la cola de procesamiento se encontraba ejecutando al menos un reporte.</a:t>
            </a:r>
          </a:p>
          <a:p>
            <a:pPr lvl="1" algn="just"/>
            <a:r>
              <a:rPr lang="es-CR" sz="2000" dirty="0" smtClean="0">
                <a:solidFill>
                  <a:schemeClr val="bg1"/>
                </a:solidFill>
                <a:latin typeface="Futura Std Medium" charset="0"/>
                <a:cs typeface="Futura Std Medium" charset="0"/>
              </a:rPr>
              <a:t>Se lanzaron las pruebas de Jmeter-Selenium y se comenzó con el monitoreo web.</a:t>
            </a:r>
          </a:p>
          <a:p>
            <a:pPr lvl="1" algn="just"/>
            <a:r>
              <a:rPr lang="es-CR" sz="2000" dirty="0" smtClean="0">
                <a:solidFill>
                  <a:schemeClr val="bg1"/>
                </a:solidFill>
                <a:latin typeface="Futura Std Medium" charset="0"/>
                <a:cs typeface="Futura Std Medium" charset="0"/>
              </a:rPr>
              <a:t> Se encolaron reportes de los diferentes tipos, con las diferentes configuraciones, en total serian doce reportes diferentes.</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Monitoreo de Tiempos de Carga Web</a:t>
            </a: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smtClean="0">
                <a:solidFill>
                  <a:schemeClr val="bg1"/>
                </a:solidFill>
                <a:latin typeface="Futura Std Medium" charset="0"/>
                <a:cs typeface="Futura Std Medium" charset="0"/>
              </a:rPr>
              <a:t>Validación y ejecución de los escenarios definidos, usando datos válidos para verificar:</a:t>
            </a:r>
          </a:p>
          <a:p>
            <a:pPr lvl="1" algn="just"/>
            <a:r>
              <a:rPr lang="es-CR" sz="2000" dirty="0" smtClean="0">
                <a:solidFill>
                  <a:schemeClr val="bg1"/>
                </a:solidFill>
                <a:latin typeface="Futura Std Medium" charset="0"/>
                <a:cs typeface="Futura Std Medium" charset="0"/>
              </a:rPr>
              <a:t>Que los resultados esperados ocurren cuando se usan datos válidos.</a:t>
            </a:r>
          </a:p>
          <a:p>
            <a:pPr lvl="1" algn="just"/>
            <a:r>
              <a:rPr lang="es-CR" sz="2000" dirty="0" smtClean="0">
                <a:solidFill>
                  <a:schemeClr val="bg1"/>
                </a:solidFill>
                <a:latin typeface="Futura Std Medium" charset="0"/>
                <a:cs typeface="Futura Std Medium" charset="0"/>
              </a:rPr>
              <a:t>Que los tiempos de despliegue de cada página durante el proceso de prueba de carga están dentro de rangos aceptables.</a:t>
            </a: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Monitoreo de Servidores</a:t>
            </a: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dirty="0" smtClean="0">
                <a:solidFill>
                  <a:schemeClr val="bg1"/>
                </a:solidFill>
                <a:latin typeface="Futura Std Medium" charset="0"/>
                <a:cs typeface="Futura Std Medium" charset="0"/>
              </a:rPr>
              <a:t>Estrategia a nivel de servidores, se basa en lo siguiente:</a:t>
            </a:r>
          </a:p>
          <a:p>
            <a:pPr lvl="1" algn="just"/>
            <a:r>
              <a:rPr lang="es-CR" sz="2000" dirty="0" smtClean="0">
                <a:solidFill>
                  <a:schemeClr val="bg1"/>
                </a:solidFill>
                <a:latin typeface="Futura Std Medium" charset="0"/>
                <a:cs typeface="Futura Std Medium" charset="0"/>
              </a:rPr>
              <a:t>Monitoreo desde Foglight para realizar las respectivas mediciones de </a:t>
            </a:r>
          </a:p>
          <a:p>
            <a:pPr lvl="2" algn="just"/>
            <a:r>
              <a:rPr lang="es-CR" sz="1600" dirty="0" smtClean="0">
                <a:solidFill>
                  <a:schemeClr val="bg1"/>
                </a:solidFill>
                <a:latin typeface="Futura Std Medium" charset="0"/>
                <a:cs typeface="Futura Std Medium" charset="0"/>
              </a:rPr>
              <a:t>Memoria RAM usada </a:t>
            </a:r>
            <a:r>
              <a:rPr lang="en-US" sz="1600" dirty="0" smtClean="0">
                <a:solidFill>
                  <a:schemeClr val="bg1"/>
                </a:solidFill>
                <a:latin typeface="Futura Std Medium" charset="0"/>
                <a:cs typeface="Futura Std Medium" charset="0"/>
              </a:rPr>
              <a:t>/ libre</a:t>
            </a:r>
          </a:p>
          <a:p>
            <a:pPr lvl="2" algn="just"/>
            <a:r>
              <a:rPr lang="es-CR" sz="1600" dirty="0" smtClean="0">
                <a:solidFill>
                  <a:schemeClr val="bg1"/>
                </a:solidFill>
                <a:latin typeface="Futura Std Medium" charset="0"/>
                <a:cs typeface="Futura Std Medium" charset="0"/>
              </a:rPr>
              <a:t>% uso del CPU. </a:t>
            </a:r>
          </a:p>
          <a:p>
            <a:pPr lvl="1" algn="just"/>
            <a:r>
              <a:rPr lang="es-CR" sz="2000" dirty="0" smtClean="0">
                <a:solidFill>
                  <a:schemeClr val="bg1"/>
                </a:solidFill>
                <a:latin typeface="Futura Std Medium" charset="0"/>
                <a:cs typeface="Futura Std Medium" charset="0"/>
              </a:rPr>
              <a:t>Las variables se miden constantemente desde el inicio de la prueba y hasta el final de la misma</a:t>
            </a:r>
          </a:p>
          <a:p>
            <a:pPr lvl="1" algn="just"/>
            <a:r>
              <a:rPr lang="es-ES" sz="2000" dirty="0" smtClean="0">
                <a:solidFill>
                  <a:schemeClr val="bg1"/>
                </a:solidFill>
                <a:latin typeface="Futura Std Medium" charset="0"/>
                <a:cs typeface="Futura Std Medium" charset="0"/>
              </a:rPr>
              <a:t>El equipo de soporte del Banco de Costa Rica, recolecta la información necesaria para cada servidor y la envía para el análisis respectivo</a:t>
            </a:r>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Resultados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Riesgo de 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1049"/>
            <a:ext cx="4041775" cy="745286"/>
          </a:xfrm>
        </p:spPr>
        <p:txBody>
          <a:bodyPr>
            <a:normAutofit/>
          </a:bodyPr>
          <a:lstStyle/>
          <a:p>
            <a:pPr algn="l" fontAlgn="auto">
              <a:spcAft>
                <a:spcPts val="0"/>
              </a:spcAft>
              <a:defRPr/>
            </a:pPr>
            <a:r>
              <a:rPr lang="es-CR" sz="3200" dirty="0" smtClean="0">
                <a:solidFill>
                  <a:srgbClr val="FF4401"/>
                </a:solidFill>
                <a:latin typeface="Futura Std Bold"/>
                <a:cs typeface="Futura Std Bold"/>
              </a:rPr>
              <a:t>Contenido</a:t>
            </a:r>
            <a:endParaRPr lang="en-US" sz="3200" dirty="0">
              <a:solidFill>
                <a:srgbClr val="FF4401"/>
              </a:solidFill>
              <a:latin typeface="Futura Std Bold"/>
              <a:ea typeface="+mj-ea"/>
              <a:cs typeface="Futura Std Bold"/>
            </a:endParaRPr>
          </a:p>
        </p:txBody>
      </p:sp>
      <p:graphicFrame>
        <p:nvGraphicFramePr>
          <p:cNvPr id="8" name="Diagram 7"/>
          <p:cNvGraphicFramePr/>
          <p:nvPr/>
        </p:nvGraphicFramePr>
        <p:xfrm>
          <a:off x="1524000" y="1406106"/>
          <a:ext cx="6096000" cy="36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 – Línea base de generación de reportes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smtClean="0">
                <a:solidFill>
                  <a:srgbClr val="35375E"/>
                </a:solidFill>
                <a:latin typeface="Futura Std Medium" charset="0"/>
                <a:cs typeface="Futura Std Medium" charset="0"/>
              </a:rPr>
              <a:t> Todos los reportes se procesan en menos de 28 minutos</a:t>
            </a:r>
          </a:p>
          <a:p>
            <a:pPr marL="0" indent="0" algn="just"/>
            <a:r>
              <a:rPr lang="es-ES" sz="1800" dirty="0" smtClean="0">
                <a:solidFill>
                  <a:srgbClr val="35375E"/>
                </a:solidFill>
                <a:latin typeface="Futura Std Medium" charset="0"/>
                <a:cs typeface="Futura Std Medium" charset="0"/>
              </a:rPr>
              <a:t>Los tipos de reporte que mayor tiempo toman en procesarse son “Pasivos” y “Activos y Pasivos”</a:t>
            </a:r>
          </a:p>
          <a:p>
            <a:pPr marL="0" indent="0" algn="just"/>
            <a:endParaRPr lang="es-ES" sz="1800" dirty="0" smtClean="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657600" y="1836738"/>
            <a:ext cx="5352757" cy="230124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Iniciar y cerrar sesión</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smtClean="0">
                <a:solidFill>
                  <a:srgbClr val="35375E"/>
                </a:solidFill>
                <a:latin typeface="Futura Std Medium" charset="0"/>
                <a:cs typeface="Futura Std Medium" charset="0"/>
              </a:rPr>
              <a:t> Ambas acciones son las que tomaron mayor cantidad de tiempo en responder</a:t>
            </a:r>
          </a:p>
          <a:p>
            <a:pPr marL="0" indent="0" algn="just"/>
            <a:r>
              <a:rPr lang="es-ES" sz="1800" dirty="0" smtClean="0">
                <a:solidFill>
                  <a:srgbClr val="35375E"/>
                </a:solidFill>
                <a:latin typeface="Futura Std Medium" charset="0"/>
                <a:cs typeface="Futura Std Medium" charset="0"/>
              </a:rPr>
              <a:t> Iniciar sesión toma un poco más de 20 segundos</a:t>
            </a:r>
          </a:p>
          <a:p>
            <a:pPr marL="0" indent="0" algn="just"/>
            <a:r>
              <a:rPr lang="es-ES" sz="1800" dirty="0" smtClean="0">
                <a:solidFill>
                  <a:srgbClr val="35375E"/>
                </a:solidFill>
                <a:latin typeface="Futura Std Medium" charset="0"/>
                <a:cs typeface="Futura Std Medium" charset="0"/>
              </a:rPr>
              <a:t> Cerrar sesión en sus valores máximos toma alrededor de 10 segundos</a:t>
            </a:r>
          </a:p>
          <a:p>
            <a:pPr marL="0" indent="0" algn="just"/>
            <a:endParaRPr lang="es-ES" sz="1800" dirty="0" smtClean="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36738"/>
            <a:ext cx="5295425" cy="2367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328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Cargar archivo</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 Es una de las acciones que mayor tiempo </a:t>
            </a:r>
            <a:r>
              <a:rPr lang="es-CR" sz="1800" b="0" dirty="0" smtClean="0">
                <a:solidFill>
                  <a:srgbClr val="35375E"/>
                </a:solidFill>
                <a:latin typeface="Futura Std Medium" charset="0"/>
                <a:cs typeface="Futura Std Medium" charset="0"/>
              </a:rPr>
              <a:t>consume más de 11 segundos</a:t>
            </a:r>
            <a:endParaRPr lang="es-CR" sz="1800" b="0" dirty="0" smtClean="0">
              <a:solidFill>
                <a:srgbClr val="35375E"/>
              </a:solidFill>
              <a:latin typeface="Futura Std Medium" charset="0"/>
              <a:cs typeface="Futura Std Medium" charset="0"/>
            </a:endParaRPr>
          </a:p>
          <a:p>
            <a:pPr marL="0" indent="0"/>
            <a:r>
              <a:rPr lang="en-US" sz="1800" dirty="0" smtClean="0">
                <a:solidFill>
                  <a:srgbClr val="35375E"/>
                </a:solidFill>
                <a:latin typeface="Futura Std Medium" charset="0"/>
                <a:cs typeface="Futura Std Medium" charset="0"/>
              </a:rPr>
              <a:t> A </a:t>
            </a:r>
            <a:r>
              <a:rPr lang="en-US" sz="1800" dirty="0" err="1" smtClean="0">
                <a:solidFill>
                  <a:srgbClr val="35375E"/>
                </a:solidFill>
                <a:latin typeface="Futura Std Medium" charset="0"/>
                <a:cs typeface="Futura Std Medium" charset="0"/>
              </a:rPr>
              <a:t>pesar</a:t>
            </a:r>
            <a:r>
              <a:rPr lang="en-US" sz="1800" dirty="0" smtClean="0">
                <a:solidFill>
                  <a:srgbClr val="35375E"/>
                </a:solidFill>
                <a:latin typeface="Futura Std Medium" charset="0"/>
                <a:cs typeface="Futura Std Medium" charset="0"/>
              </a:rPr>
              <a:t> de </a:t>
            </a:r>
            <a:r>
              <a:rPr lang="en-US" sz="1800" dirty="0" err="1" smtClean="0">
                <a:solidFill>
                  <a:srgbClr val="35375E"/>
                </a:solidFill>
                <a:latin typeface="Futura Std Medium" charset="0"/>
                <a:cs typeface="Futura Std Medium" charset="0"/>
              </a:rPr>
              <a:t>presentar</a:t>
            </a:r>
            <a:r>
              <a:rPr lang="en-US" sz="1800" dirty="0" smtClean="0">
                <a:solidFill>
                  <a:srgbClr val="35375E"/>
                </a:solidFill>
                <a:latin typeface="Futura Std Medium" charset="0"/>
                <a:cs typeface="Futura Std Medium" charset="0"/>
              </a:rPr>
              <a:t> </a:t>
            </a:r>
            <a:r>
              <a:rPr lang="en-US" sz="1800" dirty="0" err="1" smtClean="0">
                <a:solidFill>
                  <a:srgbClr val="35375E"/>
                </a:solidFill>
                <a:latin typeface="Futura Std Medium" charset="0"/>
                <a:cs typeface="Futura Std Medium" charset="0"/>
              </a:rPr>
              <a:t>mucha</a:t>
            </a:r>
            <a:r>
              <a:rPr lang="en-US" sz="1800" dirty="0" smtClean="0">
                <a:solidFill>
                  <a:srgbClr val="35375E"/>
                </a:solidFill>
                <a:latin typeface="Futura Std Medium" charset="0"/>
                <a:cs typeface="Futura Std Medium" charset="0"/>
              </a:rPr>
              <a:t> </a:t>
            </a:r>
            <a:r>
              <a:rPr lang="en-US" sz="1800" dirty="0" err="1" smtClean="0">
                <a:solidFill>
                  <a:srgbClr val="35375E"/>
                </a:solidFill>
                <a:latin typeface="Futura Std Medium" charset="0"/>
                <a:cs typeface="Futura Std Medium" charset="0"/>
              </a:rPr>
              <a:t>irregularidad</a:t>
            </a:r>
            <a:r>
              <a:rPr lang="en-US" sz="1800" dirty="0" smtClean="0">
                <a:solidFill>
                  <a:srgbClr val="35375E"/>
                </a:solidFill>
                <a:latin typeface="Futura Std Medium" charset="0"/>
                <a:cs typeface="Futura Std Medium" charset="0"/>
              </a:rPr>
              <a:t>, la </a:t>
            </a:r>
            <a:r>
              <a:rPr lang="en-US" sz="1800" dirty="0" err="1" smtClean="0">
                <a:solidFill>
                  <a:srgbClr val="35375E"/>
                </a:solidFill>
                <a:latin typeface="Futura Std Medium" charset="0"/>
                <a:cs typeface="Futura Std Medium" charset="0"/>
              </a:rPr>
              <a:t>variación</a:t>
            </a:r>
            <a:r>
              <a:rPr lang="en-US" sz="1800" dirty="0" smtClean="0">
                <a:solidFill>
                  <a:srgbClr val="35375E"/>
                </a:solidFill>
                <a:latin typeface="Futura Std Medium" charset="0"/>
                <a:cs typeface="Futura Std Medium" charset="0"/>
              </a:rPr>
              <a:t> </a:t>
            </a:r>
            <a:r>
              <a:rPr lang="en-US" sz="1800" dirty="0" err="1" smtClean="0">
                <a:solidFill>
                  <a:srgbClr val="35375E"/>
                </a:solidFill>
                <a:latin typeface="Futura Std Medium" charset="0"/>
                <a:cs typeface="Futura Std Medium" charset="0"/>
              </a:rPr>
              <a:t>es</a:t>
            </a:r>
            <a:r>
              <a:rPr lang="en-US" sz="1800" dirty="0" smtClean="0">
                <a:solidFill>
                  <a:srgbClr val="35375E"/>
                </a:solidFill>
                <a:latin typeface="Futura Std Medium" charset="0"/>
                <a:cs typeface="Futura Std Medium" charset="0"/>
              </a:rPr>
              <a:t> </a:t>
            </a:r>
            <a:r>
              <a:rPr lang="en-US" sz="1800" dirty="0" err="1" smtClean="0">
                <a:solidFill>
                  <a:srgbClr val="35375E"/>
                </a:solidFill>
                <a:latin typeface="Futura Std Medium" charset="0"/>
                <a:cs typeface="Futura Std Medium" charset="0"/>
              </a:rPr>
              <a:t>menor</a:t>
            </a:r>
            <a:r>
              <a:rPr lang="en-US" sz="1800" dirty="0" smtClean="0">
                <a:solidFill>
                  <a:srgbClr val="35375E"/>
                </a:solidFill>
                <a:latin typeface="Futura Std Medium" charset="0"/>
                <a:cs typeface="Futura Std Medium" charset="0"/>
              </a:rPr>
              <a:t> a un </a:t>
            </a:r>
            <a:r>
              <a:rPr lang="en-US" sz="1800" dirty="0" err="1" smtClean="0">
                <a:solidFill>
                  <a:srgbClr val="35375E"/>
                </a:solidFill>
                <a:latin typeface="Futura Std Medium" charset="0"/>
                <a:cs typeface="Futura Std Medium" charset="0"/>
              </a:rPr>
              <a:t>segundo</a:t>
            </a:r>
            <a:endParaRPr lang="es-CR" sz="1800" b="0" dirty="0">
              <a:solidFill>
                <a:srgbClr val="35375E"/>
              </a:solidFill>
              <a:latin typeface="Futura Std Medium" charset="0"/>
              <a:cs typeface="Futura Std Medium"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36738"/>
            <a:ext cx="5409837" cy="17371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5706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Ir a página solicitudes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Presenta una anomalía  al minuto 140 de la prueba alcanzando un valor máximo de 14 segundos</a:t>
            </a:r>
            <a:endParaRPr lang="es-CR" sz="1800" b="0" dirty="0">
              <a:solidFill>
                <a:srgbClr val="35375E"/>
              </a:solidFill>
              <a:latin typeface="Futura Std Medium" charset="0"/>
              <a:cs typeface="Futura Std Medium"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861876"/>
            <a:ext cx="5342586" cy="1746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 – Acciones restantes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Se mantienen por debajo de los 5 segundos</a:t>
            </a:r>
            <a:endParaRPr lang="es-CR" sz="1800" b="0" dirty="0">
              <a:solidFill>
                <a:srgbClr val="35375E"/>
              </a:solidFill>
              <a:latin typeface="Futura Std Medium" charset="0"/>
              <a:cs typeface="Futura Std Medium" charset="0"/>
            </a:endParaRPr>
          </a:p>
        </p:txBody>
      </p:sp>
    </p:spTree>
    <p:extLst>
      <p:ext uri="{BB962C8B-B14F-4D97-AF65-F5344CB8AC3E}">
        <p14:creationId xmlns:p14="http://schemas.microsoft.com/office/powerpoint/2010/main" val="2487318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Iniciar y Cerrar sesión</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Para la prueba de rendimiento, ambas acciones prácticamente duplicaron el tiempo de ejecución con respecto a la línea base</a:t>
            </a:r>
            <a:endParaRPr lang="es-CR" sz="1800" b="0" dirty="0">
              <a:solidFill>
                <a:srgbClr val="35375E"/>
              </a:solidFill>
              <a:latin typeface="Futura Std Medium" charset="0"/>
              <a:cs typeface="Futura Std Medium"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647825"/>
            <a:ext cx="5283106" cy="1897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51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Cargar archivo</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ES" sz="1800" dirty="0" smtClean="0">
                <a:solidFill>
                  <a:srgbClr val="35375E"/>
                </a:solidFill>
                <a:latin typeface="Futura Std Medium" charset="0"/>
                <a:cs typeface="Futura Std Medium" charset="0"/>
              </a:rPr>
              <a:t>Incrementó su tiempo de ejecución en comparación con la línea base, de un pico de 11.9 segundos paso a uno de 45 segundos</a:t>
            </a:r>
          </a:p>
          <a:p>
            <a:pPr marL="0" indent="0"/>
            <a:endParaRPr lang="en-US" sz="1800" b="0" dirty="0">
              <a:solidFill>
                <a:srgbClr val="35375E"/>
              </a:solidFill>
              <a:latin typeface="Futura Std Medium" charset="0"/>
              <a:cs typeface="Futura Std Medium" charset="0"/>
            </a:endParaRPr>
          </a:p>
        </p:txBody>
      </p:sp>
      <p:pic>
        <p:nvPicPr>
          <p:cNvPr id="6" name="Picture 5" descr="Cargar_archivo.png"/>
          <p:cNvPicPr>
            <a:picLocks noChangeAspect="1"/>
          </p:cNvPicPr>
          <p:nvPr/>
        </p:nvPicPr>
        <p:blipFill>
          <a:blip r:embed="rId3"/>
          <a:stretch>
            <a:fillRect/>
          </a:stretch>
        </p:blipFill>
        <p:spPr>
          <a:xfrm>
            <a:off x="3892378" y="1836738"/>
            <a:ext cx="4942703" cy="23318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3812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a:t>
            </a:r>
            <a:r>
              <a:rPr lang="es-CR" sz="3200" dirty="0" smtClean="0">
                <a:solidFill>
                  <a:srgbClr val="FF4401"/>
                </a:solidFill>
                <a:latin typeface="Futura Std Bold"/>
                <a:cs typeface="Futura Std Bold"/>
              </a:rPr>
              <a:t>solicitudes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smtClean="0">
                <a:solidFill>
                  <a:srgbClr val="35375E"/>
                </a:solidFill>
                <a:latin typeface="Futura Std Medium" charset="0"/>
                <a:cs typeface="Futura Std Medium" charset="0"/>
              </a:rPr>
              <a:t> Pasó de un pico máximo de </a:t>
            </a:r>
            <a:r>
              <a:rPr lang="es-CR" sz="1800" dirty="0" smtClean="0">
                <a:solidFill>
                  <a:srgbClr val="35375E"/>
                </a:solidFill>
                <a:latin typeface="Futura Std Medium" charset="0"/>
                <a:cs typeface="Futura Std Medium" charset="0"/>
              </a:rPr>
              <a:t>14 </a:t>
            </a:r>
            <a:r>
              <a:rPr lang="es-CR" sz="1800" dirty="0" smtClean="0">
                <a:solidFill>
                  <a:srgbClr val="35375E"/>
                </a:solidFill>
                <a:latin typeface="Futura Std Medium" charset="0"/>
                <a:cs typeface="Futura Std Medium" charset="0"/>
              </a:rPr>
              <a:t>segundos a uno de </a:t>
            </a:r>
            <a:r>
              <a:rPr lang="es-CR" sz="1800" dirty="0" smtClean="0">
                <a:solidFill>
                  <a:srgbClr val="35375E"/>
                </a:solidFill>
                <a:latin typeface="Futura Std Medium" charset="0"/>
                <a:cs typeface="Futura Std Medium" charset="0"/>
              </a:rPr>
              <a:t>12 segundos</a:t>
            </a:r>
            <a:endParaRPr lang="es-CR" sz="1800" dirty="0" smtClean="0">
              <a:solidFill>
                <a:srgbClr val="35375E"/>
              </a:solidFill>
              <a:latin typeface="Futura Std Medium" charset="0"/>
              <a:cs typeface="Futura Std Medium" charset="0"/>
            </a:endParaRPr>
          </a:p>
          <a:p>
            <a:pPr marL="0" indent="0"/>
            <a:endParaRPr lang="en-US" sz="1800" b="0" dirty="0">
              <a:solidFill>
                <a:srgbClr val="35375E"/>
              </a:solidFill>
              <a:latin typeface="Futura Std Medium" charset="0"/>
              <a:cs typeface="Futura Std Medium" charset="0"/>
            </a:endParaRPr>
          </a:p>
        </p:txBody>
      </p:sp>
      <p:pic>
        <p:nvPicPr>
          <p:cNvPr id="6" name="Picture 5" descr="D:\Avantica\Projects\BCR\SVN RiesgoLiquidez\Ejecucion\Ciclo I Pruebas\Graficos\Monitoreo Web\ColaGenReportesYWeb\Ir_a_pagina_solicitudes.png"/>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47825"/>
            <a:ext cx="5486400" cy="24580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3925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plantillas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r>
              <a:rPr lang="es-CR" sz="1800" dirty="0" smtClean="0">
                <a:solidFill>
                  <a:srgbClr val="35375E"/>
                </a:solidFill>
                <a:latin typeface="Futura Std Medium" charset="0"/>
                <a:cs typeface="Futura Std Medium" charset="0"/>
              </a:rPr>
              <a:t> Pasó de un pico máximo de 2.5 segundos a uno de 16</a:t>
            </a:r>
          </a:p>
          <a:p>
            <a:pPr marL="0" indent="0"/>
            <a:endParaRPr lang="en-US" sz="1800" b="0" dirty="0">
              <a:solidFill>
                <a:srgbClr val="35375E"/>
              </a:solidFill>
              <a:latin typeface="Futura Std Medium" charset="0"/>
              <a:cs typeface="Futura Std Medium" charset="0"/>
            </a:endParaRPr>
          </a:p>
        </p:txBody>
      </p:sp>
      <p:pic>
        <p:nvPicPr>
          <p:cNvPr id="5" name="Picture 4" descr="Ir_a_pagina_plantillas.png"/>
          <p:cNvPicPr>
            <a:picLocks noChangeAspect="1"/>
          </p:cNvPicPr>
          <p:nvPr/>
        </p:nvPicPr>
        <p:blipFill>
          <a:blip r:embed="rId2"/>
          <a:stretch>
            <a:fillRect/>
          </a:stretch>
        </p:blipFill>
        <p:spPr>
          <a:xfrm>
            <a:off x="3657600" y="1836739"/>
            <a:ext cx="5276335" cy="2320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22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Ir a página ordenes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s-CR" sz="1800" b="0" dirty="0" smtClean="0">
                <a:solidFill>
                  <a:srgbClr val="35375E"/>
                </a:solidFill>
                <a:latin typeface="Futura Std Medium" charset="0"/>
                <a:cs typeface="Futura Std Medium" charset="0"/>
              </a:rPr>
              <a:t> Presenta un pico máximo  de alrededor 20 segundos</a:t>
            </a:r>
            <a:endParaRPr lang="es-CR" sz="1800" b="0" dirty="0">
              <a:solidFill>
                <a:srgbClr val="35375E"/>
              </a:solidFill>
              <a:latin typeface="Futura Std Medium" charset="0"/>
              <a:cs typeface="Futura Std Medium" charset="0"/>
            </a:endParaRPr>
          </a:p>
        </p:txBody>
      </p:sp>
      <p:pic>
        <p:nvPicPr>
          <p:cNvPr id="7" name="Picture 6" descr="Ir_a_pagina_ordenes.png"/>
          <p:cNvPicPr>
            <a:picLocks noChangeAspect="1"/>
          </p:cNvPicPr>
          <p:nvPr/>
        </p:nvPicPr>
        <p:blipFill>
          <a:blip r:embed="rId3"/>
          <a:stretch>
            <a:fillRect/>
          </a:stretch>
        </p:blipFill>
        <p:spPr>
          <a:xfrm>
            <a:off x="3657600" y="1836738"/>
            <a:ext cx="5251622" cy="2325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749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Introducción</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Riesgo 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167224"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Escenario III – Acciones restantes</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r>
              <a:rPr lang="en-US" sz="1800" dirty="0" smtClean="0">
                <a:solidFill>
                  <a:srgbClr val="35375E"/>
                </a:solidFill>
                <a:latin typeface="Futura Std Medium" charset="0"/>
                <a:cs typeface="Futura Std Medium" charset="0"/>
              </a:rPr>
              <a:t> </a:t>
            </a:r>
            <a:r>
              <a:rPr lang="es-CR" sz="1800" dirty="0" smtClean="0">
                <a:solidFill>
                  <a:srgbClr val="35375E"/>
                </a:solidFill>
                <a:latin typeface="Futura Std Medium" charset="0"/>
                <a:cs typeface="Futura Std Medium" charset="0"/>
              </a:rPr>
              <a:t>Para el resto de las acciones se pudo observar que, hubo un incremento en los tiempos de respuesta en comparación  con los resultados de la línea base, sin embargo este incremento es bajo.</a:t>
            </a:r>
            <a:endParaRPr lang="es-CR" sz="1800" b="0" dirty="0">
              <a:solidFill>
                <a:srgbClr val="35375E"/>
              </a:solidFill>
              <a:latin typeface="Futura Std Medium" charset="0"/>
              <a:cs typeface="Futura Std Medium" charset="0"/>
            </a:endParaRPr>
          </a:p>
        </p:txBody>
      </p:sp>
    </p:spTree>
    <p:extLst>
      <p:ext uri="{BB962C8B-B14F-4D97-AF65-F5344CB8AC3E}">
        <p14:creationId xmlns:p14="http://schemas.microsoft.com/office/powerpoint/2010/main" val="47874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r>
              <a:rPr lang="es-ES" sz="1800" dirty="0" smtClean="0">
                <a:solidFill>
                  <a:srgbClr val="35375E"/>
                </a:solidFill>
                <a:latin typeface="Futura Std Medium" charset="0"/>
                <a:cs typeface="Futura Std Medium" charset="0"/>
              </a:rPr>
              <a:t> El </a:t>
            </a:r>
            <a:r>
              <a:rPr lang="es-ES" sz="1800" b="1" dirty="0" smtClean="0">
                <a:solidFill>
                  <a:srgbClr val="35375E"/>
                </a:solidFill>
                <a:latin typeface="Futura Std Medium" charset="0"/>
                <a:cs typeface="Futura Std Medium" charset="0"/>
              </a:rPr>
              <a:t>Servidor de base de datos</a:t>
            </a:r>
            <a:r>
              <a:rPr lang="es-ES" sz="1800" dirty="0" smtClean="0">
                <a:solidFill>
                  <a:srgbClr val="35375E"/>
                </a:solidFill>
                <a:latin typeface="Futura Std Medium" charset="0"/>
                <a:cs typeface="Futura Std Medium" charset="0"/>
              </a:rPr>
              <a:t> se mantuvo en valores muy estables de consumo de memoria a lo largo de la prueba. El consumo de memoria fue cercano a los 8.5Gb.</a:t>
            </a:r>
          </a:p>
          <a:p>
            <a:pPr marL="0" indent="0"/>
            <a:endParaRPr lang="en-US" sz="1800" b="0" dirty="0">
              <a:solidFill>
                <a:srgbClr val="35375E"/>
              </a:solidFill>
              <a:latin typeface="Futura Std Medium" charset="0"/>
              <a:cs typeface="Futura Std Medium" charset="0"/>
            </a:endParaRPr>
          </a:p>
        </p:txBody>
      </p:sp>
      <p:pic>
        <p:nvPicPr>
          <p:cNvPr id="6" name="Imagen 3"/>
          <p:cNvPicPr/>
          <p:nvPr/>
        </p:nvPicPr>
        <p:blipFill>
          <a:blip r:embed="rId3"/>
          <a:stretch>
            <a:fillRect/>
          </a:stretch>
        </p:blipFill>
        <p:spPr>
          <a:xfrm>
            <a:off x="3855309" y="1836738"/>
            <a:ext cx="4764960" cy="19827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aplicación </a:t>
            </a:r>
            <a:r>
              <a:rPr lang="es-ES" sz="1800" dirty="0" smtClean="0">
                <a:solidFill>
                  <a:srgbClr val="35375E"/>
                </a:solidFill>
                <a:latin typeface="Futura Std Medium" charset="0"/>
                <a:cs typeface="Futura Std Medium" charset="0"/>
              </a:rPr>
              <a:t>en general se mantuvieron estables con valores cercanos a los 4Gb.</a:t>
            </a:r>
            <a:endParaRPr lang="en-US" sz="1800" b="0" dirty="0">
              <a:solidFill>
                <a:srgbClr val="35375E"/>
              </a:solidFill>
              <a:latin typeface="Futura Std Medium" charset="0"/>
              <a:cs typeface="Futura Std Medium" charset="0"/>
            </a:endParaRPr>
          </a:p>
        </p:txBody>
      </p:sp>
      <p:pic>
        <p:nvPicPr>
          <p:cNvPr id="5" name="Imagen 9"/>
          <p:cNvPicPr/>
          <p:nvPr/>
        </p:nvPicPr>
        <p:blipFill>
          <a:blip r:embed="rId4"/>
          <a:stretch>
            <a:fillRect/>
          </a:stretch>
        </p:blipFill>
        <p:spPr>
          <a:xfrm>
            <a:off x="3754292" y="1647825"/>
            <a:ext cx="4957222" cy="1988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9806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Memoria RAM</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lstStyle/>
          <a:p>
            <a:pPr marL="0" indent="0" algn="just">
              <a:buNone/>
            </a:pPr>
            <a:r>
              <a:rPr lang="es-ES" sz="1800" dirty="0" smtClean="0">
                <a:solidFill>
                  <a:srgbClr val="35375E"/>
                </a:solidFill>
                <a:latin typeface="Futura Std Medium" charset="0"/>
                <a:cs typeface="Futura Std Medium" charset="0"/>
              </a:rPr>
              <a:t> </a:t>
            </a:r>
          </a:p>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presentación </a:t>
            </a:r>
            <a:r>
              <a:rPr lang="es-ES" sz="1800" dirty="0" smtClean="0">
                <a:solidFill>
                  <a:srgbClr val="35375E"/>
                </a:solidFill>
                <a:latin typeface="Futura Std Medium" charset="0"/>
                <a:cs typeface="Futura Std Medium" charset="0"/>
              </a:rPr>
              <a:t>se mantuvieron estables en valores cercanos a los 4Gb </a:t>
            </a:r>
          </a:p>
          <a:p>
            <a:pPr marL="0" indent="0"/>
            <a:endParaRPr lang="en-US" sz="1800" b="0" dirty="0">
              <a:solidFill>
                <a:srgbClr val="35375E"/>
              </a:solidFill>
              <a:latin typeface="Futura Std Medium" charset="0"/>
              <a:cs typeface="Futura Std Medium" charset="0"/>
            </a:endParaRPr>
          </a:p>
        </p:txBody>
      </p:sp>
      <p:pic>
        <p:nvPicPr>
          <p:cNvPr id="6" name="Imagen 13"/>
          <p:cNvPicPr/>
          <p:nvPr/>
        </p:nvPicPr>
        <p:blipFill>
          <a:blip r:embed="rId3"/>
          <a:stretch>
            <a:fillRect/>
          </a:stretch>
        </p:blipFill>
        <p:spPr>
          <a:xfrm>
            <a:off x="3657600" y="1836738"/>
            <a:ext cx="5409028" cy="2135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5749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27212"/>
            <a:ext cx="3200400" cy="3094037"/>
          </a:xfrm>
        </p:spPr>
        <p:txBody>
          <a:bodyPr>
            <a:normAutofit/>
          </a:bodyPr>
          <a:lstStyle/>
          <a:p>
            <a:pPr marL="0" indent="0" algn="just">
              <a:buNone/>
            </a:pPr>
            <a:r>
              <a:rPr lang="es-ES" sz="1800" dirty="0" smtClean="0">
                <a:solidFill>
                  <a:srgbClr val="35375E"/>
                </a:solidFill>
                <a:latin typeface="Futura Std Medium"/>
                <a:cs typeface="Futura Std Medium" charset="0"/>
              </a:rPr>
              <a:t> </a:t>
            </a:r>
          </a:p>
          <a:p>
            <a:pPr marL="0" indent="0" algn="just"/>
            <a:r>
              <a:rPr lang="es-ES" sz="1800" b="0" dirty="0" smtClean="0">
                <a:solidFill>
                  <a:srgbClr val="35375E"/>
                </a:solidFill>
                <a:latin typeface="Futura Std Medium"/>
                <a:cs typeface="Futura Std Medium" charset="0"/>
              </a:rPr>
              <a:t>El uso de CPU en el </a:t>
            </a:r>
            <a:r>
              <a:rPr lang="es-ES" sz="1800" b="1" dirty="0" smtClean="0">
                <a:solidFill>
                  <a:srgbClr val="35375E"/>
                </a:solidFill>
                <a:latin typeface="Futura Std Medium"/>
                <a:cs typeface="Futura Std Medium" charset="0"/>
              </a:rPr>
              <a:t>Servidor de base de datos </a:t>
            </a:r>
            <a:r>
              <a:rPr lang="es-ES" sz="1800" b="0" dirty="0" smtClean="0">
                <a:solidFill>
                  <a:srgbClr val="35375E"/>
                </a:solidFill>
                <a:latin typeface="Futura Std Medium"/>
                <a:cs typeface="Futura Std Medium" charset="0"/>
              </a:rPr>
              <a:t>presenta valores promedio muy estables, con una usabilidad del procesador cercana al 5% a lo largo de toda la prueba</a:t>
            </a:r>
            <a:endParaRPr lang="en-US" sz="1800" b="0" dirty="0">
              <a:solidFill>
                <a:srgbClr val="35375E"/>
              </a:solidFill>
              <a:latin typeface="Futura Std Medium"/>
              <a:cs typeface="Futura Std Medium" charset="0"/>
            </a:endParaRPr>
          </a:p>
        </p:txBody>
      </p:sp>
      <p:pic>
        <p:nvPicPr>
          <p:cNvPr id="5" name="Imagen 2"/>
          <p:cNvPicPr/>
          <p:nvPr/>
        </p:nvPicPr>
        <p:blipFill>
          <a:blip r:embed="rId4"/>
          <a:stretch>
            <a:fillRect/>
          </a:stretch>
        </p:blipFill>
        <p:spPr>
          <a:xfrm>
            <a:off x="3842951" y="1836737"/>
            <a:ext cx="5140411" cy="2747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buNone/>
            </a:pPr>
            <a:r>
              <a:rPr lang="es-ES" sz="1800" dirty="0" smtClean="0">
                <a:solidFill>
                  <a:srgbClr val="35375E"/>
                </a:solidFill>
                <a:latin typeface="Futura Std Medium" charset="0"/>
                <a:cs typeface="Futura Std Medium" charset="0"/>
              </a:rPr>
              <a:t> </a:t>
            </a:r>
            <a:endParaRPr lang="es-ES" sz="1800" dirty="0" smtClean="0">
              <a:solidFill>
                <a:srgbClr val="35375E"/>
              </a:solidFill>
              <a:latin typeface="Futura Std Medium"/>
              <a:cs typeface="Futura Std Medium" charset="0"/>
            </a:endParaRPr>
          </a:p>
          <a:p>
            <a:pPr marL="0" indent="0" algn="just"/>
            <a:r>
              <a:rPr lang="es-ES" sz="1800" dirty="0">
                <a:solidFill>
                  <a:srgbClr val="35375E"/>
                </a:solidFill>
                <a:latin typeface="Futura Std Medium"/>
                <a:cs typeface="Futura Std Medium" charset="0"/>
              </a:rPr>
              <a:t>Los </a:t>
            </a:r>
            <a:r>
              <a:rPr lang="es-ES" sz="1800" b="1" dirty="0">
                <a:solidFill>
                  <a:srgbClr val="35375E"/>
                </a:solidFill>
                <a:latin typeface="Futura Std Medium"/>
                <a:cs typeface="Futura Std Medium" charset="0"/>
              </a:rPr>
              <a:t>Servidores de Aplicación	</a:t>
            </a:r>
            <a:r>
              <a:rPr lang="es-ES" sz="1800" dirty="0">
                <a:solidFill>
                  <a:srgbClr val="35375E"/>
                </a:solidFill>
                <a:latin typeface="Futura Std Medium"/>
                <a:cs typeface="Futura Std Medium" charset="0"/>
              </a:rPr>
              <a:t>registran valores promedio cercanos al 14% de uso del </a:t>
            </a:r>
            <a:r>
              <a:rPr lang="es-ES" sz="1800" dirty="0" smtClean="0">
                <a:solidFill>
                  <a:srgbClr val="35375E"/>
                </a:solidFill>
                <a:latin typeface="Futura Std Medium"/>
                <a:cs typeface="Futura Std Medium" charset="0"/>
              </a:rPr>
              <a:t>CPU</a:t>
            </a:r>
          </a:p>
          <a:p>
            <a:pPr marL="0" indent="0" algn="just"/>
            <a:r>
              <a:rPr lang="es-ES" sz="1800" b="0" dirty="0" smtClean="0">
                <a:solidFill>
                  <a:srgbClr val="35375E"/>
                </a:solidFill>
                <a:latin typeface="Futura Std Medium"/>
                <a:cs typeface="Futura Std Medium" charset="0"/>
              </a:rPr>
              <a:t>Alcanzando valores máximos de 45% </a:t>
            </a:r>
            <a:r>
              <a:rPr lang="es-ES" sz="1800" dirty="0">
                <a:solidFill>
                  <a:srgbClr val="35375E"/>
                </a:solidFill>
                <a:latin typeface="Futura Std Medium"/>
                <a:cs typeface="Futura Std Medium" charset="0"/>
              </a:rPr>
              <a:t>para BCR0683ASRL91 y 32% para BCR0683ASRL92</a:t>
            </a:r>
            <a:endParaRPr lang="es-ES" sz="1800" b="0" dirty="0" smtClean="0">
              <a:solidFill>
                <a:srgbClr val="35375E"/>
              </a:solidFill>
              <a:latin typeface="Futura Std Medium"/>
              <a:cs typeface="Futura Std Medium" charset="0"/>
            </a:endParaRPr>
          </a:p>
          <a:p>
            <a:pPr marL="0" indent="0" algn="just"/>
            <a:endParaRPr lang="en-US" sz="1800" b="0" dirty="0">
              <a:solidFill>
                <a:srgbClr val="35375E"/>
              </a:solidFill>
              <a:latin typeface="Futura Std Medium"/>
              <a:cs typeface="Futura Std Medium" charset="0"/>
            </a:endParaRPr>
          </a:p>
        </p:txBody>
      </p:sp>
      <p:pic>
        <p:nvPicPr>
          <p:cNvPr id="4" name="Imagen 6"/>
          <p:cNvPicPr/>
          <p:nvPr/>
        </p:nvPicPr>
        <p:blipFill>
          <a:blip r:embed="rId4"/>
          <a:stretch>
            <a:fillRect/>
          </a:stretch>
        </p:blipFill>
        <p:spPr>
          <a:xfrm>
            <a:off x="3657597" y="1647825"/>
            <a:ext cx="5331655" cy="1791726"/>
          </a:xfrm>
          <a:prstGeom prst="rect">
            <a:avLst/>
          </a:prstGeom>
          <a:ln>
            <a:noFill/>
          </a:ln>
          <a:effectLst>
            <a:outerShdw blurRad="292100" dist="139700" dir="2700000" algn="tl" rotWithShape="0">
              <a:srgbClr val="333333">
                <a:alpha val="65000"/>
              </a:srgbClr>
            </a:outerShdw>
          </a:effectLst>
        </p:spPr>
      </p:pic>
      <p:pic>
        <p:nvPicPr>
          <p:cNvPr id="5" name="Imagen 10"/>
          <p:cNvPicPr/>
          <p:nvPr/>
        </p:nvPicPr>
        <p:blipFill>
          <a:blip r:embed="rId5"/>
          <a:stretch>
            <a:fillRect/>
          </a:stretch>
        </p:blipFill>
        <p:spPr>
          <a:xfrm>
            <a:off x="3657597" y="3628464"/>
            <a:ext cx="5331655" cy="1491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8579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695325"/>
            <a:ext cx="5357005" cy="9525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Comportamiento de Servidores</a:t>
            </a:r>
            <a:br>
              <a:rPr lang="es-CR" sz="3200" dirty="0" smtClean="0">
                <a:solidFill>
                  <a:srgbClr val="FF4401"/>
                </a:solidFill>
                <a:latin typeface="Futura Std Bold"/>
                <a:cs typeface="Futura Std Bold"/>
              </a:rPr>
            </a:br>
            <a:r>
              <a:rPr lang="es-CR" sz="3200" dirty="0" smtClean="0">
                <a:solidFill>
                  <a:srgbClr val="FF4401"/>
                </a:solidFill>
                <a:latin typeface="Futura Std Bold"/>
                <a:cs typeface="Futura Std Bold"/>
              </a:rPr>
              <a:t>Uso de CPU</a:t>
            </a:r>
            <a:endParaRPr lang="en-US" sz="3200" dirty="0">
              <a:solidFill>
                <a:srgbClr val="FF4401"/>
              </a:solidFill>
              <a:latin typeface="Futura Std Bold"/>
              <a:ea typeface="+mj-ea"/>
              <a:cs typeface="Futura Std Bold"/>
            </a:endParaRPr>
          </a:p>
        </p:txBody>
      </p:sp>
      <p:sp>
        <p:nvSpPr>
          <p:cNvPr id="11266" name="Content Placeholder 2"/>
          <p:cNvSpPr>
            <a:spLocks noGrp="1"/>
          </p:cNvSpPr>
          <p:nvPr>
            <p:ph sz="half" idx="1"/>
          </p:nvPr>
        </p:nvSpPr>
        <p:spPr>
          <a:xfrm>
            <a:off x="457200" y="1836738"/>
            <a:ext cx="3200400" cy="3094037"/>
          </a:xfrm>
        </p:spPr>
        <p:txBody>
          <a:bodyPr>
            <a:normAutofit/>
          </a:bodyPr>
          <a:lstStyle/>
          <a:p>
            <a:pPr marL="0" indent="0" algn="just">
              <a:buNone/>
            </a:pPr>
            <a:r>
              <a:rPr lang="es-ES" sz="1800" dirty="0" smtClean="0">
                <a:solidFill>
                  <a:srgbClr val="35375E"/>
                </a:solidFill>
                <a:latin typeface="Futura Std Medium" charset="0"/>
                <a:cs typeface="Futura Std Medium" charset="0"/>
              </a:rPr>
              <a:t> </a:t>
            </a:r>
          </a:p>
          <a:p>
            <a:pPr marL="0" indent="0" algn="just"/>
            <a:r>
              <a:rPr lang="es-ES" sz="1800" dirty="0" smtClean="0">
                <a:solidFill>
                  <a:srgbClr val="35375E"/>
                </a:solidFill>
                <a:latin typeface="Futura Std Medium" charset="0"/>
                <a:cs typeface="Futura Std Medium" charset="0"/>
              </a:rPr>
              <a:t> Los </a:t>
            </a:r>
            <a:r>
              <a:rPr lang="es-ES" sz="1800" b="1" dirty="0" smtClean="0">
                <a:solidFill>
                  <a:srgbClr val="35375E"/>
                </a:solidFill>
                <a:latin typeface="Futura Std Medium" charset="0"/>
                <a:cs typeface="Futura Std Medium" charset="0"/>
              </a:rPr>
              <a:t>Servidores de presentación, </a:t>
            </a:r>
            <a:r>
              <a:rPr lang="es-ES" sz="1800" dirty="0" smtClean="0">
                <a:solidFill>
                  <a:srgbClr val="35375E"/>
                </a:solidFill>
                <a:latin typeface="Futura Std Medium" charset="0"/>
                <a:cs typeface="Futura Std Medium" charset="0"/>
              </a:rPr>
              <a:t>el uso del CPU muestra que en el </a:t>
            </a:r>
            <a:r>
              <a:rPr lang="es-ES" sz="1800" dirty="0">
                <a:solidFill>
                  <a:srgbClr val="35375E"/>
                </a:solidFill>
                <a:latin typeface="Futura Std Medium" charset="0"/>
                <a:cs typeface="Futura Std Medium" charset="0"/>
              </a:rPr>
              <a:t>servidor 	</a:t>
            </a:r>
            <a:r>
              <a:rPr lang="es-ES" sz="1800" dirty="0" smtClean="0">
                <a:solidFill>
                  <a:srgbClr val="35375E"/>
                </a:solidFill>
                <a:latin typeface="Futura Std Medium" charset="0"/>
                <a:cs typeface="Futura Std Medium" charset="0"/>
              </a:rPr>
              <a:t>BCR0683ASRL92 mantuvo mayor actividad que BCR0683ASRL91 durante la mañana.</a:t>
            </a:r>
            <a:endParaRPr lang="en-US" sz="1800" b="0" dirty="0">
              <a:solidFill>
                <a:srgbClr val="35375E"/>
              </a:solidFill>
              <a:latin typeface="Futura Std Medium" charset="0"/>
              <a:cs typeface="Futura Std Medium" charset="0"/>
            </a:endParaRPr>
          </a:p>
        </p:txBody>
      </p:sp>
      <p:pic>
        <p:nvPicPr>
          <p:cNvPr id="5" name="Imagen 10"/>
          <p:cNvPicPr/>
          <p:nvPr/>
        </p:nvPicPr>
        <p:blipFill>
          <a:blip r:embed="rId4"/>
          <a:stretch>
            <a:fillRect/>
          </a:stretch>
        </p:blipFill>
        <p:spPr>
          <a:xfrm>
            <a:off x="3657600" y="1647825"/>
            <a:ext cx="5165124" cy="1707320"/>
          </a:xfrm>
          <a:prstGeom prst="rect">
            <a:avLst/>
          </a:prstGeom>
        </p:spPr>
      </p:pic>
      <p:pic>
        <p:nvPicPr>
          <p:cNvPr id="6" name="Imagen 14"/>
          <p:cNvPicPr/>
          <p:nvPr/>
        </p:nvPicPr>
        <p:blipFill>
          <a:blip r:embed="rId5"/>
          <a:stretch>
            <a:fillRect/>
          </a:stretch>
        </p:blipFill>
        <p:spPr>
          <a:xfrm>
            <a:off x="3657600" y="3544059"/>
            <a:ext cx="5165124" cy="1575630"/>
          </a:xfrm>
          <a:prstGeom prst="rect">
            <a:avLst/>
          </a:prstGeom>
        </p:spPr>
      </p:pic>
    </p:spTree>
    <p:extLst>
      <p:ext uri="{BB962C8B-B14F-4D97-AF65-F5344CB8AC3E}">
        <p14:creationId xmlns:p14="http://schemas.microsoft.com/office/powerpoint/2010/main" val="1604210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Principales Hallazgos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smtClean="0">
                <a:solidFill>
                  <a:schemeClr val="bg1"/>
                </a:solidFill>
                <a:latin typeface="Futura Std Heavy"/>
                <a:cs typeface="Futura Std Heavy"/>
              </a:rPr>
              <a:t>BCR – Riesgo de 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77500" lnSpcReduction="20000"/>
          </a:bodyPr>
          <a:lstStyle/>
          <a:p>
            <a:pPr algn="just"/>
            <a:r>
              <a:rPr lang="es-CR" sz="2400" b="1" u="sng" dirty="0" smtClean="0">
                <a:solidFill>
                  <a:schemeClr val="bg1"/>
                </a:solidFill>
                <a:latin typeface="Futura Std Medium" charset="0"/>
                <a:cs typeface="Futura Std Medium" charset="0"/>
              </a:rPr>
              <a:t>Escenario I</a:t>
            </a:r>
            <a:r>
              <a:rPr lang="es-CR" sz="2400" dirty="0" smtClean="0">
                <a:solidFill>
                  <a:schemeClr val="bg1"/>
                </a:solidFill>
                <a:latin typeface="Futura Std Medium" charset="0"/>
                <a:cs typeface="Futura Std Medium" charset="0"/>
              </a:rPr>
              <a:t> </a:t>
            </a:r>
            <a:r>
              <a:rPr lang="es-CR" sz="2400" i="1" dirty="0" smtClean="0">
                <a:solidFill>
                  <a:schemeClr val="bg1"/>
                </a:solidFill>
                <a:latin typeface="Futura Std Medium" charset="0"/>
                <a:cs typeface="Futura Std Medium" charset="0"/>
              </a:rPr>
              <a:t>arranca a las 09:20am, el viernes 21 de Octubre</a:t>
            </a:r>
          </a:p>
          <a:p>
            <a:pPr algn="just"/>
            <a:endParaRPr lang="es-CR" sz="2400" i="1" dirty="0" smtClean="0">
              <a:solidFill>
                <a:schemeClr val="bg1"/>
              </a:solidFill>
              <a:latin typeface="Futura Std Medium" charset="0"/>
              <a:cs typeface="Futura Std Medium" charset="0"/>
            </a:endParaRPr>
          </a:p>
          <a:p>
            <a:pPr lvl="1" algn="just"/>
            <a:r>
              <a:rPr lang="es-CR" sz="2000" i="1" dirty="0" smtClean="0">
                <a:solidFill>
                  <a:schemeClr val="bg1"/>
                </a:solidFill>
                <a:latin typeface="Futura Std Medium" charset="0"/>
                <a:cs typeface="Futura Std Medium" charset="0"/>
              </a:rPr>
              <a:t>Las pruebas dieron inicio el viernes 21 ya que Foglight no se encontraba instalado en los servidores que contenían el sistema de Riesgo de liquidez</a:t>
            </a:r>
          </a:p>
          <a:p>
            <a:pPr lvl="1" algn="just"/>
            <a:r>
              <a:rPr lang="es-CR" sz="2000" dirty="0">
                <a:solidFill>
                  <a:schemeClr val="bg1"/>
                </a:solidFill>
                <a:latin typeface="Futura Std Medium" charset="0"/>
                <a:cs typeface="Futura Std Medium" charset="0"/>
              </a:rPr>
              <a:t>Se realiza la solicitud para una orden y esperamos que esta sea procesada por la cola de </a:t>
            </a:r>
            <a:r>
              <a:rPr lang="es-CR" sz="2000" dirty="0" smtClean="0">
                <a:solidFill>
                  <a:schemeClr val="bg1"/>
                </a:solidFill>
                <a:latin typeface="Futura Std Medium" charset="0"/>
                <a:cs typeface="Futura Std Medium" charset="0"/>
              </a:rPr>
              <a:t>reportes, es decir un reporte a la vez.</a:t>
            </a:r>
            <a:endParaRPr lang="es-CR" sz="2400" i="1" dirty="0" smtClean="0">
              <a:solidFill>
                <a:schemeClr val="bg1"/>
              </a:solidFill>
              <a:latin typeface="Futura Std Medium" charset="0"/>
              <a:cs typeface="Futura Std Medium" charset="0"/>
            </a:endParaRPr>
          </a:p>
          <a:p>
            <a:pPr algn="just"/>
            <a:r>
              <a:rPr lang="es-CR" sz="2400" i="1" dirty="0" smtClean="0">
                <a:solidFill>
                  <a:schemeClr val="bg1"/>
                </a:solidFill>
                <a:latin typeface="Futura Std Medium" charset="0"/>
                <a:cs typeface="Futura Std Medium" charset="0"/>
              </a:rPr>
              <a:t>Los reportes se procesan en menos de 28 minutos</a:t>
            </a:r>
          </a:p>
          <a:p>
            <a:pPr algn="just"/>
            <a:r>
              <a:rPr lang="es-CR" sz="2400" i="1" dirty="0" smtClean="0">
                <a:solidFill>
                  <a:schemeClr val="bg1"/>
                </a:solidFill>
                <a:latin typeface="Futura Std Medium" charset="0"/>
                <a:cs typeface="Futura Std Medium" charset="0"/>
              </a:rPr>
              <a:t>Los reportes que mayor tiempo tardan en ser procesados son los “Pasivos” y “Activos y Pasivos”</a:t>
            </a:r>
          </a:p>
          <a:p>
            <a:pPr algn="just"/>
            <a:r>
              <a:rPr lang="es-CR" sz="2400" i="1" dirty="0" smtClean="0">
                <a:solidFill>
                  <a:schemeClr val="bg1"/>
                </a:solidFill>
                <a:latin typeface="Futura Std Medium" charset="0"/>
                <a:cs typeface="Futura Std Medium" charset="0"/>
              </a:rPr>
              <a:t>Los reportes de tipo “Backtesting” y “Efectivo” se procesan en menos de 1 minuto.</a:t>
            </a:r>
          </a:p>
          <a:p>
            <a:pPr algn="just"/>
            <a:endParaRPr lang="es-CR" sz="2400" i="1" dirty="0" smtClean="0">
              <a:solidFill>
                <a:schemeClr val="bg1"/>
              </a:solidFill>
              <a:latin typeface="Futura Std Medium" charset="0"/>
              <a:cs typeface="Futura Std Medium" charset="0"/>
            </a:endParaRPr>
          </a:p>
          <a:p>
            <a:pPr marL="457200" lvl="1" indent="0" algn="just">
              <a:buNone/>
            </a:pPr>
            <a:endParaRPr lang="es-CR" sz="2000" dirty="0" smtClean="0">
              <a:solidFill>
                <a:schemeClr val="bg1"/>
              </a:solidFill>
              <a:latin typeface="Futura Std Medium" charset="0"/>
              <a:cs typeface="Futura Std Medium" charset="0"/>
            </a:endParaRP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92500" lnSpcReduction="10000"/>
          </a:bodyPr>
          <a:lstStyle/>
          <a:p>
            <a:pPr algn="just"/>
            <a:r>
              <a:rPr lang="es-CR" sz="2400" b="1" u="sng" dirty="0" smtClean="0">
                <a:solidFill>
                  <a:schemeClr val="bg1"/>
                </a:solidFill>
                <a:latin typeface="Futura Std Medium" charset="0"/>
                <a:cs typeface="Futura Std Medium" charset="0"/>
              </a:rPr>
              <a:t>Escenario II </a:t>
            </a:r>
            <a:r>
              <a:rPr lang="es-CR" sz="2400" dirty="0" smtClean="0">
                <a:solidFill>
                  <a:schemeClr val="bg1"/>
                </a:solidFill>
                <a:latin typeface="Futura Std Medium" charset="0"/>
                <a:cs typeface="Futura Std Medium" charset="0"/>
              </a:rPr>
              <a:t> arranca el Martes 18 de octubre</a:t>
            </a:r>
          </a:p>
          <a:p>
            <a:pPr lvl="1" algn="just"/>
            <a:r>
              <a:rPr lang="es-CR" sz="2000" dirty="0" smtClean="0">
                <a:solidFill>
                  <a:schemeClr val="bg1"/>
                </a:solidFill>
                <a:latin typeface="Futura Std Medium" charset="0"/>
                <a:cs typeface="Futura Std Medium" charset="0"/>
              </a:rPr>
              <a:t>La prueba se ejecutó </a:t>
            </a:r>
            <a:r>
              <a:rPr lang="es-CR" sz="2000" b="1" dirty="0" smtClean="0">
                <a:solidFill>
                  <a:schemeClr val="bg1"/>
                </a:solidFill>
                <a:latin typeface="Futura Std Medium" charset="0"/>
                <a:cs typeface="Futura Std Medium" charset="0"/>
              </a:rPr>
              <a:t>sin contar con el monitoreo de servidores</a:t>
            </a:r>
            <a:r>
              <a:rPr lang="es-CR" sz="2000" dirty="0" smtClean="0">
                <a:solidFill>
                  <a:schemeClr val="bg1"/>
                </a:solidFill>
                <a:latin typeface="Futura Std Medium" charset="0"/>
                <a:cs typeface="Futura Std Medium" charset="0"/>
              </a:rPr>
              <a:t>, dado que era el único escenario donde se podía prescindir del monitoreo sin un alto impacto en el propósito de la </a:t>
            </a:r>
            <a:r>
              <a:rPr lang="es-CR" sz="2000" dirty="0" smtClean="0">
                <a:solidFill>
                  <a:schemeClr val="bg1"/>
                </a:solidFill>
                <a:latin typeface="Futura Std Medium" charset="0"/>
                <a:cs typeface="Futura Std Medium" charset="0"/>
              </a:rPr>
              <a:t>prueba</a:t>
            </a:r>
            <a:endParaRPr lang="es-CR" sz="2000" dirty="0" smtClean="0">
              <a:solidFill>
                <a:schemeClr val="bg1"/>
              </a:solidFill>
              <a:latin typeface="Futura Std Medium" charset="0"/>
              <a:cs typeface="Futura Std Medium" charset="0"/>
            </a:endParaRPr>
          </a:p>
          <a:p>
            <a:pPr lvl="1" algn="just"/>
            <a:r>
              <a:rPr lang="es-CR" sz="2000" dirty="0" smtClean="0">
                <a:solidFill>
                  <a:schemeClr val="bg1"/>
                </a:solidFill>
                <a:latin typeface="Futura Std Medium" charset="0"/>
                <a:cs typeface="Futura Std Medium" charset="0"/>
              </a:rPr>
              <a:t>No se </a:t>
            </a:r>
            <a:r>
              <a:rPr lang="es-CR" sz="2000" dirty="0" smtClean="0">
                <a:solidFill>
                  <a:schemeClr val="bg1"/>
                </a:solidFill>
                <a:latin typeface="Futura Std Medium" charset="0"/>
                <a:cs typeface="Futura Std Medium" charset="0"/>
              </a:rPr>
              <a:t>presentaron </a:t>
            </a:r>
            <a:r>
              <a:rPr lang="es-CR" sz="2000" dirty="0" smtClean="0">
                <a:solidFill>
                  <a:schemeClr val="bg1"/>
                </a:solidFill>
                <a:latin typeface="Futura Std Medium" charset="0"/>
                <a:cs typeface="Futura Std Medium" charset="0"/>
              </a:rPr>
              <a:t>errores durante la </a:t>
            </a:r>
            <a:r>
              <a:rPr lang="es-CR" sz="2000" dirty="0" smtClean="0">
                <a:solidFill>
                  <a:schemeClr val="bg1"/>
                </a:solidFill>
                <a:latin typeface="Futura Std Medium" charset="0"/>
                <a:cs typeface="Futura Std Medium" charset="0"/>
              </a:rPr>
              <a:t>prueba</a:t>
            </a:r>
          </a:p>
          <a:p>
            <a:pPr lvl="1" algn="just"/>
            <a:r>
              <a:rPr lang="es-ES" sz="2000" dirty="0" smtClean="0">
                <a:solidFill>
                  <a:schemeClr val="bg1"/>
                </a:solidFill>
                <a:latin typeface="Futura Std Medium" charset="0"/>
                <a:cs typeface="Futura Std Medium" charset="0"/>
              </a:rPr>
              <a:t>Se </a:t>
            </a:r>
            <a:r>
              <a:rPr lang="es-ES" sz="2000" dirty="0">
                <a:solidFill>
                  <a:schemeClr val="bg1"/>
                </a:solidFill>
                <a:latin typeface="Futura Std Medium" charset="0"/>
                <a:cs typeface="Futura Std Medium" charset="0"/>
              </a:rPr>
              <a:t>identificaron 3 acciones que, en comparación con el resto, toman tiempos de respuesta elevados, estas acciones son: Iniciar Sesión, Cerrar Sesión, Cargar Archivo, todas con valores por encima de los 10 segundos.</a:t>
            </a:r>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442446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Alcance</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algn="just"/>
            <a:r>
              <a:rPr lang="es-CR" sz="2400" dirty="0" smtClean="0">
                <a:solidFill>
                  <a:schemeClr val="bg1"/>
                </a:solidFill>
                <a:latin typeface="Futura Std Medium" charset="0"/>
                <a:cs typeface="Futura Std Medium" charset="0"/>
              </a:rPr>
              <a:t>Esta presentación muestra de forma general la estrategia y el enfoque seleccionado para la ejecución de las pruebas de rendimiento para el sistema del BCR - Riesgo de Liquidez, así como los resultados obtenidos de la ejecución y las conclusiones más importantes luego del proceso de análisis.</a:t>
            </a:r>
          </a:p>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Pruebas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85000" lnSpcReduction="10000"/>
          </a:bodyPr>
          <a:lstStyle/>
          <a:p>
            <a:pPr algn="just"/>
            <a:r>
              <a:rPr lang="es-CR" sz="2400" b="1" u="sng" dirty="0" smtClean="0">
                <a:solidFill>
                  <a:schemeClr val="bg1"/>
                </a:solidFill>
                <a:latin typeface="Futura Std Medium" charset="0"/>
                <a:cs typeface="Futura Std Medium" charset="0"/>
              </a:rPr>
              <a:t>Escenario III </a:t>
            </a:r>
            <a:r>
              <a:rPr lang="es-CR" sz="2400" dirty="0" smtClean="0">
                <a:solidFill>
                  <a:schemeClr val="bg1"/>
                </a:solidFill>
                <a:latin typeface="Futura Std Medium" charset="0"/>
                <a:cs typeface="Futura Std Medium" charset="0"/>
              </a:rPr>
              <a:t>arranca cerca de las 3:15pm, luego de limpiar la cola de reportes </a:t>
            </a:r>
          </a:p>
          <a:p>
            <a:pPr lvl="1" algn="just"/>
            <a:r>
              <a:rPr lang="es-CR" sz="2000" dirty="0" smtClean="0">
                <a:solidFill>
                  <a:schemeClr val="bg1"/>
                </a:solidFill>
                <a:latin typeface="Futura Std Medium" charset="0"/>
                <a:cs typeface="Futura Std Medium" charset="0"/>
              </a:rPr>
              <a:t>Los tiempos de respuesta desde la experiencia de usuario se incrementaron considerablemente en algunas de las acciones como Iniciar y cerrar sesión </a:t>
            </a:r>
            <a:r>
              <a:rPr lang="es-CR" sz="2000" dirty="0" smtClean="0">
                <a:solidFill>
                  <a:schemeClr val="bg1"/>
                </a:solidFill>
                <a:latin typeface="Futura Std Medium" charset="0"/>
                <a:cs typeface="Futura Std Medium" charset="0"/>
              </a:rPr>
              <a:t>que ambas duplicaron </a:t>
            </a:r>
            <a:r>
              <a:rPr lang="es-CR" sz="2000" dirty="0" smtClean="0">
                <a:solidFill>
                  <a:schemeClr val="bg1"/>
                </a:solidFill>
                <a:latin typeface="Futura Std Medium" charset="0"/>
                <a:cs typeface="Futura Std Medium" charset="0"/>
              </a:rPr>
              <a:t>sus tiempos de </a:t>
            </a:r>
            <a:r>
              <a:rPr lang="es-CR" sz="2000" dirty="0" smtClean="0">
                <a:solidFill>
                  <a:schemeClr val="bg1"/>
                </a:solidFill>
                <a:latin typeface="Futura Std Medium" charset="0"/>
                <a:cs typeface="Futura Std Medium" charset="0"/>
              </a:rPr>
              <a:t>respuesta</a:t>
            </a:r>
          </a:p>
          <a:p>
            <a:pPr lvl="1" algn="just"/>
            <a:r>
              <a:rPr lang="es-CR" sz="2000" dirty="0" smtClean="0">
                <a:solidFill>
                  <a:schemeClr val="bg1"/>
                </a:solidFill>
                <a:latin typeface="Futura Std Medium" charset="0"/>
                <a:cs typeface="Futura Std Medium" charset="0"/>
              </a:rPr>
              <a:t>Para cargar archivo algunos tiempos de respuesta se triplicaron pasando de un pico máximo de 11.9 segundos a 45 segundos</a:t>
            </a:r>
          </a:p>
          <a:p>
            <a:pPr lvl="1" algn="just"/>
            <a:r>
              <a:rPr lang="es-CR" sz="2000" dirty="0" smtClean="0">
                <a:solidFill>
                  <a:schemeClr val="bg1"/>
                </a:solidFill>
                <a:latin typeface="Futura Std Medium" charset="0"/>
                <a:cs typeface="Futura Std Medium" charset="0"/>
              </a:rPr>
              <a:t>Para </a:t>
            </a:r>
            <a:r>
              <a:rPr lang="es-CR" sz="2000" dirty="0">
                <a:solidFill>
                  <a:schemeClr val="bg1"/>
                </a:solidFill>
                <a:latin typeface="Futura Std Medium" charset="0"/>
                <a:cs typeface="Futura Std Medium" charset="0"/>
              </a:rPr>
              <a:t>el resto de las acciones se pudo observar que, hubo un incremento en los tiempos de respuesta en comparación  con los resultados de la línea base, sin embargo este incremento es bajo.</a:t>
            </a: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041134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Servidores Físicos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ES" sz="2000" dirty="0" smtClean="0">
                <a:solidFill>
                  <a:schemeClr val="bg1"/>
                </a:solidFill>
                <a:latin typeface="Futura Std Medium" charset="0"/>
                <a:cs typeface="Futura Std Medium" charset="0"/>
              </a:rPr>
              <a:t>A nivel de infraestructura para los escenarios II y III</a:t>
            </a:r>
          </a:p>
          <a:p>
            <a:pPr lvl="1" algn="just"/>
            <a:r>
              <a:rPr lang="es-ES" sz="1600" dirty="0" smtClean="0">
                <a:solidFill>
                  <a:schemeClr val="bg1"/>
                </a:solidFill>
                <a:latin typeface="Futura Std Medium" charset="0"/>
                <a:cs typeface="Futura Std Medium" charset="0"/>
              </a:rPr>
              <a:t>Se </a:t>
            </a:r>
            <a:r>
              <a:rPr lang="es-ES" sz="1600" dirty="0">
                <a:solidFill>
                  <a:schemeClr val="bg1"/>
                </a:solidFill>
                <a:latin typeface="Futura Std Medium" charset="0"/>
                <a:cs typeface="Futura Std Medium" charset="0"/>
              </a:rPr>
              <a:t>observa un pico generalizado en los servidores de </a:t>
            </a:r>
            <a:r>
              <a:rPr lang="es-ES" sz="1600" dirty="0" smtClean="0">
                <a:solidFill>
                  <a:schemeClr val="bg1"/>
                </a:solidFill>
                <a:latin typeface="Futura Std Medium" charset="0"/>
                <a:cs typeface="Futura Std Medium" charset="0"/>
              </a:rPr>
              <a:t>aplicación </a:t>
            </a:r>
            <a:r>
              <a:rPr lang="es-ES" sz="1600" dirty="0">
                <a:solidFill>
                  <a:schemeClr val="bg1"/>
                </a:solidFill>
                <a:latin typeface="Futura Std Medium" charset="0"/>
                <a:cs typeface="Futura Std Medium" charset="0"/>
              </a:rPr>
              <a:t>y </a:t>
            </a:r>
            <a:r>
              <a:rPr lang="es-ES" sz="1600" dirty="0" smtClean="0">
                <a:solidFill>
                  <a:schemeClr val="bg1"/>
                </a:solidFill>
                <a:latin typeface="Futura Std Medium" charset="0"/>
                <a:cs typeface="Futura Std Medium" charset="0"/>
              </a:rPr>
              <a:t>Base de datos, </a:t>
            </a:r>
            <a:r>
              <a:rPr lang="es-ES" sz="1600" dirty="0">
                <a:solidFill>
                  <a:schemeClr val="bg1"/>
                </a:solidFill>
                <a:latin typeface="Futura Std Medium" charset="0"/>
                <a:cs typeface="Futura Std Medium" charset="0"/>
              </a:rPr>
              <a:t>cuando esta ejecutando el reporte de </a:t>
            </a:r>
            <a:r>
              <a:rPr lang="es-ES" sz="1600" dirty="0" err="1">
                <a:solidFill>
                  <a:schemeClr val="bg1"/>
                </a:solidFill>
                <a:latin typeface="Futura Std Medium" charset="0"/>
                <a:cs typeface="Futura Std Medium" charset="0"/>
              </a:rPr>
              <a:t>Avantest</a:t>
            </a:r>
            <a:r>
              <a:rPr lang="es-ES" sz="1600" dirty="0">
                <a:solidFill>
                  <a:schemeClr val="bg1"/>
                </a:solidFill>
                <a:latin typeface="Futura Std Medium" charset="0"/>
                <a:cs typeface="Futura Std Medium" charset="0"/>
              </a:rPr>
              <a:t> 3- activos y pasivos </a:t>
            </a:r>
            <a:r>
              <a:rPr lang="es-ES" sz="1600" dirty="0" smtClean="0">
                <a:solidFill>
                  <a:schemeClr val="bg1"/>
                </a:solidFill>
                <a:latin typeface="Futura Std Medium" charset="0"/>
                <a:cs typeface="Futura Std Medium" charset="0"/>
              </a:rPr>
              <a:t>3</a:t>
            </a:r>
          </a:p>
          <a:p>
            <a:pPr lvl="1" algn="just"/>
            <a:r>
              <a:rPr lang="es-ES" sz="1600" dirty="0" smtClean="0">
                <a:solidFill>
                  <a:schemeClr val="bg1"/>
                </a:solidFill>
                <a:latin typeface="Futura Std Medium" charset="0"/>
                <a:cs typeface="Futura Std Medium" charset="0"/>
              </a:rPr>
              <a:t>Se observa </a:t>
            </a:r>
            <a:r>
              <a:rPr lang="es-ES" sz="1600" dirty="0">
                <a:solidFill>
                  <a:schemeClr val="bg1"/>
                </a:solidFill>
                <a:latin typeface="Futura Std Medium" charset="0"/>
                <a:cs typeface="Futura Std Medium" charset="0"/>
              </a:rPr>
              <a:t>un pico generalizado a nivel de servidores de </a:t>
            </a:r>
            <a:r>
              <a:rPr lang="es-ES" sz="1600" dirty="0" smtClean="0">
                <a:solidFill>
                  <a:schemeClr val="bg1"/>
                </a:solidFill>
                <a:latin typeface="Futura Std Medium" charset="0"/>
                <a:cs typeface="Futura Std Medium" charset="0"/>
              </a:rPr>
              <a:t>presentación </a:t>
            </a:r>
            <a:r>
              <a:rPr lang="es-ES" sz="1600" dirty="0">
                <a:solidFill>
                  <a:schemeClr val="bg1"/>
                </a:solidFill>
                <a:latin typeface="Futura Std Medium" charset="0"/>
                <a:cs typeface="Futura Std Medium" charset="0"/>
              </a:rPr>
              <a:t>cuando se esta ejecutando el pasivos </a:t>
            </a:r>
            <a:r>
              <a:rPr lang="es-ES" sz="1600" dirty="0" smtClean="0">
                <a:solidFill>
                  <a:schemeClr val="bg1"/>
                </a:solidFill>
                <a:latin typeface="Futura Std Medium" charset="0"/>
                <a:cs typeface="Futura Std Medium" charset="0"/>
              </a:rPr>
              <a:t>3</a:t>
            </a:r>
          </a:p>
          <a:p>
            <a:pPr lvl="1" algn="just"/>
            <a:r>
              <a:rPr lang="es-ES" sz="1600" dirty="0" smtClean="0">
                <a:solidFill>
                  <a:schemeClr val="bg1"/>
                </a:solidFill>
                <a:latin typeface="Futura Std Medium" charset="0"/>
                <a:cs typeface="Futura Std Medium" charset="0"/>
              </a:rPr>
              <a:t>En </a:t>
            </a:r>
            <a:r>
              <a:rPr lang="es-ES" sz="1600" dirty="0">
                <a:solidFill>
                  <a:schemeClr val="bg1"/>
                </a:solidFill>
                <a:latin typeface="Futura Std Medium" charset="0"/>
                <a:cs typeface="Futura Std Medium" charset="0"/>
              </a:rPr>
              <a:t>ambos casos la </a:t>
            </a:r>
            <a:r>
              <a:rPr lang="es-ES" sz="1600" dirty="0" smtClean="0">
                <a:solidFill>
                  <a:schemeClr val="bg1"/>
                </a:solidFill>
                <a:latin typeface="Futura Std Medium" charset="0"/>
                <a:cs typeface="Futura Std Medium" charset="0"/>
              </a:rPr>
              <a:t>configuración </a:t>
            </a:r>
            <a:r>
              <a:rPr lang="es-ES" sz="1600" dirty="0">
                <a:solidFill>
                  <a:schemeClr val="bg1"/>
                </a:solidFill>
                <a:latin typeface="Futura Std Medium" charset="0"/>
                <a:cs typeface="Futura Std Medium" charset="0"/>
              </a:rPr>
              <a:t>3 que es la que tiene mayores niveles de confianza y valor </a:t>
            </a:r>
            <a:r>
              <a:rPr lang="es-ES" sz="1600" dirty="0" smtClean="0">
                <a:solidFill>
                  <a:schemeClr val="bg1"/>
                </a:solidFill>
                <a:latin typeface="Futura Std Medium" charset="0"/>
                <a:cs typeface="Futura Std Medium" charset="0"/>
              </a:rPr>
              <a:t>horizonte</a:t>
            </a:r>
          </a:p>
          <a:p>
            <a:pPr lvl="1" algn="just"/>
            <a:r>
              <a:rPr lang="es-ES" sz="1600" dirty="0" smtClean="0">
                <a:solidFill>
                  <a:schemeClr val="bg1"/>
                </a:solidFill>
                <a:latin typeface="Futura Std Medium" charset="0"/>
                <a:cs typeface="Futura Std Medium" charset="0"/>
              </a:rPr>
              <a:t>Los </a:t>
            </a:r>
            <a:r>
              <a:rPr lang="es-ES" sz="1600" dirty="0">
                <a:solidFill>
                  <a:schemeClr val="bg1"/>
                </a:solidFill>
                <a:latin typeface="Futura Std Medium" charset="0"/>
                <a:cs typeface="Futura Std Medium" charset="0"/>
              </a:rPr>
              <a:t>Servidores de aplicación son los más </a:t>
            </a:r>
            <a:r>
              <a:rPr lang="es-ES" sz="1600" dirty="0" smtClean="0">
                <a:solidFill>
                  <a:schemeClr val="bg1"/>
                </a:solidFill>
                <a:latin typeface="Futura Std Medium" charset="0"/>
                <a:cs typeface="Futura Std Medium" charset="0"/>
              </a:rPr>
              <a:t>afectados a nivel de CPU, </a:t>
            </a:r>
            <a:r>
              <a:rPr lang="es-ES" sz="1600" dirty="0">
                <a:solidFill>
                  <a:schemeClr val="bg1"/>
                </a:solidFill>
                <a:latin typeface="Futura Std Medium" charset="0"/>
                <a:cs typeface="Futura Std Medium" charset="0"/>
              </a:rPr>
              <a:t>con valores que  alcanzan el 45% en el peor escenario.</a:t>
            </a:r>
            <a:endParaRPr lang="es-CR" sz="16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Interfaz Web</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85000" lnSpcReduction="20000"/>
          </a:bodyPr>
          <a:lstStyle/>
          <a:p>
            <a:pPr algn="just"/>
            <a:r>
              <a:rPr lang="es-CR" sz="2400" dirty="0" smtClean="0">
                <a:solidFill>
                  <a:schemeClr val="bg1"/>
                </a:solidFill>
                <a:latin typeface="Futura Std Medium" charset="0"/>
                <a:cs typeface="Futura Std Medium" charset="0"/>
              </a:rPr>
              <a:t>Se confirma que los tiempos de respuesta para el despliegue web se ven afectados cuando el sistema esta procesando reportes</a:t>
            </a:r>
          </a:p>
          <a:p>
            <a:pPr lvl="1" algn="just"/>
            <a:r>
              <a:rPr lang="en-US" sz="2000" dirty="0" err="1" smtClean="0">
                <a:solidFill>
                  <a:schemeClr val="bg1"/>
                </a:solidFill>
                <a:latin typeface="Futura Std Medium" charset="0"/>
                <a:cs typeface="Futura Std Medium" charset="0"/>
              </a:rPr>
              <a:t>En</a:t>
            </a:r>
            <a:r>
              <a:rPr lang="en-US" sz="2000" dirty="0" smtClean="0">
                <a:solidFill>
                  <a:schemeClr val="bg1"/>
                </a:solidFill>
                <a:latin typeface="Futura Std Medium" charset="0"/>
                <a:cs typeface="Futura Std Medium" charset="0"/>
              </a:rPr>
              <a:t> general </a:t>
            </a:r>
            <a:r>
              <a:rPr lang="en-US" sz="2000" dirty="0" err="1" smtClean="0">
                <a:solidFill>
                  <a:schemeClr val="bg1"/>
                </a:solidFill>
                <a:latin typeface="Futura Std Medium" charset="0"/>
                <a:cs typeface="Futura Std Medium" charset="0"/>
              </a:rPr>
              <a:t>los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tiempos</a:t>
            </a:r>
            <a:r>
              <a:rPr lang="en-US" sz="2000" dirty="0" smtClean="0">
                <a:solidFill>
                  <a:schemeClr val="bg1"/>
                </a:solidFill>
                <a:latin typeface="Futura Std Medium" charset="0"/>
                <a:cs typeface="Futura Std Medium" charset="0"/>
              </a:rPr>
              <a:t> de </a:t>
            </a:r>
            <a:r>
              <a:rPr lang="en-US" sz="2000" dirty="0" err="1" smtClean="0">
                <a:solidFill>
                  <a:schemeClr val="bg1"/>
                </a:solidFill>
                <a:latin typeface="Futura Std Medium" charset="0"/>
                <a:cs typeface="Futura Std Medium" charset="0"/>
              </a:rPr>
              <a:t>respuesta</a:t>
            </a:r>
            <a:r>
              <a:rPr lang="en-US" sz="2000" dirty="0" smtClean="0">
                <a:solidFill>
                  <a:schemeClr val="bg1"/>
                </a:solidFill>
                <a:latin typeface="Futura Std Medium" charset="0"/>
                <a:cs typeface="Futura Std Medium" charset="0"/>
              </a:rPr>
              <a:t> para la </a:t>
            </a:r>
            <a:r>
              <a:rPr lang="en-US" sz="2000" dirty="0" err="1" smtClean="0">
                <a:solidFill>
                  <a:schemeClr val="bg1"/>
                </a:solidFill>
                <a:latin typeface="Futura Std Medium" charset="0"/>
                <a:cs typeface="Futura Std Medium" charset="0"/>
              </a:rPr>
              <a:t>mayoria</a:t>
            </a:r>
            <a:r>
              <a:rPr lang="en-US" sz="2000" dirty="0" smtClean="0">
                <a:solidFill>
                  <a:schemeClr val="bg1"/>
                </a:solidFill>
                <a:latin typeface="Futura Std Medium" charset="0"/>
                <a:cs typeface="Futura Std Medium" charset="0"/>
              </a:rPr>
              <a:t> de las </a:t>
            </a:r>
            <a:r>
              <a:rPr lang="en-US" sz="2000" dirty="0" err="1" smtClean="0">
                <a:solidFill>
                  <a:schemeClr val="bg1"/>
                </a:solidFill>
                <a:latin typeface="Futura Std Medium" charset="0"/>
                <a:cs typeface="Futura Std Medium" charset="0"/>
              </a:rPr>
              <a:t>acciones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es</a:t>
            </a:r>
            <a:r>
              <a:rPr lang="en-US" sz="2000" dirty="0" smtClean="0">
                <a:solidFill>
                  <a:schemeClr val="bg1"/>
                </a:solidFill>
                <a:latin typeface="Futura Std Medium" charset="0"/>
                <a:cs typeface="Futura Std Medium" charset="0"/>
              </a:rPr>
              <a:t> </a:t>
            </a:r>
            <a:r>
              <a:rPr lang="en-US" sz="2000" dirty="0" err="1" smtClean="0">
                <a:solidFill>
                  <a:schemeClr val="bg1"/>
                </a:solidFill>
                <a:latin typeface="Futura Std Medium" charset="0"/>
                <a:cs typeface="Futura Std Medium" charset="0"/>
              </a:rPr>
              <a:t>menor</a:t>
            </a:r>
            <a:r>
              <a:rPr lang="en-US" sz="2000" dirty="0" smtClean="0">
                <a:solidFill>
                  <a:schemeClr val="bg1"/>
                </a:solidFill>
                <a:latin typeface="Futura Std Medium" charset="0"/>
                <a:cs typeface="Futura Std Medium" charset="0"/>
              </a:rPr>
              <a:t> a 5 </a:t>
            </a:r>
            <a:r>
              <a:rPr lang="en-US" sz="2000" dirty="0" err="1" smtClean="0">
                <a:solidFill>
                  <a:schemeClr val="bg1"/>
                </a:solidFill>
                <a:latin typeface="Futura Std Medium" charset="0"/>
                <a:cs typeface="Futura Std Medium" charset="0"/>
              </a:rPr>
              <a:t>segundos</a:t>
            </a:r>
            <a:endParaRPr lang="es-CR" sz="2000" dirty="0" smtClean="0">
              <a:solidFill>
                <a:schemeClr val="bg1"/>
              </a:solidFill>
              <a:latin typeface="Futura Std Medium" charset="0"/>
              <a:cs typeface="Futura Std Medium" charset="0"/>
            </a:endParaRPr>
          </a:p>
          <a:p>
            <a:pPr algn="just"/>
            <a:r>
              <a:rPr lang="es-CR" sz="2400" dirty="0" smtClean="0">
                <a:solidFill>
                  <a:schemeClr val="bg1"/>
                </a:solidFill>
                <a:latin typeface="Futura Std Medium" charset="0"/>
                <a:cs typeface="Futura Std Medium" charset="0"/>
              </a:rPr>
              <a:t>Algunas acciones excepcionales</a:t>
            </a:r>
          </a:p>
          <a:p>
            <a:pPr lvl="1" algn="just"/>
            <a:r>
              <a:rPr lang="es-CR" sz="2000" dirty="0" smtClean="0">
                <a:solidFill>
                  <a:schemeClr val="bg1"/>
                </a:solidFill>
                <a:latin typeface="Futura Std Medium" charset="0"/>
                <a:cs typeface="Futura Std Medium" charset="0"/>
              </a:rPr>
              <a:t>Iniciar sesión (10-44 segundos)</a:t>
            </a:r>
          </a:p>
          <a:p>
            <a:pPr lvl="1" algn="just"/>
            <a:r>
              <a:rPr lang="es-CR" sz="2000" dirty="0" smtClean="0">
                <a:solidFill>
                  <a:schemeClr val="bg1"/>
                </a:solidFill>
                <a:latin typeface="Futura Std Medium" charset="0"/>
                <a:cs typeface="Futura Std Medium" charset="0"/>
              </a:rPr>
              <a:t>Cerrar sesión(1-20 segundos)</a:t>
            </a:r>
          </a:p>
          <a:p>
            <a:pPr lvl="1" algn="just"/>
            <a:r>
              <a:rPr lang="es-CR" sz="2000" dirty="0" smtClean="0">
                <a:solidFill>
                  <a:schemeClr val="bg1"/>
                </a:solidFill>
                <a:latin typeface="Futura Std Medium" charset="0"/>
                <a:cs typeface="Futura Std Medium" charset="0"/>
              </a:rPr>
              <a:t>Cargar archivo(6-10 segundos)</a:t>
            </a:r>
          </a:p>
          <a:p>
            <a:pPr lvl="1" algn="just"/>
            <a:r>
              <a:rPr lang="es-CR" sz="2000" dirty="0" smtClean="0">
                <a:solidFill>
                  <a:schemeClr val="bg1"/>
                </a:solidFill>
                <a:latin typeface="Futura Std Medium" charset="0"/>
                <a:cs typeface="Futura Std Medium" charset="0"/>
              </a:rPr>
              <a:t>Ir a Página ordenes (2-21 segundos)</a:t>
            </a:r>
          </a:p>
          <a:p>
            <a:pPr lvl="1" algn="just"/>
            <a:r>
              <a:rPr lang="es-CR" sz="2000" dirty="0">
                <a:solidFill>
                  <a:schemeClr val="bg1"/>
                </a:solidFill>
                <a:latin typeface="Futura Std Medium" charset="0"/>
                <a:cs typeface="Futura Std Medium" charset="0"/>
              </a:rPr>
              <a:t>Ir a </a:t>
            </a:r>
            <a:r>
              <a:rPr lang="es-CR" sz="2000" dirty="0" smtClean="0">
                <a:solidFill>
                  <a:schemeClr val="bg1"/>
                </a:solidFill>
                <a:latin typeface="Futura Std Medium" charset="0"/>
                <a:cs typeface="Futura Std Medium" charset="0"/>
              </a:rPr>
              <a:t>Página plantillas </a:t>
            </a:r>
            <a:r>
              <a:rPr lang="es-CR" sz="2000" dirty="0">
                <a:solidFill>
                  <a:schemeClr val="bg1"/>
                </a:solidFill>
                <a:latin typeface="Futura Std Medium" charset="0"/>
                <a:cs typeface="Futura Std Medium" charset="0"/>
              </a:rPr>
              <a:t>(</a:t>
            </a:r>
            <a:r>
              <a:rPr lang="es-CR" sz="2000" dirty="0" smtClean="0">
                <a:solidFill>
                  <a:schemeClr val="bg1"/>
                </a:solidFill>
                <a:latin typeface="Futura Std Medium" charset="0"/>
                <a:cs typeface="Futura Std Medium" charset="0"/>
              </a:rPr>
              <a:t>2-16 </a:t>
            </a:r>
            <a:r>
              <a:rPr lang="es-CR" sz="2000" dirty="0">
                <a:solidFill>
                  <a:schemeClr val="bg1"/>
                </a:solidFill>
                <a:latin typeface="Futura Std Medium" charset="0"/>
                <a:cs typeface="Futura Std Medium" charset="0"/>
              </a:rPr>
              <a:t>segundos)</a:t>
            </a: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Conclusiones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n-US" dirty="0" smtClean="0">
                <a:solidFill>
                  <a:schemeClr val="bg1"/>
                </a:solidFill>
                <a:latin typeface="Futura Std Heavy"/>
                <a:cs typeface="Futura Std Heavy"/>
              </a:rPr>
              <a:t>BCR – </a:t>
            </a:r>
            <a:r>
              <a:rPr lang="en-US" dirty="0" err="1" smtClean="0">
                <a:solidFill>
                  <a:schemeClr val="bg1"/>
                </a:solidFill>
                <a:latin typeface="Futura Std Heavy"/>
                <a:cs typeface="Futura Std Heavy"/>
              </a:rPr>
              <a:t>Riesgo</a:t>
            </a:r>
            <a:r>
              <a:rPr lang="en-US" dirty="0" smtClean="0">
                <a:solidFill>
                  <a:schemeClr val="bg1"/>
                </a:solidFill>
                <a:latin typeface="Futura Std Heavy"/>
                <a:cs typeface="Futura Std Heavy"/>
              </a:rPr>
              <a:t> de </a:t>
            </a:r>
            <a:r>
              <a:rPr lang="en-US" dirty="0" err="1" smtClean="0">
                <a:solidFill>
                  <a:schemeClr val="bg1"/>
                </a:solidFill>
                <a:latin typeface="Futura Std Heavy"/>
                <a:cs typeface="Futura Std Heavy"/>
              </a:rPr>
              <a:t>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lnSpcReduction="10000"/>
          </a:bodyPr>
          <a:lstStyle/>
          <a:p>
            <a:pPr algn="just">
              <a:lnSpc>
                <a:spcPct val="110000"/>
              </a:lnSpc>
            </a:pPr>
            <a:r>
              <a:rPr lang="es-ES" sz="2200" dirty="0" smtClean="0">
                <a:solidFill>
                  <a:schemeClr val="bg1"/>
                </a:solidFill>
                <a:latin typeface="Futura Std Medium" charset="0"/>
                <a:cs typeface="Futura Std Medium" charset="0"/>
              </a:rPr>
              <a:t>Los tiempos de procesamiento de reportes no se ven afectados significativamente en el escenario de carga.</a:t>
            </a:r>
          </a:p>
          <a:p>
            <a:pPr algn="just">
              <a:lnSpc>
                <a:spcPct val="110000"/>
              </a:lnSpc>
            </a:pPr>
            <a:endParaRPr lang="es-ES" sz="2200" dirty="0" smtClean="0">
              <a:solidFill>
                <a:schemeClr val="bg1"/>
              </a:solidFill>
              <a:latin typeface="Futura Std Medium" charset="0"/>
              <a:cs typeface="Futura Std Medium" charset="0"/>
            </a:endParaRPr>
          </a:p>
          <a:p>
            <a:pPr algn="just">
              <a:lnSpc>
                <a:spcPct val="110000"/>
              </a:lnSpc>
            </a:pPr>
            <a:r>
              <a:rPr lang="es-CR" sz="2200" dirty="0" smtClean="0">
                <a:solidFill>
                  <a:schemeClr val="bg1"/>
                </a:solidFill>
                <a:latin typeface="Futura Std Medium" charset="0"/>
                <a:cs typeface="Futura Std Medium" charset="0"/>
              </a:rPr>
              <a:t>Los escenarios de Activos y pasivos y pasivos con niveles altos de confianza y horizonte son los que mayor carga de trabajo en el sistema, Sin embargo aun en estos casos la carga de trabajo no llega a niveles que comprometan los tiempos de procesamiento en el sistema</a:t>
            </a:r>
          </a:p>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endParaRPr lang="es-CR"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endParaRPr lang="es-CR" sz="2200" dirty="0" smtClean="0">
              <a:solidFill>
                <a:schemeClr val="bg1"/>
              </a:solidFill>
              <a:latin typeface="Futura Std Medium" charset="0"/>
              <a:cs typeface="Futura Std Medium" charset="0"/>
            </a:endParaRPr>
          </a:p>
          <a:p>
            <a:pPr algn="just">
              <a:lnSpc>
                <a:spcPct val="110000"/>
              </a:lnSpc>
            </a:pPr>
            <a:r>
              <a:rPr lang="es-ES" sz="2200" dirty="0" smtClean="0">
                <a:solidFill>
                  <a:schemeClr val="bg1"/>
                </a:solidFill>
                <a:latin typeface="Futura Std Medium" charset="0"/>
                <a:cs typeface="Futura Std Medium" charset="0"/>
              </a:rPr>
              <a:t>Sí </a:t>
            </a:r>
            <a:r>
              <a:rPr lang="es-ES" sz="2200" dirty="0">
                <a:solidFill>
                  <a:schemeClr val="bg1"/>
                </a:solidFill>
                <a:latin typeface="Futura Std Medium" charset="0"/>
                <a:cs typeface="Futura Std Medium" charset="0"/>
              </a:rPr>
              <a:t>se puede determinar un impacto en la experiencia de usuario, sobre todo en las acciones de cargar archivo, ir a página solicitudes, iniciar y cerrar sesión.</a:t>
            </a:r>
            <a:endParaRPr lang="es-ES"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2123564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Conclusiones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lnSpc>
                <a:spcPct val="110000"/>
              </a:lnSpc>
            </a:pPr>
            <a:r>
              <a:rPr lang="es-ES" sz="2200" dirty="0" smtClean="0">
                <a:solidFill>
                  <a:schemeClr val="bg1"/>
                </a:solidFill>
                <a:latin typeface="Futura Std Medium" charset="0"/>
                <a:cs typeface="Futura Std Medium" charset="0"/>
              </a:rPr>
              <a:t>Por todo lo mencionado, se puede concluir que </a:t>
            </a:r>
            <a:r>
              <a:rPr lang="es-ES" sz="2200" u="sng" dirty="0" smtClean="0">
                <a:solidFill>
                  <a:schemeClr val="bg1"/>
                </a:solidFill>
                <a:latin typeface="Futura Std Medium" charset="0"/>
                <a:cs typeface="Futura Std Medium" charset="0"/>
              </a:rPr>
              <a:t>los resultados del ciclo de ejecución son satisfactorios</a:t>
            </a:r>
            <a:r>
              <a:rPr lang="es-ES" sz="2200" dirty="0" smtClean="0">
                <a:solidFill>
                  <a:schemeClr val="bg1"/>
                </a:solidFill>
                <a:latin typeface="Futura Std Medium" charset="0"/>
                <a:cs typeface="Futura Std Medium" charset="0"/>
              </a:rPr>
              <a:t>. </a:t>
            </a:r>
          </a:p>
          <a:p>
            <a:pPr lvl="1" algn="just">
              <a:lnSpc>
                <a:spcPct val="110000"/>
              </a:lnSpc>
            </a:pPr>
            <a:r>
              <a:rPr lang="es-CR" sz="1800" dirty="0" smtClean="0">
                <a:solidFill>
                  <a:schemeClr val="bg1"/>
                </a:solidFill>
                <a:latin typeface="Futura Std Medium" charset="0"/>
                <a:cs typeface="Futura Std Medium" charset="0"/>
              </a:rPr>
              <a:t>En general podemos concluir que el sistema responde bien ante la carga de trabajo proporcionada, sin embargo se recomienda una revisión de los procesos de iniciar y cerrar sesión así como del proceso de ir a pagina plantillas que fueron los más afectados durante la prueba.</a:t>
            </a:r>
            <a:endParaRPr lang="es-ES" sz="22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536218"/>
            <a:ext cx="4343400" cy="728388"/>
          </a:xfrm>
        </p:spPr>
        <p:txBody>
          <a:bodyPr>
            <a:normAutofit fontScale="90000"/>
          </a:bodyPr>
          <a:lstStyle/>
          <a:p>
            <a:pPr algn="l" fontAlgn="auto">
              <a:spcAft>
                <a:spcPts val="0"/>
              </a:spcAft>
              <a:defRPr/>
            </a:pPr>
            <a:r>
              <a:rPr lang="en-US" sz="2400" dirty="0" smtClean="0">
                <a:solidFill>
                  <a:srgbClr val="FF4401"/>
                </a:solidFill>
                <a:latin typeface="Futura Std Bold"/>
                <a:ea typeface="+mj-ea"/>
                <a:cs typeface="Futura Std Bold"/>
              </a:rPr>
              <a:t>Muchas gracias por su atención</a:t>
            </a:r>
            <a:endParaRPr lang="en-US" sz="2400" dirty="0">
              <a:solidFill>
                <a:srgbClr val="FF4401"/>
              </a:solidFill>
              <a:latin typeface="Futura Std Bold"/>
              <a:ea typeface="+mj-ea"/>
              <a:cs typeface="Futura Std Bold"/>
            </a:endParaRPr>
          </a:p>
        </p:txBody>
      </p:sp>
    </p:spTree>
    <p:extLst>
      <p:ext uri="{BB962C8B-B14F-4D97-AF65-F5344CB8AC3E}">
        <p14:creationId xmlns:p14="http://schemas.microsoft.com/office/powerpoint/2010/main" val="2399406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Contexto General</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smtClean="0">
                <a:solidFill>
                  <a:schemeClr val="bg1"/>
                </a:solidFill>
                <a:latin typeface="Futura Std Heavy"/>
                <a:cs typeface="Futura Std Heavy"/>
              </a:rPr>
              <a:t>BCR – Riesgo 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n-US" sz="3200" dirty="0" smtClean="0">
                <a:solidFill>
                  <a:srgbClr val="FF4401"/>
                </a:solidFill>
                <a:latin typeface="Futura Std Bold"/>
                <a:cs typeface="Futura Std Bold"/>
              </a:rPr>
              <a:t>Estado de la </a:t>
            </a:r>
            <a:r>
              <a:rPr lang="es-CR" sz="3200" dirty="0" smtClean="0">
                <a:solidFill>
                  <a:srgbClr val="FF4401"/>
                </a:solidFill>
                <a:latin typeface="Futura Std Bold"/>
                <a:cs typeface="Futura Std Bold"/>
              </a:rPr>
              <a:t>Aplicación</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a:bodyPr>
          <a:lstStyle/>
          <a:p>
            <a:pPr algn="just"/>
            <a:r>
              <a:rPr lang="es-CR" sz="2400" dirty="0" smtClean="0">
                <a:solidFill>
                  <a:schemeClr val="bg1"/>
                </a:solidFill>
                <a:latin typeface="Futura Std Medium" charset="0"/>
                <a:cs typeface="Futura Std Medium" charset="0"/>
              </a:rPr>
              <a:t>Sistema de Riesgo de Liquidez del BCR</a:t>
            </a:r>
          </a:p>
          <a:p>
            <a:pPr algn="just"/>
            <a:r>
              <a:rPr lang="es-CR" sz="2400" dirty="0" smtClean="0">
                <a:solidFill>
                  <a:schemeClr val="bg1"/>
                </a:solidFill>
                <a:latin typeface="Futura Std Medium" charset="0"/>
                <a:cs typeface="Futura Std Medium" charset="0"/>
              </a:rPr>
              <a:t>Se requiere verificar el impacto del procesamiento de reportes sobre el sistema</a:t>
            </a:r>
          </a:p>
          <a:p>
            <a:pPr lvl="1" algn="just"/>
            <a:r>
              <a:rPr lang="es-CR" sz="2000" dirty="0" smtClean="0">
                <a:solidFill>
                  <a:schemeClr val="bg1"/>
                </a:solidFill>
                <a:latin typeface="Futura Std Medium" charset="0"/>
                <a:cs typeface="Futura Std Medium" charset="0"/>
              </a:rPr>
              <a:t>Tanto en experiencia de usuario como procesamiento de reportes</a:t>
            </a:r>
          </a:p>
          <a:p>
            <a:pPr lvl="1" algn="just"/>
            <a:endParaRPr lang="es-CR" sz="20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smtClean="0">
                <a:solidFill>
                  <a:srgbClr val="FF4401"/>
                </a:solidFill>
                <a:latin typeface="Futura Std Bold"/>
                <a:ea typeface="+mj-ea"/>
                <a:cs typeface="Futura Std Bold"/>
              </a:rPr>
              <a:t>Enfoque de las Pruebas</a:t>
            </a: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smtClean="0">
                <a:solidFill>
                  <a:schemeClr val="bg1"/>
                </a:solidFill>
                <a:latin typeface="Futura Std Heavy"/>
                <a:cs typeface="Futura Std Heavy"/>
              </a:rPr>
              <a:t>BCR – Riesgo Liquidez</a:t>
            </a:r>
            <a:endParaRPr lang="es-CR" dirty="0">
              <a:solidFill>
                <a:schemeClr val="bg1"/>
              </a:solidFill>
              <a:latin typeface="Futura Std Heavy"/>
              <a:cs typeface="Futura Std Heavy"/>
            </a:endParaRPr>
          </a:p>
        </p:txBody>
      </p:sp>
    </p:spTree>
    <p:extLst>
      <p:ext uri="{BB962C8B-B14F-4D97-AF65-F5344CB8AC3E}">
        <p14:creationId xmlns:p14="http://schemas.microsoft.com/office/powerpoint/2010/main" val="25383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Objetivo General</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pPr algn="just"/>
            <a:r>
              <a:rPr lang="es-CR" sz="2400" dirty="0" smtClean="0">
                <a:solidFill>
                  <a:schemeClr val="bg1"/>
                </a:solidFill>
                <a:latin typeface="Futura Std Medium"/>
              </a:rPr>
              <a:t>El objetivo general del proyecto es la ejecución de pruebas de rendimiento al sistema del BCR-Riesgo Liquidez que permitan verificar que dicho sistema así como la infraestructura tecnológica utilizada para su ejecución, tendrán el rendimiento esperado por el banco cuando se ejecutan los escenarios de generación de reportes soportados por el sistema.</a:t>
            </a:r>
          </a:p>
          <a:p>
            <a:pPr algn="just"/>
            <a:endParaRPr lang="es-CR" sz="2400" dirty="0" smtClean="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smtClean="0">
                <a:solidFill>
                  <a:srgbClr val="FF4401"/>
                </a:solidFill>
                <a:latin typeface="Futura Std Bold"/>
                <a:ea typeface="+mj-ea"/>
                <a:cs typeface="Futura Std Bold"/>
              </a:rPr>
              <a:t>Objetivos Específicos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2"/>
            <a:ext cx="7759700" cy="3310749"/>
          </a:xfrm>
        </p:spPr>
        <p:txBody>
          <a:bodyPr>
            <a:noAutofit/>
          </a:bodyPr>
          <a:lstStyle/>
          <a:p>
            <a:pPr lvl="0"/>
            <a:r>
              <a:rPr lang="es-CR" sz="2400" dirty="0" smtClean="0">
                <a:solidFill>
                  <a:schemeClr val="bg1"/>
                </a:solidFill>
                <a:latin typeface="Futura Std Medium"/>
              </a:rPr>
              <a:t>Identificar un conjunto de escenarios que permitan simular el uso regular del sistema en la generación de los diferentes tipos de reporte.</a:t>
            </a:r>
          </a:p>
          <a:p>
            <a:pPr lvl="0"/>
            <a:r>
              <a:rPr lang="es-CR" sz="2400" dirty="0" smtClean="0">
                <a:solidFill>
                  <a:schemeClr val="bg1"/>
                </a:solidFill>
                <a:latin typeface="Futura Std Medium"/>
              </a:rPr>
              <a:t>Crear un conjunto de scripts que permitan la ejecución de los escenarios a probar, para observar y analizar el comportamiento del sistema al manejar múltiples tipos de reporte.</a:t>
            </a:r>
          </a:p>
          <a:p>
            <a:pPr lvl="0"/>
            <a:r>
              <a:rPr lang="es-CR" sz="2400" dirty="0" smtClean="0">
                <a:solidFill>
                  <a:schemeClr val="bg1"/>
                </a:solidFill>
                <a:latin typeface="Futura Std Medium"/>
              </a:rPr>
              <a:t>Crear documentos con los resultados de prueba y presentar los mismos al BCR.</a:t>
            </a:r>
            <a:endParaRPr lang="es-CR" sz="2400" dirty="0">
              <a:solidFill>
                <a:schemeClr val="bg1"/>
              </a:solidFill>
              <a:latin typeface="Futura Std Medium"/>
            </a:endParaRPr>
          </a:p>
        </p:txBody>
      </p:sp>
    </p:spTree>
    <p:extLst>
      <p:ext uri="{BB962C8B-B14F-4D97-AF65-F5344CB8AC3E}">
        <p14:creationId xmlns:p14="http://schemas.microsoft.com/office/powerpoint/2010/main" val="1560616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5684</TotalTime>
  <Words>2003</Words>
  <Application>Microsoft Office PowerPoint</Application>
  <PresentationFormat>On-screen Show (16:10)</PresentationFormat>
  <Paragraphs>204</Paragraphs>
  <Slides>47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ＭＳ Ｐゴシック</vt:lpstr>
      <vt:lpstr>Arial</vt:lpstr>
      <vt:lpstr>Calibri</vt:lpstr>
      <vt:lpstr>Cambria</vt:lpstr>
      <vt:lpstr>Franklin Gothic Book</vt:lpstr>
      <vt:lpstr>Futura Std Bold</vt:lpstr>
      <vt:lpstr>Futura Std Heavy</vt:lpstr>
      <vt:lpstr>Futura Std Medium</vt:lpstr>
      <vt:lpstr>Times New Roman</vt:lpstr>
      <vt:lpstr>Office Theme</vt:lpstr>
      <vt:lpstr>BCR - Riesgo de Liquidez</vt:lpstr>
      <vt:lpstr>Contenido</vt:lpstr>
      <vt:lpstr>Introducción</vt:lpstr>
      <vt:lpstr>Alcance</vt:lpstr>
      <vt:lpstr>Contexto General</vt:lpstr>
      <vt:lpstr>Estado de la Aplicación</vt:lpstr>
      <vt:lpstr>Enfoque de las Pruebas</vt:lpstr>
      <vt:lpstr>Objetivo General</vt:lpstr>
      <vt:lpstr>Objetivos Específicos</vt:lpstr>
      <vt:lpstr>Ambiente de Pruebas</vt:lpstr>
      <vt:lpstr>Ambiente de Pruebas</vt:lpstr>
      <vt:lpstr>Herramienta de Monitoreo de Páginas Web</vt:lpstr>
      <vt:lpstr>Herramienta de Monitoreo de Servidores</vt:lpstr>
      <vt:lpstr>Variables Medidas</vt:lpstr>
      <vt:lpstr>Flujos de Trabajo</vt:lpstr>
      <vt:lpstr>Generación de Carga</vt:lpstr>
      <vt:lpstr>Monitoreo de Tiempos de Carga Web</vt:lpstr>
      <vt:lpstr>Monitoreo de Servidores</vt:lpstr>
      <vt:lpstr>Resultados</vt:lpstr>
      <vt:lpstr>Escenario I – Línea base de generación de reportes</vt:lpstr>
      <vt:lpstr>Escenario II – Iniciar y cerrar sesión</vt:lpstr>
      <vt:lpstr>Escenario  II – Cargar archivo</vt:lpstr>
      <vt:lpstr>Escenario II – Ir a página solicitudes</vt:lpstr>
      <vt:lpstr>Escenario II – Acciones restantes</vt:lpstr>
      <vt:lpstr>Escenario III – Iniciar y Cerrar sesión</vt:lpstr>
      <vt:lpstr>Escenario III – Cargar archivo</vt:lpstr>
      <vt:lpstr>Escenario III – Ir a página solicitudes</vt:lpstr>
      <vt:lpstr>Escenario III – Ir a página plantillas</vt:lpstr>
      <vt:lpstr>Escenario III – Ir a página ordenes</vt:lpstr>
      <vt:lpstr>Escenario III – Acciones restantes</vt:lpstr>
      <vt:lpstr>Comportamiento de Servidores Uso de Memoria RAM</vt:lpstr>
      <vt:lpstr>Comportamiento de Servidores Uso de Memoria RAM</vt:lpstr>
      <vt:lpstr>Comportamiento de Servidores Uso de Memoria RAM</vt:lpstr>
      <vt:lpstr>Comportamiento de Servidores Uso de CPU</vt:lpstr>
      <vt:lpstr>Comportamiento de Servidores Uso de CPU</vt:lpstr>
      <vt:lpstr>Comportamiento de Servidores Uso de CPU</vt:lpstr>
      <vt:lpstr>Principales Hallazgos</vt:lpstr>
      <vt:lpstr>Pruebas de Rendimiento</vt:lpstr>
      <vt:lpstr>Pruebas de Rendimiento</vt:lpstr>
      <vt:lpstr>Pruebas de Rendimiento</vt:lpstr>
      <vt:lpstr>Servidores Físicos</vt:lpstr>
      <vt:lpstr>Interfaz Web</vt:lpstr>
      <vt:lpstr>Conclusiones</vt:lpstr>
      <vt:lpstr>Conclusiones</vt:lpstr>
      <vt:lpstr>Conclusiones</vt:lpstr>
      <vt:lpstr>Conclusiones</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Alejandro Quesada Vega</cp:lastModifiedBy>
  <cp:revision>217</cp:revision>
  <dcterms:created xsi:type="dcterms:W3CDTF">2010-04-12T23:12:02Z</dcterms:created>
  <dcterms:modified xsi:type="dcterms:W3CDTF">2016-11-07T22:43:07Z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