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690" r:id="rId4"/>
  </p:sldMasterIdLst>
  <p:notesMasterIdLst>
    <p:notesMasterId r:id="rId24"/>
  </p:notesMasterIdLst>
  <p:sldIdLst>
    <p:sldId id="270" r:id="rId5"/>
    <p:sldId id="262" r:id="rId6"/>
    <p:sldId id="267" r:id="rId7"/>
    <p:sldId id="274" r:id="rId8"/>
    <p:sldId id="393" r:id="rId9"/>
    <p:sldId id="396" r:id="rId10"/>
    <p:sldId id="394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317" r:id="rId23"/>
  </p:sldIdLst>
  <p:sldSz cx="9144000" cy="5715000" type="screen16x1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75E"/>
    <a:srgbClr val="3B3A5E"/>
    <a:srgbClr val="FF44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7" autoAdjust="0"/>
    <p:restoredTop sz="53638" autoAdjust="0"/>
  </p:normalViewPr>
  <p:slideViewPr>
    <p:cSldViewPr snapToGrid="0" snapToObjects="1">
      <p:cViewPr varScale="1">
        <p:scale>
          <a:sx n="74" d="100"/>
          <a:sy n="74" d="100"/>
        </p:scale>
        <p:origin x="2544" y="66"/>
      </p:cViewPr>
      <p:guideLst>
        <p:guide orient="horz" pos="1800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B6571F-AC92-4D63-A4DF-AC6AD5F3B94A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s-CR"/>
        </a:p>
      </dgm:t>
    </dgm:pt>
    <dgm:pt modelId="{C014E6F3-B358-4549-BD6C-83DF5ADDD954}">
      <dgm:prSet phldrT="[Text]"/>
      <dgm:spPr/>
      <dgm:t>
        <a:bodyPr/>
        <a:lstStyle/>
        <a:p>
          <a:r>
            <a:rPr lang="es-CR" b="1" noProof="0" dirty="0"/>
            <a:t>Introducción</a:t>
          </a:r>
        </a:p>
      </dgm:t>
    </dgm:pt>
    <dgm:pt modelId="{4182CEA6-78A8-42A8-A338-02774095F4E0}" type="parTrans" cxnId="{EC1C5EFD-BB2E-4404-81D4-DFD6D62A04E7}">
      <dgm:prSet/>
      <dgm:spPr/>
      <dgm:t>
        <a:bodyPr/>
        <a:lstStyle/>
        <a:p>
          <a:endParaRPr lang="es-CR"/>
        </a:p>
      </dgm:t>
    </dgm:pt>
    <dgm:pt modelId="{D271B80B-84B9-486E-A6C8-4D9B94362458}" type="sibTrans" cxnId="{EC1C5EFD-BB2E-4404-81D4-DFD6D62A04E7}">
      <dgm:prSet/>
      <dgm:spPr/>
      <dgm:t>
        <a:bodyPr/>
        <a:lstStyle/>
        <a:p>
          <a:endParaRPr lang="es-CR"/>
        </a:p>
      </dgm:t>
    </dgm:pt>
    <dgm:pt modelId="{F65930DA-E232-4D48-BC41-68AA11BE96C1}">
      <dgm:prSet phldrT="[Text]"/>
      <dgm:spPr/>
      <dgm:t>
        <a:bodyPr/>
        <a:lstStyle/>
        <a:p>
          <a:r>
            <a:rPr lang="es-CR" b="1" noProof="0" dirty="0"/>
            <a:t>Conceptos Básicos</a:t>
          </a:r>
        </a:p>
      </dgm:t>
    </dgm:pt>
    <dgm:pt modelId="{3D0801E1-E736-4656-838C-743DC1DA6B27}" type="parTrans" cxnId="{5B23195A-3DE2-420C-8A81-FE91F4B1F0BA}">
      <dgm:prSet/>
      <dgm:spPr/>
      <dgm:t>
        <a:bodyPr/>
        <a:lstStyle/>
        <a:p>
          <a:endParaRPr lang="es-CR"/>
        </a:p>
      </dgm:t>
    </dgm:pt>
    <dgm:pt modelId="{D9BA9DE5-1A37-48F7-A230-5F507A75837B}" type="sibTrans" cxnId="{5B23195A-3DE2-420C-8A81-FE91F4B1F0BA}">
      <dgm:prSet/>
      <dgm:spPr/>
      <dgm:t>
        <a:bodyPr/>
        <a:lstStyle/>
        <a:p>
          <a:endParaRPr lang="es-CR"/>
        </a:p>
      </dgm:t>
    </dgm:pt>
    <dgm:pt modelId="{09E84DF6-7047-454A-8A63-DCE79FDF1C4F}">
      <dgm:prSet phldrT="[Text]"/>
      <dgm:spPr/>
      <dgm:t>
        <a:bodyPr/>
        <a:lstStyle/>
        <a:p>
          <a:r>
            <a:rPr lang="es-CR" b="1" noProof="0" dirty="0"/>
            <a:t>Apache </a:t>
          </a:r>
          <a:r>
            <a:rPr lang="es-CR" b="1" noProof="0" dirty="0" err="1"/>
            <a:t>Jmeter</a:t>
          </a:r>
          <a:endParaRPr lang="es-CR" b="1" noProof="0" dirty="0"/>
        </a:p>
      </dgm:t>
    </dgm:pt>
    <dgm:pt modelId="{2820740B-6D17-4FAE-A178-34E8EF2ACAFB}" type="parTrans" cxnId="{4A737A44-D196-493D-9CB6-E39AE058A61D}">
      <dgm:prSet/>
      <dgm:spPr/>
      <dgm:t>
        <a:bodyPr/>
        <a:lstStyle/>
        <a:p>
          <a:endParaRPr lang="es-CR"/>
        </a:p>
      </dgm:t>
    </dgm:pt>
    <dgm:pt modelId="{FB817D88-2BCA-42A2-90A0-EF337B4842A2}" type="sibTrans" cxnId="{4A737A44-D196-493D-9CB6-E39AE058A61D}">
      <dgm:prSet/>
      <dgm:spPr/>
      <dgm:t>
        <a:bodyPr/>
        <a:lstStyle/>
        <a:p>
          <a:endParaRPr lang="es-CR"/>
        </a:p>
      </dgm:t>
    </dgm:pt>
    <dgm:pt modelId="{7FEC6293-72F7-4FB0-8A36-AF8E0071C01D}">
      <dgm:prSet phldrT="[Text]"/>
      <dgm:spPr/>
      <dgm:t>
        <a:bodyPr/>
        <a:lstStyle/>
        <a:p>
          <a:r>
            <a:rPr lang="es-CR" b="1" noProof="0" dirty="0"/>
            <a:t>Otras Herramientas</a:t>
          </a:r>
        </a:p>
      </dgm:t>
    </dgm:pt>
    <dgm:pt modelId="{8B47A922-ECB7-445B-8873-9B6A8442537B}" type="parTrans" cxnId="{661B0EF1-4A72-46A5-B9A2-A5D618BF50B2}">
      <dgm:prSet/>
      <dgm:spPr/>
      <dgm:t>
        <a:bodyPr/>
        <a:lstStyle/>
        <a:p>
          <a:endParaRPr lang="es-CR"/>
        </a:p>
      </dgm:t>
    </dgm:pt>
    <dgm:pt modelId="{166AD5B9-F272-4FDD-8CCE-43F4BFA89373}" type="sibTrans" cxnId="{661B0EF1-4A72-46A5-B9A2-A5D618BF50B2}">
      <dgm:prSet/>
      <dgm:spPr/>
      <dgm:t>
        <a:bodyPr/>
        <a:lstStyle/>
        <a:p>
          <a:endParaRPr lang="es-CR"/>
        </a:p>
      </dgm:t>
    </dgm:pt>
    <dgm:pt modelId="{AB80EFEB-CBCB-4844-8F28-811041719589}">
      <dgm:prSet phldrT="[Text]"/>
      <dgm:spPr/>
      <dgm:t>
        <a:bodyPr/>
        <a:lstStyle/>
        <a:p>
          <a:r>
            <a:rPr lang="es-CR" b="1" noProof="0" dirty="0"/>
            <a:t>Preguntas?</a:t>
          </a:r>
        </a:p>
      </dgm:t>
    </dgm:pt>
    <dgm:pt modelId="{A204C2BC-00E3-43DD-BE46-CBB109B5CF94}" type="parTrans" cxnId="{A620F08D-0EB7-4D45-8806-2F6C46E81AB0}">
      <dgm:prSet/>
      <dgm:spPr/>
      <dgm:t>
        <a:bodyPr/>
        <a:lstStyle/>
        <a:p>
          <a:endParaRPr lang="en-US"/>
        </a:p>
      </dgm:t>
    </dgm:pt>
    <dgm:pt modelId="{27E0E326-55C6-4980-ACA7-1AF992CCF299}" type="sibTrans" cxnId="{A620F08D-0EB7-4D45-8806-2F6C46E81AB0}">
      <dgm:prSet/>
      <dgm:spPr/>
      <dgm:t>
        <a:bodyPr/>
        <a:lstStyle/>
        <a:p>
          <a:endParaRPr lang="en-US"/>
        </a:p>
      </dgm:t>
    </dgm:pt>
    <dgm:pt modelId="{4FAF4BEA-61A1-4371-9026-17C75615DB12}" type="pres">
      <dgm:prSet presAssocID="{ACB6571F-AC92-4D63-A4DF-AC6AD5F3B94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0888AB-AD9B-4B77-89E8-4D1460C909BA}" type="pres">
      <dgm:prSet presAssocID="{C014E6F3-B358-4549-BD6C-83DF5ADDD954}" presName="parentLin" presStyleCnt="0"/>
      <dgm:spPr/>
    </dgm:pt>
    <dgm:pt modelId="{6680E501-C02D-414A-9C36-87B9F2458B9D}" type="pres">
      <dgm:prSet presAssocID="{C014E6F3-B358-4549-BD6C-83DF5ADDD954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4E6E6167-CAF6-4082-905D-B647E25B6FD2}" type="pres">
      <dgm:prSet presAssocID="{C014E6F3-B358-4549-BD6C-83DF5ADDD954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0D1028-EFED-4A46-BC93-88B83439399C}" type="pres">
      <dgm:prSet presAssocID="{C014E6F3-B358-4549-BD6C-83DF5ADDD954}" presName="negativeSpace" presStyleCnt="0"/>
      <dgm:spPr/>
    </dgm:pt>
    <dgm:pt modelId="{BDA7A0C6-B9F5-4C1F-A064-AA5D79140A7D}" type="pres">
      <dgm:prSet presAssocID="{C014E6F3-B358-4549-BD6C-83DF5ADDD954}" presName="childText" presStyleLbl="conFgAcc1" presStyleIdx="0" presStyleCnt="5">
        <dgm:presLayoutVars>
          <dgm:bulletEnabled val="1"/>
        </dgm:presLayoutVars>
      </dgm:prSet>
      <dgm:spPr/>
    </dgm:pt>
    <dgm:pt modelId="{16D09991-BD8D-4E32-84F6-00A132F7EFD0}" type="pres">
      <dgm:prSet presAssocID="{D271B80B-84B9-486E-A6C8-4D9B94362458}" presName="spaceBetweenRectangles" presStyleCnt="0"/>
      <dgm:spPr/>
    </dgm:pt>
    <dgm:pt modelId="{20E3AAB7-F6FA-4D5E-A15F-33AB526983DC}" type="pres">
      <dgm:prSet presAssocID="{F65930DA-E232-4D48-BC41-68AA11BE96C1}" presName="parentLin" presStyleCnt="0"/>
      <dgm:spPr/>
    </dgm:pt>
    <dgm:pt modelId="{378C3CF2-1E02-4B67-B80C-746CD23206DA}" type="pres">
      <dgm:prSet presAssocID="{F65930DA-E232-4D48-BC41-68AA11BE96C1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208F2C27-868C-4547-9279-7C03FFBA9E60}" type="pres">
      <dgm:prSet presAssocID="{F65930DA-E232-4D48-BC41-68AA11BE96C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CFDBB5-5D46-46F2-BEBC-9D7032FA8FFB}" type="pres">
      <dgm:prSet presAssocID="{F65930DA-E232-4D48-BC41-68AA11BE96C1}" presName="negativeSpace" presStyleCnt="0"/>
      <dgm:spPr/>
    </dgm:pt>
    <dgm:pt modelId="{43E52892-A0BB-4B13-BD98-1445A1673215}" type="pres">
      <dgm:prSet presAssocID="{F65930DA-E232-4D48-BC41-68AA11BE96C1}" presName="childText" presStyleLbl="conFgAcc1" presStyleIdx="1" presStyleCnt="5">
        <dgm:presLayoutVars>
          <dgm:bulletEnabled val="1"/>
        </dgm:presLayoutVars>
      </dgm:prSet>
      <dgm:spPr/>
    </dgm:pt>
    <dgm:pt modelId="{F7ACE25D-7BCD-4D33-92D1-EE646BF73A4D}" type="pres">
      <dgm:prSet presAssocID="{D9BA9DE5-1A37-48F7-A230-5F507A75837B}" presName="spaceBetweenRectangles" presStyleCnt="0"/>
      <dgm:spPr/>
    </dgm:pt>
    <dgm:pt modelId="{4A552665-EDF0-4F58-966E-2F0DB0F66238}" type="pres">
      <dgm:prSet presAssocID="{09E84DF6-7047-454A-8A63-DCE79FDF1C4F}" presName="parentLin" presStyleCnt="0"/>
      <dgm:spPr/>
    </dgm:pt>
    <dgm:pt modelId="{30A30F63-A0BF-4950-B1CC-97B16D70AC2A}" type="pres">
      <dgm:prSet presAssocID="{09E84DF6-7047-454A-8A63-DCE79FDF1C4F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A3602BCC-31EF-4B3D-9EC6-D7DF4845411B}" type="pres">
      <dgm:prSet presAssocID="{09E84DF6-7047-454A-8A63-DCE79FDF1C4F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EFC867-C524-497A-BF30-1081AB4B7CEE}" type="pres">
      <dgm:prSet presAssocID="{09E84DF6-7047-454A-8A63-DCE79FDF1C4F}" presName="negativeSpace" presStyleCnt="0"/>
      <dgm:spPr/>
    </dgm:pt>
    <dgm:pt modelId="{E83EB5FA-92CB-4E06-9F31-309D98AAD685}" type="pres">
      <dgm:prSet presAssocID="{09E84DF6-7047-454A-8A63-DCE79FDF1C4F}" presName="childText" presStyleLbl="conFgAcc1" presStyleIdx="2" presStyleCnt="5">
        <dgm:presLayoutVars>
          <dgm:bulletEnabled val="1"/>
        </dgm:presLayoutVars>
      </dgm:prSet>
      <dgm:spPr/>
    </dgm:pt>
    <dgm:pt modelId="{887BDA9F-179E-4C93-A885-FF73EF489B25}" type="pres">
      <dgm:prSet presAssocID="{FB817D88-2BCA-42A2-90A0-EF337B4842A2}" presName="spaceBetweenRectangles" presStyleCnt="0"/>
      <dgm:spPr/>
    </dgm:pt>
    <dgm:pt modelId="{514AC0C3-8F64-484D-A8CA-E23F57A84314}" type="pres">
      <dgm:prSet presAssocID="{7FEC6293-72F7-4FB0-8A36-AF8E0071C01D}" presName="parentLin" presStyleCnt="0"/>
      <dgm:spPr/>
    </dgm:pt>
    <dgm:pt modelId="{4BED39BB-4468-4B19-B459-B4E4381985E7}" type="pres">
      <dgm:prSet presAssocID="{7FEC6293-72F7-4FB0-8A36-AF8E0071C01D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3BE1F326-C51F-41F4-8BB9-377DD1FD9739}" type="pres">
      <dgm:prSet presAssocID="{7FEC6293-72F7-4FB0-8A36-AF8E0071C01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FF09A7-0821-4BDC-9B3D-D5A519A709A2}" type="pres">
      <dgm:prSet presAssocID="{7FEC6293-72F7-4FB0-8A36-AF8E0071C01D}" presName="negativeSpace" presStyleCnt="0"/>
      <dgm:spPr/>
    </dgm:pt>
    <dgm:pt modelId="{7B671E76-C989-4D01-92F4-5016D05F4BB1}" type="pres">
      <dgm:prSet presAssocID="{7FEC6293-72F7-4FB0-8A36-AF8E0071C01D}" presName="childText" presStyleLbl="conFgAcc1" presStyleIdx="3" presStyleCnt="5">
        <dgm:presLayoutVars>
          <dgm:bulletEnabled val="1"/>
        </dgm:presLayoutVars>
      </dgm:prSet>
      <dgm:spPr/>
    </dgm:pt>
    <dgm:pt modelId="{25DB2209-BDD2-4E1E-B215-4BF87A94028F}" type="pres">
      <dgm:prSet presAssocID="{166AD5B9-F272-4FDD-8CCE-43F4BFA89373}" presName="spaceBetweenRectangles" presStyleCnt="0"/>
      <dgm:spPr/>
    </dgm:pt>
    <dgm:pt modelId="{1946D0C3-E256-437F-85E5-B70D543DE2C8}" type="pres">
      <dgm:prSet presAssocID="{AB80EFEB-CBCB-4844-8F28-811041719589}" presName="parentLin" presStyleCnt="0"/>
      <dgm:spPr/>
    </dgm:pt>
    <dgm:pt modelId="{B999EAAE-7050-4D09-AC6D-7C896289EB8E}" type="pres">
      <dgm:prSet presAssocID="{AB80EFEB-CBCB-4844-8F28-811041719589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9F35E987-D96D-41F2-A99C-01255B3FC0F8}" type="pres">
      <dgm:prSet presAssocID="{AB80EFEB-CBCB-4844-8F28-811041719589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848C20-EDAC-4FBC-95E2-E3B52E75F968}" type="pres">
      <dgm:prSet presAssocID="{AB80EFEB-CBCB-4844-8F28-811041719589}" presName="negativeSpace" presStyleCnt="0"/>
      <dgm:spPr/>
    </dgm:pt>
    <dgm:pt modelId="{1D346B86-F90E-4100-88BE-DBEF550B9A70}" type="pres">
      <dgm:prSet presAssocID="{AB80EFEB-CBCB-4844-8F28-81104171958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4EE0532-DCD6-4590-9A53-370AB7125691}" type="presOf" srcId="{F65930DA-E232-4D48-BC41-68AA11BE96C1}" destId="{378C3CF2-1E02-4B67-B80C-746CD23206DA}" srcOrd="0" destOrd="0" presId="urn:microsoft.com/office/officeart/2005/8/layout/list1"/>
    <dgm:cxn modelId="{4A737A44-D196-493D-9CB6-E39AE058A61D}" srcId="{ACB6571F-AC92-4D63-A4DF-AC6AD5F3B94A}" destId="{09E84DF6-7047-454A-8A63-DCE79FDF1C4F}" srcOrd="2" destOrd="0" parTransId="{2820740B-6D17-4FAE-A178-34E8EF2ACAFB}" sibTransId="{FB817D88-2BCA-42A2-90A0-EF337B4842A2}"/>
    <dgm:cxn modelId="{8BC256A6-14B5-429A-A23A-7E1072320718}" type="presOf" srcId="{ACB6571F-AC92-4D63-A4DF-AC6AD5F3B94A}" destId="{4FAF4BEA-61A1-4371-9026-17C75615DB12}" srcOrd="0" destOrd="0" presId="urn:microsoft.com/office/officeart/2005/8/layout/list1"/>
    <dgm:cxn modelId="{2DAF3D4D-BF05-4566-9204-6678DE62D987}" type="presOf" srcId="{09E84DF6-7047-454A-8A63-DCE79FDF1C4F}" destId="{A3602BCC-31EF-4B3D-9EC6-D7DF4845411B}" srcOrd="1" destOrd="0" presId="urn:microsoft.com/office/officeart/2005/8/layout/list1"/>
    <dgm:cxn modelId="{5B23195A-3DE2-420C-8A81-FE91F4B1F0BA}" srcId="{ACB6571F-AC92-4D63-A4DF-AC6AD5F3B94A}" destId="{F65930DA-E232-4D48-BC41-68AA11BE96C1}" srcOrd="1" destOrd="0" parTransId="{3D0801E1-E736-4656-838C-743DC1DA6B27}" sibTransId="{D9BA9DE5-1A37-48F7-A230-5F507A75837B}"/>
    <dgm:cxn modelId="{A620F08D-0EB7-4D45-8806-2F6C46E81AB0}" srcId="{ACB6571F-AC92-4D63-A4DF-AC6AD5F3B94A}" destId="{AB80EFEB-CBCB-4844-8F28-811041719589}" srcOrd="4" destOrd="0" parTransId="{A204C2BC-00E3-43DD-BE46-CBB109B5CF94}" sibTransId="{27E0E326-55C6-4980-ACA7-1AF992CCF299}"/>
    <dgm:cxn modelId="{2C343B20-EE29-4BE8-B56F-720C9CB891F0}" type="presOf" srcId="{C014E6F3-B358-4549-BD6C-83DF5ADDD954}" destId="{6680E501-C02D-414A-9C36-87B9F2458B9D}" srcOrd="0" destOrd="0" presId="urn:microsoft.com/office/officeart/2005/8/layout/list1"/>
    <dgm:cxn modelId="{661B0EF1-4A72-46A5-B9A2-A5D618BF50B2}" srcId="{ACB6571F-AC92-4D63-A4DF-AC6AD5F3B94A}" destId="{7FEC6293-72F7-4FB0-8A36-AF8E0071C01D}" srcOrd="3" destOrd="0" parTransId="{8B47A922-ECB7-445B-8873-9B6A8442537B}" sibTransId="{166AD5B9-F272-4FDD-8CCE-43F4BFA89373}"/>
    <dgm:cxn modelId="{F4356A76-E541-4BBF-88A9-47B15991DCB0}" type="presOf" srcId="{7FEC6293-72F7-4FB0-8A36-AF8E0071C01D}" destId="{4BED39BB-4468-4B19-B459-B4E4381985E7}" srcOrd="0" destOrd="0" presId="urn:microsoft.com/office/officeart/2005/8/layout/list1"/>
    <dgm:cxn modelId="{792042A3-CCAB-4C85-8D88-9E62CE3696A8}" type="presOf" srcId="{AB80EFEB-CBCB-4844-8F28-811041719589}" destId="{B999EAAE-7050-4D09-AC6D-7C896289EB8E}" srcOrd="0" destOrd="0" presId="urn:microsoft.com/office/officeart/2005/8/layout/list1"/>
    <dgm:cxn modelId="{B0B9EF09-9C49-419E-8864-A9366AAD978A}" type="presOf" srcId="{AB80EFEB-CBCB-4844-8F28-811041719589}" destId="{9F35E987-D96D-41F2-A99C-01255B3FC0F8}" srcOrd="1" destOrd="0" presId="urn:microsoft.com/office/officeart/2005/8/layout/list1"/>
    <dgm:cxn modelId="{EC1C5EFD-BB2E-4404-81D4-DFD6D62A04E7}" srcId="{ACB6571F-AC92-4D63-A4DF-AC6AD5F3B94A}" destId="{C014E6F3-B358-4549-BD6C-83DF5ADDD954}" srcOrd="0" destOrd="0" parTransId="{4182CEA6-78A8-42A8-A338-02774095F4E0}" sibTransId="{D271B80B-84B9-486E-A6C8-4D9B94362458}"/>
    <dgm:cxn modelId="{75992516-A7EC-4E24-9D30-9BEECA67B0BE}" type="presOf" srcId="{F65930DA-E232-4D48-BC41-68AA11BE96C1}" destId="{208F2C27-868C-4547-9279-7C03FFBA9E60}" srcOrd="1" destOrd="0" presId="urn:microsoft.com/office/officeart/2005/8/layout/list1"/>
    <dgm:cxn modelId="{7FFA1966-0648-4EE9-9AE0-61ED7E03A052}" type="presOf" srcId="{7FEC6293-72F7-4FB0-8A36-AF8E0071C01D}" destId="{3BE1F326-C51F-41F4-8BB9-377DD1FD9739}" srcOrd="1" destOrd="0" presId="urn:microsoft.com/office/officeart/2005/8/layout/list1"/>
    <dgm:cxn modelId="{30CC39FE-D14D-4BD7-9D79-27791DA0FEDE}" type="presOf" srcId="{C014E6F3-B358-4549-BD6C-83DF5ADDD954}" destId="{4E6E6167-CAF6-4082-905D-B647E25B6FD2}" srcOrd="1" destOrd="0" presId="urn:microsoft.com/office/officeart/2005/8/layout/list1"/>
    <dgm:cxn modelId="{AA17BC57-E7C5-4DB4-9777-8C9A252C93FA}" type="presOf" srcId="{09E84DF6-7047-454A-8A63-DCE79FDF1C4F}" destId="{30A30F63-A0BF-4950-B1CC-97B16D70AC2A}" srcOrd="0" destOrd="0" presId="urn:microsoft.com/office/officeart/2005/8/layout/list1"/>
    <dgm:cxn modelId="{279FC65B-7245-430D-BC54-F8E1D593626F}" type="presParOf" srcId="{4FAF4BEA-61A1-4371-9026-17C75615DB12}" destId="{750888AB-AD9B-4B77-89E8-4D1460C909BA}" srcOrd="0" destOrd="0" presId="urn:microsoft.com/office/officeart/2005/8/layout/list1"/>
    <dgm:cxn modelId="{1F47315B-2906-4694-9FA4-3C017A1F1482}" type="presParOf" srcId="{750888AB-AD9B-4B77-89E8-4D1460C909BA}" destId="{6680E501-C02D-414A-9C36-87B9F2458B9D}" srcOrd="0" destOrd="0" presId="urn:microsoft.com/office/officeart/2005/8/layout/list1"/>
    <dgm:cxn modelId="{6C743680-5CA5-44EF-BA73-5A2886D93A6C}" type="presParOf" srcId="{750888AB-AD9B-4B77-89E8-4D1460C909BA}" destId="{4E6E6167-CAF6-4082-905D-B647E25B6FD2}" srcOrd="1" destOrd="0" presId="urn:microsoft.com/office/officeart/2005/8/layout/list1"/>
    <dgm:cxn modelId="{BCAF00B4-16A2-49FD-916F-ABED765B7C60}" type="presParOf" srcId="{4FAF4BEA-61A1-4371-9026-17C75615DB12}" destId="{4E0D1028-EFED-4A46-BC93-88B83439399C}" srcOrd="1" destOrd="0" presId="urn:microsoft.com/office/officeart/2005/8/layout/list1"/>
    <dgm:cxn modelId="{7A9B4CA2-DF1A-4A17-82D3-2A0BE506FD7A}" type="presParOf" srcId="{4FAF4BEA-61A1-4371-9026-17C75615DB12}" destId="{BDA7A0C6-B9F5-4C1F-A064-AA5D79140A7D}" srcOrd="2" destOrd="0" presId="urn:microsoft.com/office/officeart/2005/8/layout/list1"/>
    <dgm:cxn modelId="{170F8662-9E9D-4DF7-A5CB-4A922B6DB256}" type="presParOf" srcId="{4FAF4BEA-61A1-4371-9026-17C75615DB12}" destId="{16D09991-BD8D-4E32-84F6-00A132F7EFD0}" srcOrd="3" destOrd="0" presId="urn:microsoft.com/office/officeart/2005/8/layout/list1"/>
    <dgm:cxn modelId="{83249A67-4186-4F67-8042-1B863EC83BCC}" type="presParOf" srcId="{4FAF4BEA-61A1-4371-9026-17C75615DB12}" destId="{20E3AAB7-F6FA-4D5E-A15F-33AB526983DC}" srcOrd="4" destOrd="0" presId="urn:microsoft.com/office/officeart/2005/8/layout/list1"/>
    <dgm:cxn modelId="{CCB42C83-20F9-45C0-9482-D306A20E6066}" type="presParOf" srcId="{20E3AAB7-F6FA-4D5E-A15F-33AB526983DC}" destId="{378C3CF2-1E02-4B67-B80C-746CD23206DA}" srcOrd="0" destOrd="0" presId="urn:microsoft.com/office/officeart/2005/8/layout/list1"/>
    <dgm:cxn modelId="{6A45237D-CA88-4822-BA45-C0A58D503EA6}" type="presParOf" srcId="{20E3AAB7-F6FA-4D5E-A15F-33AB526983DC}" destId="{208F2C27-868C-4547-9279-7C03FFBA9E60}" srcOrd="1" destOrd="0" presId="urn:microsoft.com/office/officeart/2005/8/layout/list1"/>
    <dgm:cxn modelId="{8E61C041-0060-42E7-B6D2-95565095CF4C}" type="presParOf" srcId="{4FAF4BEA-61A1-4371-9026-17C75615DB12}" destId="{65CFDBB5-5D46-46F2-BEBC-9D7032FA8FFB}" srcOrd="5" destOrd="0" presId="urn:microsoft.com/office/officeart/2005/8/layout/list1"/>
    <dgm:cxn modelId="{9D386BF6-0FF0-4040-8D39-19D57525EFF7}" type="presParOf" srcId="{4FAF4BEA-61A1-4371-9026-17C75615DB12}" destId="{43E52892-A0BB-4B13-BD98-1445A1673215}" srcOrd="6" destOrd="0" presId="urn:microsoft.com/office/officeart/2005/8/layout/list1"/>
    <dgm:cxn modelId="{8D7CF429-6284-4377-A4BB-7ED2D4F43C43}" type="presParOf" srcId="{4FAF4BEA-61A1-4371-9026-17C75615DB12}" destId="{F7ACE25D-7BCD-4D33-92D1-EE646BF73A4D}" srcOrd="7" destOrd="0" presId="urn:microsoft.com/office/officeart/2005/8/layout/list1"/>
    <dgm:cxn modelId="{A6DF730E-52ED-4FDA-A8B7-3DF45A301C68}" type="presParOf" srcId="{4FAF4BEA-61A1-4371-9026-17C75615DB12}" destId="{4A552665-EDF0-4F58-966E-2F0DB0F66238}" srcOrd="8" destOrd="0" presId="urn:microsoft.com/office/officeart/2005/8/layout/list1"/>
    <dgm:cxn modelId="{CBE402D0-B2F9-497B-857C-084436AF42C4}" type="presParOf" srcId="{4A552665-EDF0-4F58-966E-2F0DB0F66238}" destId="{30A30F63-A0BF-4950-B1CC-97B16D70AC2A}" srcOrd="0" destOrd="0" presId="urn:microsoft.com/office/officeart/2005/8/layout/list1"/>
    <dgm:cxn modelId="{674691C8-76ED-4196-A0AB-BCEFFC3B7025}" type="presParOf" srcId="{4A552665-EDF0-4F58-966E-2F0DB0F66238}" destId="{A3602BCC-31EF-4B3D-9EC6-D7DF4845411B}" srcOrd="1" destOrd="0" presId="urn:microsoft.com/office/officeart/2005/8/layout/list1"/>
    <dgm:cxn modelId="{59DCE3BD-CF3C-4763-9A77-A5ABE5A049EF}" type="presParOf" srcId="{4FAF4BEA-61A1-4371-9026-17C75615DB12}" destId="{D7EFC867-C524-497A-BF30-1081AB4B7CEE}" srcOrd="9" destOrd="0" presId="urn:microsoft.com/office/officeart/2005/8/layout/list1"/>
    <dgm:cxn modelId="{2A2BA012-4215-465E-AE87-1F514B43C480}" type="presParOf" srcId="{4FAF4BEA-61A1-4371-9026-17C75615DB12}" destId="{E83EB5FA-92CB-4E06-9F31-309D98AAD685}" srcOrd="10" destOrd="0" presId="urn:microsoft.com/office/officeart/2005/8/layout/list1"/>
    <dgm:cxn modelId="{93EB7A10-6100-495C-9F59-93349E953C0F}" type="presParOf" srcId="{4FAF4BEA-61A1-4371-9026-17C75615DB12}" destId="{887BDA9F-179E-4C93-A885-FF73EF489B25}" srcOrd="11" destOrd="0" presId="urn:microsoft.com/office/officeart/2005/8/layout/list1"/>
    <dgm:cxn modelId="{A72C01CB-E5A9-4E3A-8318-7EDA57411B09}" type="presParOf" srcId="{4FAF4BEA-61A1-4371-9026-17C75615DB12}" destId="{514AC0C3-8F64-484D-A8CA-E23F57A84314}" srcOrd="12" destOrd="0" presId="urn:microsoft.com/office/officeart/2005/8/layout/list1"/>
    <dgm:cxn modelId="{6AC468DC-8809-4D89-AE6C-527974330331}" type="presParOf" srcId="{514AC0C3-8F64-484D-A8CA-E23F57A84314}" destId="{4BED39BB-4468-4B19-B459-B4E4381985E7}" srcOrd="0" destOrd="0" presId="urn:microsoft.com/office/officeart/2005/8/layout/list1"/>
    <dgm:cxn modelId="{D6B8286B-8AF4-4F23-AFFA-FA8FBBE02489}" type="presParOf" srcId="{514AC0C3-8F64-484D-A8CA-E23F57A84314}" destId="{3BE1F326-C51F-41F4-8BB9-377DD1FD9739}" srcOrd="1" destOrd="0" presId="urn:microsoft.com/office/officeart/2005/8/layout/list1"/>
    <dgm:cxn modelId="{AAC6575F-6FAA-4154-A524-2580B5659B64}" type="presParOf" srcId="{4FAF4BEA-61A1-4371-9026-17C75615DB12}" destId="{4BFF09A7-0821-4BDC-9B3D-D5A519A709A2}" srcOrd="13" destOrd="0" presId="urn:microsoft.com/office/officeart/2005/8/layout/list1"/>
    <dgm:cxn modelId="{B993E780-DA62-4BE4-B9CD-0490343C99A4}" type="presParOf" srcId="{4FAF4BEA-61A1-4371-9026-17C75615DB12}" destId="{7B671E76-C989-4D01-92F4-5016D05F4BB1}" srcOrd="14" destOrd="0" presId="urn:microsoft.com/office/officeart/2005/8/layout/list1"/>
    <dgm:cxn modelId="{2B074F43-0B93-43EC-BC5F-D08E91FB8A1C}" type="presParOf" srcId="{4FAF4BEA-61A1-4371-9026-17C75615DB12}" destId="{25DB2209-BDD2-4E1E-B215-4BF87A94028F}" srcOrd="15" destOrd="0" presId="urn:microsoft.com/office/officeart/2005/8/layout/list1"/>
    <dgm:cxn modelId="{6785ADC1-AE92-411F-8519-13988F52DA05}" type="presParOf" srcId="{4FAF4BEA-61A1-4371-9026-17C75615DB12}" destId="{1946D0C3-E256-437F-85E5-B70D543DE2C8}" srcOrd="16" destOrd="0" presId="urn:microsoft.com/office/officeart/2005/8/layout/list1"/>
    <dgm:cxn modelId="{07F305C8-8EFE-45F5-9BCC-5650EABC27E3}" type="presParOf" srcId="{1946D0C3-E256-437F-85E5-B70D543DE2C8}" destId="{B999EAAE-7050-4D09-AC6D-7C896289EB8E}" srcOrd="0" destOrd="0" presId="urn:microsoft.com/office/officeart/2005/8/layout/list1"/>
    <dgm:cxn modelId="{941DFBE2-4EFB-4E77-806A-8343D87BDDEB}" type="presParOf" srcId="{1946D0C3-E256-437F-85E5-B70D543DE2C8}" destId="{9F35E987-D96D-41F2-A99C-01255B3FC0F8}" srcOrd="1" destOrd="0" presId="urn:microsoft.com/office/officeart/2005/8/layout/list1"/>
    <dgm:cxn modelId="{C0DCDADC-58FB-49C8-9107-AAA09EBDE6C7}" type="presParOf" srcId="{4FAF4BEA-61A1-4371-9026-17C75615DB12}" destId="{81848C20-EDAC-4FBC-95E2-E3B52E75F968}" srcOrd="17" destOrd="0" presId="urn:microsoft.com/office/officeart/2005/8/layout/list1"/>
    <dgm:cxn modelId="{02456CF7-03C6-4A4D-960A-78F55FBB621F}" type="presParOf" srcId="{4FAF4BEA-61A1-4371-9026-17C75615DB12}" destId="{1D346B86-F90E-4100-88BE-DBEF550B9A7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7A0C6-B9F5-4C1F-A064-AA5D79140A7D}">
      <dsp:nvSpPr>
        <dsp:cNvPr id="0" name=""/>
        <dsp:cNvSpPr/>
      </dsp:nvSpPr>
      <dsp:spPr>
        <a:xfrm>
          <a:off x="0" y="298072"/>
          <a:ext cx="6096000" cy="403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6E6167-CAF6-4082-905D-B647E25B6FD2}">
      <dsp:nvSpPr>
        <dsp:cNvPr id="0" name=""/>
        <dsp:cNvSpPr/>
      </dsp:nvSpPr>
      <dsp:spPr>
        <a:xfrm>
          <a:off x="304800" y="61912"/>
          <a:ext cx="4267200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600" b="1" kern="1200" noProof="0" dirty="0"/>
            <a:t>Introducción</a:t>
          </a:r>
        </a:p>
      </dsp:txBody>
      <dsp:txXfrm>
        <a:off x="327857" y="84969"/>
        <a:ext cx="4221086" cy="426206"/>
      </dsp:txXfrm>
    </dsp:sp>
    <dsp:sp modelId="{43E52892-A0BB-4B13-BD98-1445A1673215}">
      <dsp:nvSpPr>
        <dsp:cNvPr id="0" name=""/>
        <dsp:cNvSpPr/>
      </dsp:nvSpPr>
      <dsp:spPr>
        <a:xfrm>
          <a:off x="0" y="1023832"/>
          <a:ext cx="6096000" cy="403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8F2C27-868C-4547-9279-7C03FFBA9E60}">
      <dsp:nvSpPr>
        <dsp:cNvPr id="0" name=""/>
        <dsp:cNvSpPr/>
      </dsp:nvSpPr>
      <dsp:spPr>
        <a:xfrm>
          <a:off x="304800" y="787673"/>
          <a:ext cx="4267200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600" b="1" kern="1200" noProof="0" dirty="0"/>
            <a:t>Conceptos Básicos</a:t>
          </a:r>
        </a:p>
      </dsp:txBody>
      <dsp:txXfrm>
        <a:off x="327857" y="810730"/>
        <a:ext cx="4221086" cy="426206"/>
      </dsp:txXfrm>
    </dsp:sp>
    <dsp:sp modelId="{E83EB5FA-92CB-4E06-9F31-309D98AAD685}">
      <dsp:nvSpPr>
        <dsp:cNvPr id="0" name=""/>
        <dsp:cNvSpPr/>
      </dsp:nvSpPr>
      <dsp:spPr>
        <a:xfrm>
          <a:off x="0" y="1749592"/>
          <a:ext cx="6096000" cy="403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602BCC-31EF-4B3D-9EC6-D7DF4845411B}">
      <dsp:nvSpPr>
        <dsp:cNvPr id="0" name=""/>
        <dsp:cNvSpPr/>
      </dsp:nvSpPr>
      <dsp:spPr>
        <a:xfrm>
          <a:off x="304800" y="1513433"/>
          <a:ext cx="4267200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600" b="1" kern="1200" noProof="0" dirty="0"/>
            <a:t>Apache </a:t>
          </a:r>
          <a:r>
            <a:rPr lang="es-CR" sz="1600" b="1" kern="1200" noProof="0" dirty="0" err="1"/>
            <a:t>Jmeter</a:t>
          </a:r>
          <a:endParaRPr lang="es-CR" sz="1600" b="1" kern="1200" noProof="0" dirty="0"/>
        </a:p>
      </dsp:txBody>
      <dsp:txXfrm>
        <a:off x="327857" y="1536490"/>
        <a:ext cx="4221086" cy="426206"/>
      </dsp:txXfrm>
    </dsp:sp>
    <dsp:sp modelId="{7B671E76-C989-4D01-92F4-5016D05F4BB1}">
      <dsp:nvSpPr>
        <dsp:cNvPr id="0" name=""/>
        <dsp:cNvSpPr/>
      </dsp:nvSpPr>
      <dsp:spPr>
        <a:xfrm>
          <a:off x="0" y="2475352"/>
          <a:ext cx="6096000" cy="403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E1F326-C51F-41F4-8BB9-377DD1FD9739}">
      <dsp:nvSpPr>
        <dsp:cNvPr id="0" name=""/>
        <dsp:cNvSpPr/>
      </dsp:nvSpPr>
      <dsp:spPr>
        <a:xfrm>
          <a:off x="304800" y="2239192"/>
          <a:ext cx="4267200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600" b="1" kern="1200" noProof="0" dirty="0"/>
            <a:t>Otras Herramientas</a:t>
          </a:r>
        </a:p>
      </dsp:txBody>
      <dsp:txXfrm>
        <a:off x="327857" y="2262249"/>
        <a:ext cx="4221086" cy="426206"/>
      </dsp:txXfrm>
    </dsp:sp>
    <dsp:sp modelId="{1D346B86-F90E-4100-88BE-DBEF550B9A70}">
      <dsp:nvSpPr>
        <dsp:cNvPr id="0" name=""/>
        <dsp:cNvSpPr/>
      </dsp:nvSpPr>
      <dsp:spPr>
        <a:xfrm>
          <a:off x="0" y="3201113"/>
          <a:ext cx="6096000" cy="403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35E987-D96D-41F2-A99C-01255B3FC0F8}">
      <dsp:nvSpPr>
        <dsp:cNvPr id="0" name=""/>
        <dsp:cNvSpPr/>
      </dsp:nvSpPr>
      <dsp:spPr>
        <a:xfrm>
          <a:off x="304800" y="2964953"/>
          <a:ext cx="4267200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600" b="1" kern="1200" noProof="0" dirty="0"/>
            <a:t>Preguntas?</a:t>
          </a:r>
        </a:p>
      </dsp:txBody>
      <dsp:txXfrm>
        <a:off x="327857" y="2988010"/>
        <a:ext cx="422108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51F8A-A291-44B1-AD04-3C0621A81601}" type="datetimeFigureOut">
              <a:rPr lang="en-US" smtClean="0"/>
              <a:pPr/>
              <a:t>6/2/2017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49CE-2B6F-4C05-97EC-1BBE3517A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4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14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115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99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sz="1200" dirty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Pruebas de carga – </a:t>
            </a:r>
          </a:p>
          <a:p>
            <a:r>
              <a:rPr lang="es-CR" sz="1200" dirty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	</a:t>
            </a:r>
            <a:r>
              <a:rPr lang="es-CR" sz="1200" dirty="0" err="1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Evalua</a:t>
            </a:r>
            <a:r>
              <a:rPr lang="es-CR" sz="1200" dirty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: Tiempos de respuesta bajo una carga normal especifica</a:t>
            </a:r>
          </a:p>
          <a:p>
            <a:r>
              <a:rPr lang="es-CR" sz="1200" dirty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Pruebas de Estrés –</a:t>
            </a:r>
          </a:p>
          <a:p>
            <a:r>
              <a:rPr lang="es-CR" sz="1200" dirty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	</a:t>
            </a:r>
            <a:r>
              <a:rPr lang="es-CR" sz="1200" dirty="0" err="1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Evalua</a:t>
            </a:r>
            <a:r>
              <a:rPr lang="es-CR" sz="1200" dirty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: Busca la carga donde el sistema se quiebra </a:t>
            </a:r>
          </a:p>
          <a:p>
            <a:r>
              <a:rPr lang="es-CR" sz="1200" dirty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Pruebas de Estabilidad – </a:t>
            </a:r>
          </a:p>
          <a:p>
            <a:r>
              <a:rPr lang="es-CR" sz="1200" dirty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	</a:t>
            </a:r>
            <a:r>
              <a:rPr lang="es-CR" sz="1200" dirty="0" err="1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Evalua</a:t>
            </a:r>
            <a:r>
              <a:rPr lang="es-CR" sz="1200" dirty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: Una aplicación bajo diferentes niveles de carga por periodos prolongados de tiempo</a:t>
            </a:r>
          </a:p>
          <a:p>
            <a:r>
              <a:rPr lang="es-CR" sz="1200" dirty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Pruebas de Tiempos de respuesta – </a:t>
            </a:r>
          </a:p>
          <a:p>
            <a:r>
              <a:rPr lang="es-CR" sz="1200" dirty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	</a:t>
            </a:r>
            <a:r>
              <a:rPr lang="es-CR" sz="1200" dirty="0" err="1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Evalua</a:t>
            </a:r>
            <a:r>
              <a:rPr lang="es-CR" sz="1200" dirty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: La conformidad de un sistema o componente</a:t>
            </a:r>
          </a:p>
          <a:p>
            <a:r>
              <a:rPr lang="es-CR" sz="1200" dirty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Pruebas de volumen de bases de datos - </a:t>
            </a:r>
          </a:p>
          <a:p>
            <a:r>
              <a:rPr lang="en-US" dirty="0"/>
              <a:t>	</a:t>
            </a:r>
            <a:r>
              <a:rPr lang="en-US" dirty="0" err="1"/>
              <a:t>Diseñado</a:t>
            </a:r>
            <a:r>
              <a:rPr lang="en-US" dirty="0"/>
              <a:t> </a:t>
            </a:r>
            <a:r>
              <a:rPr lang="en-US" dirty="0" err="1"/>
              <a:t>especificamente</a:t>
            </a:r>
            <a:r>
              <a:rPr lang="en-US" dirty="0"/>
              <a:t> para </a:t>
            </a:r>
            <a:r>
              <a:rPr lang="en-US" dirty="0" err="1"/>
              <a:t>aplicaciones</a:t>
            </a:r>
            <a:r>
              <a:rPr lang="en-US" dirty="0"/>
              <a:t> que van a </a:t>
            </a:r>
            <a:r>
              <a:rPr lang="en-US" dirty="0" err="1"/>
              <a:t>acceder</a:t>
            </a:r>
            <a:r>
              <a:rPr lang="en-US" dirty="0"/>
              <a:t> </a:t>
            </a:r>
            <a:r>
              <a:rPr lang="en-US" dirty="0" err="1"/>
              <a:t>grandes</a:t>
            </a:r>
            <a:r>
              <a:rPr lang="en-US" dirty="0"/>
              <a:t> </a:t>
            </a:r>
            <a:r>
              <a:rPr lang="en-US" dirty="0" err="1"/>
              <a:t>cantidades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47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  <a:p>
            <a:r>
              <a:rPr lang="en-US" dirty="0"/>
              <a:t>-</a:t>
            </a:r>
            <a:r>
              <a:rPr lang="en-US" dirty="0" err="1"/>
              <a:t>Objetivos</a:t>
            </a:r>
            <a:endParaRPr lang="en-US" dirty="0"/>
          </a:p>
          <a:p>
            <a:r>
              <a:rPr lang="en-US" dirty="0"/>
              <a:t>-Variables</a:t>
            </a:r>
          </a:p>
          <a:p>
            <a:r>
              <a:rPr lang="en-US" dirty="0"/>
              <a:t>-</a:t>
            </a:r>
            <a:r>
              <a:rPr lang="en-US" dirty="0" err="1"/>
              <a:t>Criterios</a:t>
            </a:r>
            <a:r>
              <a:rPr lang="en-US" dirty="0"/>
              <a:t> de </a:t>
            </a:r>
            <a:r>
              <a:rPr lang="en-US" dirty="0" err="1"/>
              <a:t>aceptacion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Escenarios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Herramientas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resultados</a:t>
            </a:r>
            <a:endParaRPr lang="en-US" dirty="0"/>
          </a:p>
          <a:p>
            <a:r>
              <a:rPr lang="en-US" dirty="0" err="1"/>
              <a:t>Ejecucion</a:t>
            </a:r>
            <a:endParaRPr lang="en-US" dirty="0"/>
          </a:p>
          <a:p>
            <a:r>
              <a:rPr lang="en-US" dirty="0"/>
              <a:t>-Baseline</a:t>
            </a:r>
          </a:p>
          <a:p>
            <a:r>
              <a:rPr lang="en-US" dirty="0"/>
              <a:t>-</a:t>
            </a:r>
            <a:r>
              <a:rPr lang="en-US" dirty="0" err="1"/>
              <a:t>Automatizacion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Configuracion</a:t>
            </a:r>
            <a:r>
              <a:rPr lang="en-US" dirty="0"/>
              <a:t> </a:t>
            </a:r>
            <a:r>
              <a:rPr lang="en-US" dirty="0" err="1"/>
              <a:t>ambientes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Configuracion</a:t>
            </a:r>
            <a:r>
              <a:rPr lang="en-US" dirty="0"/>
              <a:t> </a:t>
            </a:r>
            <a:r>
              <a:rPr lang="en-US" dirty="0" err="1"/>
              <a:t>Herramientas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Ejecucion</a:t>
            </a:r>
            <a:r>
              <a:rPr lang="en-US" dirty="0"/>
              <a:t> de </a:t>
            </a:r>
            <a:r>
              <a:rPr lang="en-US" dirty="0" err="1"/>
              <a:t>pruebas</a:t>
            </a:r>
            <a:endParaRPr lang="en-US" dirty="0"/>
          </a:p>
          <a:p>
            <a:r>
              <a:rPr lang="en-US" dirty="0" err="1"/>
              <a:t>Analisis</a:t>
            </a:r>
            <a:r>
              <a:rPr lang="en-US" dirty="0"/>
              <a:t> de </a:t>
            </a:r>
            <a:r>
              <a:rPr lang="en-US" dirty="0" err="1"/>
              <a:t>resultados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Resultados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Tablas</a:t>
            </a:r>
            <a:r>
              <a:rPr lang="en-US" dirty="0"/>
              <a:t> y </a:t>
            </a:r>
            <a:r>
              <a:rPr lang="en-US" dirty="0" err="1"/>
              <a:t>graficos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Hallazgos</a:t>
            </a:r>
            <a:r>
              <a:rPr lang="en-US" dirty="0"/>
              <a:t> y </a:t>
            </a:r>
            <a:r>
              <a:rPr lang="en-US" dirty="0" err="1"/>
              <a:t>conclusiones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Presentacion</a:t>
            </a:r>
            <a:r>
              <a:rPr lang="en-US" dirty="0"/>
              <a:t> de </a:t>
            </a:r>
            <a:r>
              <a:rPr lang="en-US" dirty="0" err="1"/>
              <a:t>resultados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Explicar</a:t>
            </a:r>
            <a:r>
              <a:rPr lang="en-US" dirty="0"/>
              <a:t> el </a:t>
            </a:r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/>
              <a:t>avantica</a:t>
            </a:r>
            <a:r>
              <a:rPr lang="en-US" dirty="0"/>
              <a:t> y </a:t>
            </a:r>
            <a:r>
              <a:rPr lang="en-US" dirty="0" err="1"/>
              <a:t>ejemplificar</a:t>
            </a:r>
            <a:r>
              <a:rPr lang="en-US" dirty="0"/>
              <a:t> con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reales</a:t>
            </a:r>
            <a:r>
              <a:rPr lang="en-US" dirty="0"/>
              <a:t> del banco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75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Tiempos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Min Max de </a:t>
            </a:r>
            <a:r>
              <a:rPr lang="en-US" dirty="0" err="1"/>
              <a:t>respuesta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presentar</a:t>
            </a:r>
            <a:r>
              <a:rPr lang="en-US" dirty="0"/>
              <a:t> las </a:t>
            </a:r>
            <a:r>
              <a:rPr lang="en-US" dirty="0" err="1"/>
              <a:t>paginas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Conecciones</a:t>
            </a:r>
            <a:r>
              <a:rPr lang="en-US" dirty="0"/>
              <a:t> / </a:t>
            </a:r>
            <a:r>
              <a:rPr lang="en-US" dirty="0" err="1"/>
              <a:t>Hilos</a:t>
            </a:r>
            <a:r>
              <a:rPr lang="en-US" dirty="0"/>
              <a:t> </a:t>
            </a:r>
            <a:r>
              <a:rPr lang="en-US" dirty="0" err="1"/>
              <a:t>activos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80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memoria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Uso</a:t>
            </a:r>
            <a:r>
              <a:rPr lang="en-US" dirty="0"/>
              <a:t> de CPU</a:t>
            </a:r>
          </a:p>
          <a:p>
            <a:r>
              <a:rPr lang="en-US" dirty="0"/>
              <a:t>-</a:t>
            </a:r>
            <a:r>
              <a:rPr lang="en-US" dirty="0" err="1"/>
              <a:t>Transacciones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Segundo</a:t>
            </a:r>
          </a:p>
          <a:p>
            <a:r>
              <a:rPr lang="en-US" dirty="0"/>
              <a:t>-</a:t>
            </a:r>
            <a:r>
              <a:rPr lang="en-US" dirty="0" err="1"/>
              <a:t>Promedio</a:t>
            </a:r>
            <a:r>
              <a:rPr lang="en-US" dirty="0"/>
              <a:t> </a:t>
            </a:r>
            <a:r>
              <a:rPr lang="en-US" dirty="0" err="1"/>
              <a:t>tiempos</a:t>
            </a:r>
            <a:r>
              <a:rPr lang="en-US" dirty="0"/>
              <a:t> de </a:t>
            </a:r>
            <a:r>
              <a:rPr lang="en-US" dirty="0" err="1"/>
              <a:t>respuesta</a:t>
            </a:r>
            <a:endParaRPr lang="en-US" dirty="0"/>
          </a:p>
          <a:p>
            <a:r>
              <a:rPr lang="en-US" dirty="0"/>
              <a:t>-Max min </a:t>
            </a:r>
            <a:r>
              <a:rPr lang="en-US" dirty="0" err="1"/>
              <a:t>tiempos</a:t>
            </a:r>
            <a:r>
              <a:rPr lang="en-US" dirty="0"/>
              <a:t> de </a:t>
            </a:r>
            <a:r>
              <a:rPr lang="en-US" dirty="0" err="1"/>
              <a:t>respuesta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48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memoria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Uso</a:t>
            </a:r>
            <a:r>
              <a:rPr lang="en-US" dirty="0"/>
              <a:t> de CPU</a:t>
            </a:r>
          </a:p>
          <a:p>
            <a:r>
              <a:rPr lang="en-US" dirty="0"/>
              <a:t>-</a:t>
            </a:r>
            <a:r>
              <a:rPr lang="en-US" dirty="0" err="1"/>
              <a:t>Tiempo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leer y </a:t>
            </a:r>
            <a:r>
              <a:rPr lang="en-US" dirty="0" err="1"/>
              <a:t>escribir</a:t>
            </a:r>
            <a:r>
              <a:rPr lang="en-US" dirty="0"/>
              <a:t> </a:t>
            </a:r>
            <a:r>
              <a:rPr lang="en-US" dirty="0" err="1"/>
              <a:t>consultas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Crecimiento</a:t>
            </a:r>
            <a:r>
              <a:rPr lang="en-US" dirty="0"/>
              <a:t> de las colas y </a:t>
            </a:r>
            <a:r>
              <a:rPr lang="en-US" dirty="0" err="1"/>
              <a:t>tiempo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que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consulta</a:t>
            </a:r>
            <a:r>
              <a:rPr lang="en-US" dirty="0"/>
              <a:t> dura </a:t>
            </a:r>
            <a:r>
              <a:rPr lang="en-US" dirty="0" err="1"/>
              <a:t>en</a:t>
            </a:r>
            <a:r>
              <a:rPr lang="en-US" dirty="0"/>
              <a:t> cola </a:t>
            </a:r>
          </a:p>
          <a:p>
            <a:r>
              <a:rPr lang="en-US" dirty="0"/>
              <a:t>-Deadlocks</a:t>
            </a:r>
          </a:p>
          <a:p>
            <a:r>
              <a:rPr lang="en-US" dirty="0"/>
              <a:t>-</a:t>
            </a:r>
            <a:r>
              <a:rPr lang="en-US" dirty="0" err="1"/>
              <a:t>Tiempos</a:t>
            </a:r>
            <a:r>
              <a:rPr lang="en-US" dirty="0"/>
              <a:t> de </a:t>
            </a:r>
            <a:r>
              <a:rPr lang="en-US" dirty="0" err="1"/>
              <a:t>espera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24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98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776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215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CDB3CC-F982-40F9-8DD6-BCC9AFBF44BD}" type="datetime1">
              <a:rPr lang="en-US" smtClean="0"/>
              <a:pPr>
                <a:defRPr/>
              </a:pPr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3F899-64DD-1E40-B783-1357F5CC757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A8D63E-62D9-6844-960D-985EBE6EB704}" type="datetimeFigureOut">
              <a:rPr lang="en-US" smtClean="0"/>
              <a:pPr>
                <a:defRPr/>
              </a:pPr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BD717-E7FF-EC4D-9B1C-5C28B8BE4C5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8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9AEECF-0281-4C48-BE2E-DDBAB0A70D28}" type="datetimeFigureOut">
              <a:rPr lang="en-US" smtClean="0"/>
              <a:pPr>
                <a:defRPr/>
              </a:pPr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66E49-BD6B-414A-A75E-8C1AFBDA0C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0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B375CA-B120-734F-A36B-F2BE0A3A644E}" type="datetimeFigureOut">
              <a:rPr lang="en-US" smtClean="0"/>
              <a:pPr>
                <a:defRPr/>
              </a:pPr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B8F43-FC9C-874B-9E0D-03BA8EF63B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3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9E7B99-7C3F-4BC3-B7B8-7E1F8C620B24}" type="datetime1">
              <a:rPr lang="en-US" smtClean="0"/>
              <a:pPr>
                <a:defRPr/>
              </a:pPr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E251EF-D385-4D49-A501-B2DE2D5124F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0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B848C7-23D6-6A46-A204-C5B01654E239}" type="datetimeFigureOut">
              <a:rPr lang="en-US" smtClean="0"/>
              <a:pPr>
                <a:defRPr/>
              </a:pPr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CB057-6C41-4B48-96FB-524E8A4C7F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7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1CE92A-CD0C-0C47-9A92-27F35955FAD3}" type="datetimeFigureOut">
              <a:rPr lang="en-US" smtClean="0"/>
              <a:pPr>
                <a:defRPr/>
              </a:pPr>
              <a:t>6/2/2017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91CAFC-4A46-8B42-BC0F-4AF53BAB4E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21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5102F0-169A-E240-834C-6D0AECBD8D8F}" type="datetimeFigureOut">
              <a:rPr lang="en-US" smtClean="0"/>
              <a:pPr>
                <a:defRPr/>
              </a:pPr>
              <a:t>6/2/2017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BD0FD-50F5-0349-9BB5-8708F0D77EB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21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B5B3F-D4F1-AE47-B225-9C828394CA2D}" type="datetimeFigureOut">
              <a:rPr lang="en-US" smtClean="0"/>
              <a:pPr>
                <a:defRPr/>
              </a:pPr>
              <a:t>6/2/2017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9D819A-C0C5-B147-9BCF-04480429BE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1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DF24CD-308E-CE45-BD3E-9F6620E566AA}" type="datetimeFigureOut">
              <a:rPr lang="en-US" smtClean="0"/>
              <a:pPr>
                <a:defRPr/>
              </a:pPr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15B4F-E609-DD40-AC00-B66D2B69AEA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48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595A9A-77D3-CD41-894A-715CDC2DB4E5}" type="datetimeFigureOut">
              <a:rPr lang="en-US" smtClean="0"/>
              <a:pPr>
                <a:defRPr/>
              </a:pPr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217124-9622-D14E-B941-0A8BA379E9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6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25F158-854A-534D-8A0A-B7A5AA239C79}" type="datetimeFigureOut">
              <a:rPr lang="en-US" smtClean="0"/>
              <a:pPr>
                <a:defRPr/>
              </a:pPr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00AB673-AA0F-0A40-9305-6238FA7B11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5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91" r:id="rId1"/>
    <p:sldLayoutId id="2147493692" r:id="rId2"/>
    <p:sldLayoutId id="2147493693" r:id="rId3"/>
    <p:sldLayoutId id="2147493694" r:id="rId4"/>
    <p:sldLayoutId id="2147493695" r:id="rId5"/>
    <p:sldLayoutId id="2147493696" r:id="rId6"/>
    <p:sldLayoutId id="2147493697" r:id="rId7"/>
    <p:sldLayoutId id="2147493698" r:id="rId8"/>
    <p:sldLayoutId id="2147493699" r:id="rId9"/>
    <p:sldLayoutId id="2147493700" r:id="rId10"/>
    <p:sldLayoutId id="214749370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28600" y="2268812"/>
            <a:ext cx="4343400" cy="728388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Performance Automation Training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06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18737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200" dirty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Variables y </a:t>
            </a:r>
            <a:r>
              <a:rPr lang="en-US" sz="3200" dirty="0" err="1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metricas</a:t>
            </a:r>
            <a:endParaRPr lang="es-CR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584200" y="1687513"/>
            <a:ext cx="7759700" cy="2982912"/>
          </a:xfrm>
        </p:spPr>
        <p:txBody>
          <a:bodyPr>
            <a:normAutofit fontScale="975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bg1"/>
                </a:solidFill>
                <a:latin typeface="Futura Std Bold"/>
                <a:ea typeface="+mj-ea"/>
                <a:cs typeface="Futura Std Bold"/>
              </a:rPr>
              <a:t>Para el </a:t>
            </a:r>
            <a:r>
              <a:rPr lang="en-US" sz="3200" dirty="0" err="1">
                <a:solidFill>
                  <a:schemeClr val="bg1"/>
                </a:solidFill>
                <a:latin typeface="Futura Std Bold"/>
                <a:ea typeface="+mj-ea"/>
                <a:cs typeface="Futura Std Bold"/>
              </a:rPr>
              <a:t>servidor</a:t>
            </a:r>
            <a:r>
              <a:rPr lang="en-US" sz="3200" dirty="0">
                <a:solidFill>
                  <a:schemeClr val="bg1"/>
                </a:solidFill>
                <a:latin typeface="Futura Std Bold"/>
                <a:ea typeface="+mj-ea"/>
                <a:cs typeface="Futura Std Bold"/>
              </a:rPr>
              <a:t>?</a:t>
            </a:r>
            <a:endParaRPr lang="es-CR" sz="3200" dirty="0">
              <a:solidFill>
                <a:schemeClr val="bg1"/>
              </a:solidFill>
              <a:latin typeface="Futura Std Bold"/>
              <a:ea typeface="+mj-ea"/>
              <a:cs typeface="Futura Std Bold"/>
            </a:endParaRPr>
          </a:p>
        </p:txBody>
      </p:sp>
    </p:spTree>
    <p:extLst>
      <p:ext uri="{BB962C8B-B14F-4D97-AF65-F5344CB8AC3E}">
        <p14:creationId xmlns:p14="http://schemas.microsoft.com/office/powerpoint/2010/main" val="4171376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18737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200" dirty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Variables y </a:t>
            </a:r>
            <a:r>
              <a:rPr lang="en-US" sz="3200" dirty="0" err="1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metricas</a:t>
            </a:r>
            <a:endParaRPr lang="es-CR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584200" y="1687513"/>
            <a:ext cx="7759700" cy="2982912"/>
          </a:xfrm>
        </p:spPr>
        <p:txBody>
          <a:bodyPr>
            <a:normAutofit fontScale="975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bg1"/>
                </a:solidFill>
                <a:latin typeface="Futura Std Bold"/>
                <a:ea typeface="+mj-ea"/>
                <a:cs typeface="Futura Std Bold"/>
              </a:rPr>
              <a:t>Para la base de </a:t>
            </a:r>
            <a:r>
              <a:rPr lang="en-US" sz="3200" dirty="0" err="1">
                <a:solidFill>
                  <a:schemeClr val="bg1"/>
                </a:solidFill>
                <a:latin typeface="Futura Std Bold"/>
                <a:ea typeface="+mj-ea"/>
                <a:cs typeface="Futura Std Bold"/>
              </a:rPr>
              <a:t>datos</a:t>
            </a:r>
            <a:r>
              <a:rPr lang="en-US" dirty="0">
                <a:solidFill>
                  <a:schemeClr val="bg1"/>
                </a:solidFill>
                <a:latin typeface="Futura Std Bold"/>
                <a:ea typeface="+mj-ea"/>
                <a:cs typeface="Futura Std Bold"/>
              </a:rPr>
              <a:t>?</a:t>
            </a:r>
            <a:endParaRPr lang="es-CR" sz="3200" dirty="0">
              <a:solidFill>
                <a:schemeClr val="bg1"/>
              </a:solidFill>
              <a:latin typeface="Futura Std Bold"/>
              <a:ea typeface="+mj-ea"/>
              <a:cs typeface="Futura Std Bold"/>
            </a:endParaRPr>
          </a:p>
        </p:txBody>
      </p:sp>
    </p:spTree>
    <p:extLst>
      <p:ext uri="{BB962C8B-B14F-4D97-AF65-F5344CB8AC3E}">
        <p14:creationId xmlns:p14="http://schemas.microsoft.com/office/powerpoint/2010/main" val="2235890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463800"/>
            <a:ext cx="4579938" cy="533400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2400" dirty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Apache </a:t>
            </a:r>
            <a:r>
              <a:rPr lang="es-CR" sz="2400" dirty="0" err="1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Jmeter</a:t>
            </a:r>
            <a:endParaRPr lang="es-CR" sz="24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8600" y="3238500"/>
            <a:ext cx="3987800" cy="284163"/>
          </a:xfrm>
        </p:spPr>
        <p:txBody>
          <a:bodyPr rtlCol="0">
            <a:normAutofit fontScale="47500" lnSpcReduction="20000"/>
          </a:bodyPr>
          <a:lstStyle/>
          <a:p>
            <a:pPr algn="l">
              <a:defRPr/>
            </a:pPr>
            <a:r>
              <a:rPr lang="es-CR" dirty="0">
                <a:solidFill>
                  <a:schemeClr val="bg1"/>
                </a:solidFill>
                <a:latin typeface="Futura Std Heavy"/>
                <a:cs typeface="Futura Std Heavy"/>
              </a:rPr>
              <a:t>Performance </a:t>
            </a:r>
            <a:r>
              <a:rPr lang="es-CR" dirty="0" err="1">
                <a:solidFill>
                  <a:schemeClr val="bg1"/>
                </a:solidFill>
                <a:latin typeface="Futura Std Heavy"/>
                <a:cs typeface="Futura Std Heavy"/>
              </a:rPr>
              <a:t>Automation</a:t>
            </a:r>
            <a:r>
              <a:rPr lang="es-CR" dirty="0">
                <a:solidFill>
                  <a:schemeClr val="bg1"/>
                </a:solidFill>
                <a:latin typeface="Futura Std Heavy"/>
                <a:cs typeface="Futura Std Heavy"/>
              </a:rPr>
              <a:t> Training</a:t>
            </a:r>
          </a:p>
        </p:txBody>
      </p:sp>
    </p:spTree>
    <p:extLst>
      <p:ext uri="{BB962C8B-B14F-4D97-AF65-F5344CB8AC3E}">
        <p14:creationId xmlns:p14="http://schemas.microsoft.com/office/powerpoint/2010/main" val="4047608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18737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200" dirty="0" err="1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Qué</a:t>
            </a:r>
            <a:r>
              <a:rPr lang="en-US" sz="3200" dirty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 </a:t>
            </a:r>
            <a:r>
              <a:rPr lang="en-US" sz="3200" dirty="0" err="1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es</a:t>
            </a:r>
            <a:r>
              <a:rPr lang="en-US" sz="3200" dirty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 </a:t>
            </a:r>
            <a:r>
              <a:rPr lang="en-US" sz="3200" dirty="0" err="1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Jmeter</a:t>
            </a:r>
            <a:r>
              <a:rPr lang="en-US" sz="3200" dirty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?</a:t>
            </a:r>
            <a:endParaRPr lang="es-CR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84200" y="1687513"/>
            <a:ext cx="7759700" cy="2982912"/>
          </a:xfrm>
        </p:spPr>
        <p:txBody>
          <a:bodyPr>
            <a:normAutofit/>
          </a:bodyPr>
          <a:lstStyle/>
          <a:p>
            <a:r>
              <a:rPr lang="es-CR" sz="2400" dirty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Aplicación Java</a:t>
            </a:r>
          </a:p>
          <a:p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r>
              <a:rPr lang="es-CR" sz="2400" dirty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Pruebas de comportamiento funcional bajo carga </a:t>
            </a:r>
          </a:p>
          <a:p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r>
              <a:rPr lang="es-CR" sz="2400" dirty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Medir el rendimiento</a:t>
            </a:r>
          </a:p>
        </p:txBody>
      </p:sp>
    </p:spTree>
    <p:extLst>
      <p:ext uri="{BB962C8B-B14F-4D97-AF65-F5344CB8AC3E}">
        <p14:creationId xmlns:p14="http://schemas.microsoft.com/office/powerpoint/2010/main" val="4039494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18737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200" dirty="0" err="1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Qué</a:t>
            </a:r>
            <a:r>
              <a:rPr lang="en-US" sz="3200" dirty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 </a:t>
            </a:r>
            <a:r>
              <a:rPr lang="en-US" sz="3200" dirty="0" err="1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puedo</a:t>
            </a:r>
            <a:r>
              <a:rPr lang="en-US" sz="3200" dirty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 </a:t>
            </a:r>
            <a:r>
              <a:rPr lang="en-US" sz="3200" dirty="0" err="1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hacer</a:t>
            </a:r>
            <a:r>
              <a:rPr lang="en-US" sz="3200" dirty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 con </a:t>
            </a:r>
            <a:r>
              <a:rPr lang="en-US" sz="3200" dirty="0" err="1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Jmeter</a:t>
            </a:r>
            <a:r>
              <a:rPr lang="en-US" sz="3200" dirty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?</a:t>
            </a:r>
            <a:endParaRPr lang="es-CR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84200" y="1687513"/>
            <a:ext cx="7759700" cy="2982912"/>
          </a:xfrm>
        </p:spPr>
        <p:txBody>
          <a:bodyPr>
            <a:normAutofit/>
          </a:bodyPr>
          <a:lstStyle/>
          <a:p>
            <a:r>
              <a:rPr lang="es-CR" sz="2400" dirty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Web – HTTP, HTTPS</a:t>
            </a:r>
          </a:p>
          <a:p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r>
              <a:rPr lang="es-CR" sz="2400" dirty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SOAP/ </a:t>
            </a:r>
            <a:r>
              <a:rPr lang="es-CR" sz="2400" dirty="0" err="1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Webservices</a:t>
            </a:r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r>
              <a:rPr lang="es-CR" sz="2400" dirty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Bases de datos  </a:t>
            </a:r>
          </a:p>
        </p:txBody>
      </p:sp>
    </p:spTree>
    <p:extLst>
      <p:ext uri="{BB962C8B-B14F-4D97-AF65-F5344CB8AC3E}">
        <p14:creationId xmlns:p14="http://schemas.microsoft.com/office/powerpoint/2010/main" val="2231160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18737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200" dirty="0" err="1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Porqué</a:t>
            </a:r>
            <a:r>
              <a:rPr lang="en-US" sz="3200" dirty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 </a:t>
            </a:r>
            <a:r>
              <a:rPr lang="en-US" sz="3200" dirty="0" err="1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Jmeter</a:t>
            </a:r>
            <a:r>
              <a:rPr lang="en-US" sz="3200" dirty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?</a:t>
            </a:r>
            <a:endParaRPr lang="es-CR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84200" y="1687513"/>
            <a:ext cx="7759700" cy="2982912"/>
          </a:xfrm>
        </p:spPr>
        <p:txBody>
          <a:bodyPr>
            <a:normAutofit/>
          </a:bodyPr>
          <a:lstStyle/>
          <a:p>
            <a:r>
              <a:rPr lang="es-CR" sz="2400" dirty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Gratis</a:t>
            </a:r>
          </a:p>
          <a:p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r>
              <a:rPr lang="es-CR" sz="2400" dirty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Amplio gama de protocolos</a:t>
            </a:r>
          </a:p>
          <a:p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r>
              <a:rPr lang="es-CR" sz="2400" dirty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Soporte constante</a:t>
            </a:r>
          </a:p>
        </p:txBody>
      </p:sp>
    </p:spTree>
    <p:extLst>
      <p:ext uri="{BB962C8B-B14F-4D97-AF65-F5344CB8AC3E}">
        <p14:creationId xmlns:p14="http://schemas.microsoft.com/office/powerpoint/2010/main" val="2015147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463800"/>
            <a:ext cx="4579938" cy="533400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2400" dirty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Otras Herramientas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8600" y="3238500"/>
            <a:ext cx="3987800" cy="284163"/>
          </a:xfrm>
        </p:spPr>
        <p:txBody>
          <a:bodyPr rtlCol="0">
            <a:normAutofit fontScale="47500" lnSpcReduction="20000"/>
          </a:bodyPr>
          <a:lstStyle/>
          <a:p>
            <a:pPr algn="l">
              <a:defRPr/>
            </a:pPr>
            <a:r>
              <a:rPr lang="es-CR" dirty="0">
                <a:solidFill>
                  <a:schemeClr val="bg1"/>
                </a:solidFill>
                <a:latin typeface="Futura Std Heavy"/>
                <a:cs typeface="Futura Std Heavy"/>
              </a:rPr>
              <a:t>Performance </a:t>
            </a:r>
            <a:r>
              <a:rPr lang="es-CR" dirty="0" err="1">
                <a:solidFill>
                  <a:schemeClr val="bg1"/>
                </a:solidFill>
                <a:latin typeface="Futura Std Heavy"/>
                <a:cs typeface="Futura Std Heavy"/>
              </a:rPr>
              <a:t>Automation</a:t>
            </a:r>
            <a:r>
              <a:rPr lang="es-CR" dirty="0">
                <a:solidFill>
                  <a:schemeClr val="bg1"/>
                </a:solidFill>
                <a:latin typeface="Futura Std Heavy"/>
                <a:cs typeface="Futura Std Heavy"/>
              </a:rPr>
              <a:t> Training</a:t>
            </a:r>
          </a:p>
        </p:txBody>
      </p:sp>
    </p:spTree>
    <p:extLst>
      <p:ext uri="{BB962C8B-B14F-4D97-AF65-F5344CB8AC3E}">
        <p14:creationId xmlns:p14="http://schemas.microsoft.com/office/powerpoint/2010/main" val="1418163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18737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200" dirty="0" err="1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Readline</a:t>
            </a:r>
            <a:r>
              <a:rPr lang="en-US" sz="3200" dirty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 13</a:t>
            </a:r>
            <a:endParaRPr lang="es-CR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84200" y="1687513"/>
            <a:ext cx="7759700" cy="2982912"/>
          </a:xfrm>
        </p:spPr>
        <p:txBody>
          <a:bodyPr>
            <a:normAutofit/>
          </a:bodyPr>
          <a:lstStyle/>
          <a:p>
            <a:r>
              <a:rPr lang="es-CR" sz="2400" dirty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Pago mensual</a:t>
            </a:r>
          </a:p>
          <a:p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r>
              <a:rPr lang="es-CR" sz="2400" dirty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Almacenamiento en la nube</a:t>
            </a:r>
          </a:p>
          <a:p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r>
              <a:rPr lang="es-CR" sz="2400" dirty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2009317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18737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200" dirty="0" err="1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BLazeMeter</a:t>
            </a:r>
            <a:endParaRPr lang="es-CR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84200" y="1687513"/>
            <a:ext cx="7759700" cy="2982912"/>
          </a:xfrm>
        </p:spPr>
        <p:txBody>
          <a:bodyPr>
            <a:normAutofit/>
          </a:bodyPr>
          <a:lstStyle/>
          <a:p>
            <a:r>
              <a:rPr lang="es-CR" sz="2400" dirty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Pago mensual</a:t>
            </a:r>
          </a:p>
          <a:p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r>
              <a:rPr lang="es-CR" sz="2400" dirty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Administrador de pruebas (integración con </a:t>
            </a:r>
            <a:r>
              <a:rPr lang="es-CR" sz="2400" dirty="0" err="1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Jmeter</a:t>
            </a:r>
            <a:r>
              <a:rPr lang="es-CR" sz="2400" dirty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 Scripts)</a:t>
            </a:r>
          </a:p>
          <a:p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r>
              <a:rPr lang="es-CR" sz="2400" dirty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Integración con </a:t>
            </a:r>
            <a:r>
              <a:rPr lang="es-CR" sz="240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Selenium</a:t>
            </a:r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91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28600" y="2536218"/>
            <a:ext cx="4343400" cy="728388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Muchas 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239940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1049"/>
            <a:ext cx="4041775" cy="745286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3200" dirty="0">
                <a:solidFill>
                  <a:srgbClr val="FF4401"/>
                </a:solidFill>
                <a:latin typeface="Futura Std Bold"/>
                <a:cs typeface="Futura Std Bold"/>
              </a:rPr>
              <a:t>Contenido</a:t>
            </a:r>
            <a:endParaRPr lang="en-US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01746333"/>
              </p:ext>
            </p:extLst>
          </p:nvPr>
        </p:nvGraphicFramePr>
        <p:xfrm>
          <a:off x="1524000" y="1406106"/>
          <a:ext cx="6096000" cy="3666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463800"/>
            <a:ext cx="4579938" cy="533400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2400" dirty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Introducción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8600" y="3238500"/>
            <a:ext cx="3987800" cy="284163"/>
          </a:xfrm>
        </p:spPr>
        <p:txBody>
          <a:bodyPr rtlCol="0">
            <a:normAutofit fontScale="47500" lnSpcReduction="20000"/>
          </a:bodyPr>
          <a:lstStyle/>
          <a:p>
            <a:pPr algn="l">
              <a:defRPr/>
            </a:pPr>
            <a:r>
              <a:rPr lang="es-CR" dirty="0">
                <a:solidFill>
                  <a:schemeClr val="bg1"/>
                </a:solidFill>
                <a:latin typeface="Futura Std Heavy"/>
                <a:cs typeface="Futura Std Heavy"/>
              </a:rPr>
              <a:t>Performance </a:t>
            </a:r>
            <a:r>
              <a:rPr lang="es-CR" dirty="0" err="1">
                <a:solidFill>
                  <a:schemeClr val="bg1"/>
                </a:solidFill>
                <a:latin typeface="Futura Std Heavy"/>
                <a:cs typeface="Futura Std Heavy"/>
              </a:rPr>
              <a:t>Automation</a:t>
            </a:r>
            <a:r>
              <a:rPr lang="es-CR" dirty="0">
                <a:solidFill>
                  <a:schemeClr val="bg1"/>
                </a:solidFill>
                <a:latin typeface="Futura Std Heavy"/>
                <a:cs typeface="Futura Std Heavy"/>
              </a:rPr>
              <a:t> Training</a:t>
            </a:r>
          </a:p>
        </p:txBody>
      </p:sp>
    </p:spTree>
    <p:extLst>
      <p:ext uri="{BB962C8B-B14F-4D97-AF65-F5344CB8AC3E}">
        <p14:creationId xmlns:p14="http://schemas.microsoft.com/office/powerpoint/2010/main" val="25383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18737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3200" dirty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Qué son las pruebas de rendimiento?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84200" y="1687513"/>
            <a:ext cx="7759700" cy="2982912"/>
          </a:xfrm>
        </p:spPr>
        <p:txBody>
          <a:bodyPr/>
          <a:lstStyle/>
          <a:p>
            <a:r>
              <a:rPr lang="es-CR" sz="2400" dirty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Pruebas NO funcionales</a:t>
            </a:r>
          </a:p>
          <a:p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r>
              <a:rPr lang="es-CR" sz="2400" dirty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Garantizar que el sistema soporta cargas específicas </a:t>
            </a:r>
          </a:p>
          <a:p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r>
              <a:rPr lang="es-CR" sz="2400" dirty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Determinar el rendimiento de un sistema (confiabilidad, estabilidad) </a:t>
            </a:r>
          </a:p>
        </p:txBody>
      </p:sp>
    </p:spTree>
    <p:extLst>
      <p:ext uri="{BB962C8B-B14F-4D97-AF65-F5344CB8AC3E}">
        <p14:creationId xmlns:p14="http://schemas.microsoft.com/office/powerpoint/2010/main" val="1560616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18737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2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Porqué</a:t>
            </a:r>
            <a:r>
              <a:rPr lang="en-US" sz="32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 </a:t>
            </a:r>
            <a:r>
              <a:rPr lang="en-US" sz="3200" dirty="0" err="1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pruebas</a:t>
            </a:r>
            <a:r>
              <a:rPr lang="en-US" sz="3200" dirty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 de </a:t>
            </a:r>
            <a:r>
              <a:rPr lang="en-US" sz="3200" dirty="0" err="1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rendimiento</a:t>
            </a:r>
            <a:r>
              <a:rPr lang="en-US" sz="3200" dirty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?</a:t>
            </a:r>
            <a:endParaRPr lang="es-CR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84200" y="1687513"/>
            <a:ext cx="7759700" cy="2982912"/>
          </a:xfrm>
        </p:spPr>
        <p:txBody>
          <a:bodyPr/>
          <a:lstStyle/>
          <a:p>
            <a:r>
              <a:rPr lang="es-CR" sz="2400" dirty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Evaluar la adecuación de la infraestructura</a:t>
            </a:r>
          </a:p>
          <a:p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r>
              <a:rPr lang="es-CR" sz="2400" dirty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Evaluar la adecuación del rendimiento del software desarrollado</a:t>
            </a:r>
          </a:p>
          <a:p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r>
              <a:rPr lang="es-CR" sz="2400" dirty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Encontrar el origen de los problemas de rendimiento</a:t>
            </a:r>
          </a:p>
        </p:txBody>
      </p:sp>
    </p:spTree>
    <p:extLst>
      <p:ext uri="{BB962C8B-B14F-4D97-AF65-F5344CB8AC3E}">
        <p14:creationId xmlns:p14="http://schemas.microsoft.com/office/powerpoint/2010/main" val="60838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463800"/>
            <a:ext cx="4579938" cy="533400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2400" dirty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Conceptos Básicos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8600" y="3238500"/>
            <a:ext cx="3987800" cy="284163"/>
          </a:xfrm>
        </p:spPr>
        <p:txBody>
          <a:bodyPr rtlCol="0">
            <a:normAutofit fontScale="47500" lnSpcReduction="20000"/>
          </a:bodyPr>
          <a:lstStyle/>
          <a:p>
            <a:pPr algn="l">
              <a:defRPr/>
            </a:pPr>
            <a:r>
              <a:rPr lang="es-CR" dirty="0">
                <a:solidFill>
                  <a:schemeClr val="bg1"/>
                </a:solidFill>
                <a:latin typeface="Futura Std Heavy"/>
                <a:cs typeface="Futura Std Heavy"/>
              </a:rPr>
              <a:t>Performance </a:t>
            </a:r>
            <a:r>
              <a:rPr lang="es-CR" dirty="0" err="1">
                <a:solidFill>
                  <a:schemeClr val="bg1"/>
                </a:solidFill>
                <a:latin typeface="Futura Std Heavy"/>
                <a:cs typeface="Futura Std Heavy"/>
              </a:rPr>
              <a:t>Automation</a:t>
            </a:r>
            <a:r>
              <a:rPr lang="es-CR" dirty="0">
                <a:solidFill>
                  <a:schemeClr val="bg1"/>
                </a:solidFill>
                <a:latin typeface="Futura Std Heavy"/>
                <a:cs typeface="Futura Std Heavy"/>
              </a:rPr>
              <a:t> Training</a:t>
            </a:r>
          </a:p>
        </p:txBody>
      </p:sp>
    </p:spTree>
    <p:extLst>
      <p:ext uri="{BB962C8B-B14F-4D97-AF65-F5344CB8AC3E}">
        <p14:creationId xmlns:p14="http://schemas.microsoft.com/office/powerpoint/2010/main" val="70073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18737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200" dirty="0" err="1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Tipos</a:t>
            </a:r>
            <a:r>
              <a:rPr lang="en-US" sz="3200" dirty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 de </a:t>
            </a:r>
            <a:r>
              <a:rPr lang="en-US" sz="3200" dirty="0" err="1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pruebas</a:t>
            </a:r>
            <a:r>
              <a:rPr lang="en-US" sz="3200" dirty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 de </a:t>
            </a:r>
            <a:r>
              <a:rPr lang="en-US" sz="3200" dirty="0" err="1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rendimiento</a:t>
            </a:r>
            <a:endParaRPr lang="es-CR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84200" y="1687513"/>
            <a:ext cx="7759700" cy="2982912"/>
          </a:xfrm>
        </p:spPr>
        <p:txBody>
          <a:bodyPr>
            <a:normAutofit/>
          </a:bodyPr>
          <a:lstStyle/>
          <a:p>
            <a:r>
              <a:rPr lang="es-CR" sz="2400" dirty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Pruebas de carga</a:t>
            </a:r>
          </a:p>
          <a:p>
            <a:r>
              <a:rPr lang="es-CR" sz="2400" dirty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Pruebas de Estrés</a:t>
            </a:r>
          </a:p>
          <a:p>
            <a:r>
              <a:rPr lang="es-CR" sz="2400" dirty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Pruebas de Estabilidad</a:t>
            </a:r>
          </a:p>
          <a:p>
            <a:r>
              <a:rPr lang="es-CR" sz="2400" dirty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Pruebas de Tiempos de respuesta</a:t>
            </a:r>
          </a:p>
          <a:p>
            <a:r>
              <a:rPr lang="es-CR" sz="2400" dirty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Pruebas de volumen de bases de datos</a:t>
            </a:r>
          </a:p>
        </p:txBody>
      </p:sp>
    </p:spTree>
    <p:extLst>
      <p:ext uri="{BB962C8B-B14F-4D97-AF65-F5344CB8AC3E}">
        <p14:creationId xmlns:p14="http://schemas.microsoft.com/office/powerpoint/2010/main" val="92520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18737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200" dirty="0" err="1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Metodología</a:t>
            </a:r>
            <a:r>
              <a:rPr lang="en-US" sz="3200" dirty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 </a:t>
            </a:r>
            <a:endParaRPr lang="es-CR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617" y="2085361"/>
            <a:ext cx="5380866" cy="112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21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18737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200" dirty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Variables y </a:t>
            </a:r>
            <a:r>
              <a:rPr lang="en-US" sz="3200" dirty="0" err="1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metricas</a:t>
            </a:r>
            <a:endParaRPr lang="es-CR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584200" y="1687513"/>
            <a:ext cx="7759700" cy="2982912"/>
          </a:xfrm>
        </p:spPr>
        <p:txBody>
          <a:bodyPr>
            <a:normAutofit fontScale="975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bg1"/>
                </a:solidFill>
                <a:latin typeface="Futura Std Bold"/>
                <a:ea typeface="+mj-ea"/>
                <a:cs typeface="Futura Std Bold"/>
              </a:rPr>
              <a:t>Para la </a:t>
            </a:r>
            <a:r>
              <a:rPr lang="en-US" sz="3200" dirty="0" err="1">
                <a:solidFill>
                  <a:schemeClr val="bg1"/>
                </a:solidFill>
                <a:latin typeface="Futura Std Bold"/>
                <a:ea typeface="+mj-ea"/>
                <a:cs typeface="Futura Std Bold"/>
              </a:rPr>
              <a:t>aplicación</a:t>
            </a:r>
            <a:r>
              <a:rPr lang="en-US" sz="3200" dirty="0">
                <a:solidFill>
                  <a:schemeClr val="bg1"/>
                </a:solidFill>
                <a:latin typeface="Futura Std Bold"/>
                <a:ea typeface="+mj-ea"/>
                <a:cs typeface="Futura Std Bold"/>
              </a:rPr>
              <a:t>?</a:t>
            </a:r>
            <a:endParaRPr lang="es-CR" sz="3200" dirty="0">
              <a:solidFill>
                <a:schemeClr val="bg1"/>
              </a:solidFill>
              <a:latin typeface="Futura Std Bold"/>
              <a:ea typeface="+mj-ea"/>
              <a:cs typeface="Futura Std Bold"/>
            </a:endParaRPr>
          </a:p>
        </p:txBody>
      </p:sp>
    </p:spTree>
    <p:extLst>
      <p:ext uri="{BB962C8B-B14F-4D97-AF65-F5344CB8AC3E}">
        <p14:creationId xmlns:p14="http://schemas.microsoft.com/office/powerpoint/2010/main" val="4145028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sharepoint/v3/field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17398</TotalTime>
  <Words>359</Words>
  <Application>Microsoft Office PowerPoint</Application>
  <PresentationFormat>On-screen Show (16:10)</PresentationFormat>
  <Paragraphs>125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ＭＳ Ｐゴシック</vt:lpstr>
      <vt:lpstr>Arial</vt:lpstr>
      <vt:lpstr>Calibri</vt:lpstr>
      <vt:lpstr>Franklin Gothic Book</vt:lpstr>
      <vt:lpstr>Futura Std Bold</vt:lpstr>
      <vt:lpstr>Futura Std Heavy</vt:lpstr>
      <vt:lpstr>Futura Std Medium</vt:lpstr>
      <vt:lpstr>Office Theme</vt:lpstr>
      <vt:lpstr>Performance Automation Training</vt:lpstr>
      <vt:lpstr>Contenido</vt:lpstr>
      <vt:lpstr>Introducción</vt:lpstr>
      <vt:lpstr>Qué son las pruebas de rendimiento?</vt:lpstr>
      <vt:lpstr>Porqué pruebas de rendimiento?</vt:lpstr>
      <vt:lpstr>Conceptos Básicos</vt:lpstr>
      <vt:lpstr>Tipos de pruebas de rendimiento</vt:lpstr>
      <vt:lpstr>Metodología </vt:lpstr>
      <vt:lpstr>Variables y metricas</vt:lpstr>
      <vt:lpstr>Variables y metricas</vt:lpstr>
      <vt:lpstr>Variables y metricas</vt:lpstr>
      <vt:lpstr>Apache Jmeter</vt:lpstr>
      <vt:lpstr>Qué es Jmeter?</vt:lpstr>
      <vt:lpstr>Qué puedo hacer con Jmeter?</vt:lpstr>
      <vt:lpstr>Porqué Jmeter?</vt:lpstr>
      <vt:lpstr>Otras Herramientas</vt:lpstr>
      <vt:lpstr>Readline 13</vt:lpstr>
      <vt:lpstr>BLazeMeter</vt:lpstr>
      <vt:lpstr>Muchas gracias por su atención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Alejandro Quesada Vega</cp:lastModifiedBy>
  <cp:revision>194</cp:revision>
  <dcterms:created xsi:type="dcterms:W3CDTF">2010-04-12T23:12:02Z</dcterms:created>
  <dcterms:modified xsi:type="dcterms:W3CDTF">2017-06-12T22:55:42Z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