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90" r:id="rId4"/>
  </p:sldMasterIdLst>
  <p:notesMasterIdLst>
    <p:notesMasterId r:id="rId15"/>
  </p:notesMasterIdLst>
  <p:sldIdLst>
    <p:sldId id="270" r:id="rId5"/>
    <p:sldId id="262" r:id="rId6"/>
    <p:sldId id="267" r:id="rId7"/>
    <p:sldId id="274" r:id="rId8"/>
    <p:sldId id="393" r:id="rId9"/>
    <p:sldId id="396" r:id="rId10"/>
    <p:sldId id="394" r:id="rId11"/>
    <p:sldId id="398" r:id="rId12"/>
    <p:sldId id="399" r:id="rId13"/>
    <p:sldId id="317" r:id="rId14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5E"/>
    <a:srgbClr val="3B3A5E"/>
    <a:srgbClr val="FF4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53638" autoAdjust="0"/>
  </p:normalViewPr>
  <p:slideViewPr>
    <p:cSldViewPr snapToGrid="0" snapToObjects="1">
      <p:cViewPr varScale="1">
        <p:scale>
          <a:sx n="78" d="100"/>
          <a:sy n="78" d="100"/>
        </p:scale>
        <p:origin x="2496" y="72"/>
      </p:cViewPr>
      <p:guideLst>
        <p:guide orient="horz" pos="180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6571F-AC92-4D63-A4DF-AC6AD5F3B94A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C014E6F3-B358-4549-BD6C-83DF5ADDD954}">
      <dgm:prSet phldrT="[Text]"/>
      <dgm:spPr/>
      <dgm:t>
        <a:bodyPr/>
        <a:lstStyle/>
        <a:p>
          <a:r>
            <a:rPr lang="es-CR" b="1" noProof="0" dirty="0" smtClean="0"/>
            <a:t>Instalación de Jmeter</a:t>
          </a:r>
          <a:endParaRPr lang="es-CR" b="1" noProof="0" dirty="0"/>
        </a:p>
      </dgm:t>
    </dgm:pt>
    <dgm:pt modelId="{4182CEA6-78A8-42A8-A338-02774095F4E0}" type="parTrans" cxnId="{EC1C5EFD-BB2E-4404-81D4-DFD6D62A04E7}">
      <dgm:prSet/>
      <dgm:spPr/>
      <dgm:t>
        <a:bodyPr/>
        <a:lstStyle/>
        <a:p>
          <a:endParaRPr lang="es-CR"/>
        </a:p>
      </dgm:t>
    </dgm:pt>
    <dgm:pt modelId="{D271B80B-84B9-486E-A6C8-4D9B94362458}" type="sibTrans" cxnId="{EC1C5EFD-BB2E-4404-81D4-DFD6D62A04E7}">
      <dgm:prSet/>
      <dgm:spPr/>
      <dgm:t>
        <a:bodyPr/>
        <a:lstStyle/>
        <a:p>
          <a:endParaRPr lang="es-CR"/>
        </a:p>
      </dgm:t>
    </dgm:pt>
    <dgm:pt modelId="{09E84DF6-7047-454A-8A63-DCE79FDF1C4F}">
      <dgm:prSet phldrT="[Text]"/>
      <dgm:spPr/>
      <dgm:t>
        <a:bodyPr/>
        <a:lstStyle/>
        <a:p>
          <a:r>
            <a:rPr lang="es-CR" b="1" noProof="0" dirty="0" err="1" smtClean="0"/>
            <a:t>Recording</a:t>
          </a:r>
          <a:endParaRPr lang="es-CR" b="1" noProof="0" dirty="0"/>
        </a:p>
      </dgm:t>
    </dgm:pt>
    <dgm:pt modelId="{2820740B-6D17-4FAE-A178-34E8EF2ACAFB}" type="parTrans" cxnId="{4A737A44-D196-493D-9CB6-E39AE058A61D}">
      <dgm:prSet/>
      <dgm:spPr/>
      <dgm:t>
        <a:bodyPr/>
        <a:lstStyle/>
        <a:p>
          <a:endParaRPr lang="es-CR"/>
        </a:p>
      </dgm:t>
    </dgm:pt>
    <dgm:pt modelId="{FB817D88-2BCA-42A2-90A0-EF337B4842A2}" type="sibTrans" cxnId="{4A737A44-D196-493D-9CB6-E39AE058A61D}">
      <dgm:prSet/>
      <dgm:spPr/>
      <dgm:t>
        <a:bodyPr/>
        <a:lstStyle/>
        <a:p>
          <a:endParaRPr lang="es-CR"/>
        </a:p>
      </dgm:t>
    </dgm:pt>
    <dgm:pt modelId="{AB80EFEB-CBCB-4844-8F28-811041719589}">
      <dgm:prSet phldrT="[Text]"/>
      <dgm:spPr/>
      <dgm:t>
        <a:bodyPr/>
        <a:lstStyle/>
        <a:p>
          <a:r>
            <a:rPr lang="es-CR" b="1" noProof="0" dirty="0"/>
            <a:t>Preguntas?</a:t>
          </a:r>
        </a:p>
      </dgm:t>
    </dgm:pt>
    <dgm:pt modelId="{A204C2BC-00E3-43DD-BE46-CBB109B5CF94}" type="parTrans" cxnId="{A620F08D-0EB7-4D45-8806-2F6C46E81AB0}">
      <dgm:prSet/>
      <dgm:spPr/>
      <dgm:t>
        <a:bodyPr/>
        <a:lstStyle/>
        <a:p>
          <a:endParaRPr lang="en-US"/>
        </a:p>
      </dgm:t>
    </dgm:pt>
    <dgm:pt modelId="{27E0E326-55C6-4980-ACA7-1AF992CCF299}" type="sibTrans" cxnId="{A620F08D-0EB7-4D45-8806-2F6C46E81AB0}">
      <dgm:prSet/>
      <dgm:spPr/>
      <dgm:t>
        <a:bodyPr/>
        <a:lstStyle/>
        <a:p>
          <a:endParaRPr lang="en-US"/>
        </a:p>
      </dgm:t>
    </dgm:pt>
    <dgm:pt modelId="{4FAF4BEA-61A1-4371-9026-17C75615DB12}" type="pres">
      <dgm:prSet presAssocID="{ACB6571F-AC92-4D63-A4DF-AC6AD5F3B9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888AB-AD9B-4B77-89E8-4D1460C909BA}" type="pres">
      <dgm:prSet presAssocID="{C014E6F3-B358-4549-BD6C-83DF5ADDD954}" presName="parentLin" presStyleCnt="0"/>
      <dgm:spPr/>
    </dgm:pt>
    <dgm:pt modelId="{6680E501-C02D-414A-9C36-87B9F2458B9D}" type="pres">
      <dgm:prSet presAssocID="{C014E6F3-B358-4549-BD6C-83DF5ADDD95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E6E6167-CAF6-4082-905D-B647E25B6FD2}" type="pres">
      <dgm:prSet presAssocID="{C014E6F3-B358-4549-BD6C-83DF5ADDD95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D1028-EFED-4A46-BC93-88B83439399C}" type="pres">
      <dgm:prSet presAssocID="{C014E6F3-B358-4549-BD6C-83DF5ADDD954}" presName="negativeSpace" presStyleCnt="0"/>
      <dgm:spPr/>
    </dgm:pt>
    <dgm:pt modelId="{BDA7A0C6-B9F5-4C1F-A064-AA5D79140A7D}" type="pres">
      <dgm:prSet presAssocID="{C014E6F3-B358-4549-BD6C-83DF5ADDD954}" presName="childText" presStyleLbl="conFgAcc1" presStyleIdx="0" presStyleCnt="3">
        <dgm:presLayoutVars>
          <dgm:bulletEnabled val="1"/>
        </dgm:presLayoutVars>
      </dgm:prSet>
      <dgm:spPr/>
    </dgm:pt>
    <dgm:pt modelId="{16D09991-BD8D-4E32-84F6-00A132F7EFD0}" type="pres">
      <dgm:prSet presAssocID="{D271B80B-84B9-486E-A6C8-4D9B94362458}" presName="spaceBetweenRectangles" presStyleCnt="0"/>
      <dgm:spPr/>
    </dgm:pt>
    <dgm:pt modelId="{4A552665-EDF0-4F58-966E-2F0DB0F66238}" type="pres">
      <dgm:prSet presAssocID="{09E84DF6-7047-454A-8A63-DCE79FDF1C4F}" presName="parentLin" presStyleCnt="0"/>
      <dgm:spPr/>
    </dgm:pt>
    <dgm:pt modelId="{30A30F63-A0BF-4950-B1CC-97B16D70AC2A}" type="pres">
      <dgm:prSet presAssocID="{09E84DF6-7047-454A-8A63-DCE79FDF1C4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3602BCC-31EF-4B3D-9EC6-D7DF4845411B}" type="pres">
      <dgm:prSet presAssocID="{09E84DF6-7047-454A-8A63-DCE79FDF1C4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FC867-C524-497A-BF30-1081AB4B7CEE}" type="pres">
      <dgm:prSet presAssocID="{09E84DF6-7047-454A-8A63-DCE79FDF1C4F}" presName="negativeSpace" presStyleCnt="0"/>
      <dgm:spPr/>
    </dgm:pt>
    <dgm:pt modelId="{E83EB5FA-92CB-4E06-9F31-309D98AAD685}" type="pres">
      <dgm:prSet presAssocID="{09E84DF6-7047-454A-8A63-DCE79FDF1C4F}" presName="childText" presStyleLbl="conFgAcc1" presStyleIdx="1" presStyleCnt="3">
        <dgm:presLayoutVars>
          <dgm:bulletEnabled val="1"/>
        </dgm:presLayoutVars>
      </dgm:prSet>
      <dgm:spPr/>
    </dgm:pt>
    <dgm:pt modelId="{887BDA9F-179E-4C93-A885-FF73EF489B25}" type="pres">
      <dgm:prSet presAssocID="{FB817D88-2BCA-42A2-90A0-EF337B4842A2}" presName="spaceBetweenRectangles" presStyleCnt="0"/>
      <dgm:spPr/>
    </dgm:pt>
    <dgm:pt modelId="{1946D0C3-E256-437F-85E5-B70D543DE2C8}" type="pres">
      <dgm:prSet presAssocID="{AB80EFEB-CBCB-4844-8F28-811041719589}" presName="parentLin" presStyleCnt="0"/>
      <dgm:spPr/>
    </dgm:pt>
    <dgm:pt modelId="{B999EAAE-7050-4D09-AC6D-7C896289EB8E}" type="pres">
      <dgm:prSet presAssocID="{AB80EFEB-CBCB-4844-8F28-81104171958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F35E987-D96D-41F2-A99C-01255B3FC0F8}" type="pres">
      <dgm:prSet presAssocID="{AB80EFEB-CBCB-4844-8F28-81104171958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48C20-EDAC-4FBC-95E2-E3B52E75F968}" type="pres">
      <dgm:prSet presAssocID="{AB80EFEB-CBCB-4844-8F28-811041719589}" presName="negativeSpace" presStyleCnt="0"/>
      <dgm:spPr/>
    </dgm:pt>
    <dgm:pt modelId="{1D346B86-F90E-4100-88BE-DBEF550B9A70}" type="pres">
      <dgm:prSet presAssocID="{AB80EFEB-CBCB-4844-8F28-8110417195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620F08D-0EB7-4D45-8806-2F6C46E81AB0}" srcId="{ACB6571F-AC92-4D63-A4DF-AC6AD5F3B94A}" destId="{AB80EFEB-CBCB-4844-8F28-811041719589}" srcOrd="2" destOrd="0" parTransId="{A204C2BC-00E3-43DD-BE46-CBB109B5CF94}" sibTransId="{27E0E326-55C6-4980-ACA7-1AF992CCF299}"/>
    <dgm:cxn modelId="{8BC256A6-14B5-429A-A23A-7E1072320718}" type="presOf" srcId="{ACB6571F-AC92-4D63-A4DF-AC6AD5F3B94A}" destId="{4FAF4BEA-61A1-4371-9026-17C75615DB12}" srcOrd="0" destOrd="0" presId="urn:microsoft.com/office/officeart/2005/8/layout/list1"/>
    <dgm:cxn modelId="{B0B9EF09-9C49-419E-8864-A9366AAD978A}" type="presOf" srcId="{AB80EFEB-CBCB-4844-8F28-811041719589}" destId="{9F35E987-D96D-41F2-A99C-01255B3FC0F8}" srcOrd="1" destOrd="0" presId="urn:microsoft.com/office/officeart/2005/8/layout/list1"/>
    <dgm:cxn modelId="{792042A3-CCAB-4C85-8D88-9E62CE3696A8}" type="presOf" srcId="{AB80EFEB-CBCB-4844-8F28-811041719589}" destId="{B999EAAE-7050-4D09-AC6D-7C896289EB8E}" srcOrd="0" destOrd="0" presId="urn:microsoft.com/office/officeart/2005/8/layout/list1"/>
    <dgm:cxn modelId="{2C343B20-EE29-4BE8-B56F-720C9CB891F0}" type="presOf" srcId="{C014E6F3-B358-4549-BD6C-83DF5ADDD954}" destId="{6680E501-C02D-414A-9C36-87B9F2458B9D}" srcOrd="0" destOrd="0" presId="urn:microsoft.com/office/officeart/2005/8/layout/list1"/>
    <dgm:cxn modelId="{AA17BC57-E7C5-4DB4-9777-8C9A252C93FA}" type="presOf" srcId="{09E84DF6-7047-454A-8A63-DCE79FDF1C4F}" destId="{30A30F63-A0BF-4950-B1CC-97B16D70AC2A}" srcOrd="0" destOrd="0" presId="urn:microsoft.com/office/officeart/2005/8/layout/list1"/>
    <dgm:cxn modelId="{EC1C5EFD-BB2E-4404-81D4-DFD6D62A04E7}" srcId="{ACB6571F-AC92-4D63-A4DF-AC6AD5F3B94A}" destId="{C014E6F3-B358-4549-BD6C-83DF5ADDD954}" srcOrd="0" destOrd="0" parTransId="{4182CEA6-78A8-42A8-A338-02774095F4E0}" sibTransId="{D271B80B-84B9-486E-A6C8-4D9B94362458}"/>
    <dgm:cxn modelId="{30CC39FE-D14D-4BD7-9D79-27791DA0FEDE}" type="presOf" srcId="{C014E6F3-B358-4549-BD6C-83DF5ADDD954}" destId="{4E6E6167-CAF6-4082-905D-B647E25B6FD2}" srcOrd="1" destOrd="0" presId="urn:microsoft.com/office/officeart/2005/8/layout/list1"/>
    <dgm:cxn modelId="{2DAF3D4D-BF05-4566-9204-6678DE62D987}" type="presOf" srcId="{09E84DF6-7047-454A-8A63-DCE79FDF1C4F}" destId="{A3602BCC-31EF-4B3D-9EC6-D7DF4845411B}" srcOrd="1" destOrd="0" presId="urn:microsoft.com/office/officeart/2005/8/layout/list1"/>
    <dgm:cxn modelId="{4A737A44-D196-493D-9CB6-E39AE058A61D}" srcId="{ACB6571F-AC92-4D63-A4DF-AC6AD5F3B94A}" destId="{09E84DF6-7047-454A-8A63-DCE79FDF1C4F}" srcOrd="1" destOrd="0" parTransId="{2820740B-6D17-4FAE-A178-34E8EF2ACAFB}" sibTransId="{FB817D88-2BCA-42A2-90A0-EF337B4842A2}"/>
    <dgm:cxn modelId="{279FC65B-7245-430D-BC54-F8E1D593626F}" type="presParOf" srcId="{4FAF4BEA-61A1-4371-9026-17C75615DB12}" destId="{750888AB-AD9B-4B77-89E8-4D1460C909BA}" srcOrd="0" destOrd="0" presId="urn:microsoft.com/office/officeart/2005/8/layout/list1"/>
    <dgm:cxn modelId="{1F47315B-2906-4694-9FA4-3C017A1F1482}" type="presParOf" srcId="{750888AB-AD9B-4B77-89E8-4D1460C909BA}" destId="{6680E501-C02D-414A-9C36-87B9F2458B9D}" srcOrd="0" destOrd="0" presId="urn:microsoft.com/office/officeart/2005/8/layout/list1"/>
    <dgm:cxn modelId="{6C743680-5CA5-44EF-BA73-5A2886D93A6C}" type="presParOf" srcId="{750888AB-AD9B-4B77-89E8-4D1460C909BA}" destId="{4E6E6167-CAF6-4082-905D-B647E25B6FD2}" srcOrd="1" destOrd="0" presId="urn:microsoft.com/office/officeart/2005/8/layout/list1"/>
    <dgm:cxn modelId="{BCAF00B4-16A2-49FD-916F-ABED765B7C60}" type="presParOf" srcId="{4FAF4BEA-61A1-4371-9026-17C75615DB12}" destId="{4E0D1028-EFED-4A46-BC93-88B83439399C}" srcOrd="1" destOrd="0" presId="urn:microsoft.com/office/officeart/2005/8/layout/list1"/>
    <dgm:cxn modelId="{7A9B4CA2-DF1A-4A17-82D3-2A0BE506FD7A}" type="presParOf" srcId="{4FAF4BEA-61A1-4371-9026-17C75615DB12}" destId="{BDA7A0C6-B9F5-4C1F-A064-AA5D79140A7D}" srcOrd="2" destOrd="0" presId="urn:microsoft.com/office/officeart/2005/8/layout/list1"/>
    <dgm:cxn modelId="{170F8662-9E9D-4DF7-A5CB-4A922B6DB256}" type="presParOf" srcId="{4FAF4BEA-61A1-4371-9026-17C75615DB12}" destId="{16D09991-BD8D-4E32-84F6-00A132F7EFD0}" srcOrd="3" destOrd="0" presId="urn:microsoft.com/office/officeart/2005/8/layout/list1"/>
    <dgm:cxn modelId="{A6DF730E-52ED-4FDA-A8B7-3DF45A301C68}" type="presParOf" srcId="{4FAF4BEA-61A1-4371-9026-17C75615DB12}" destId="{4A552665-EDF0-4F58-966E-2F0DB0F66238}" srcOrd="4" destOrd="0" presId="urn:microsoft.com/office/officeart/2005/8/layout/list1"/>
    <dgm:cxn modelId="{CBE402D0-B2F9-497B-857C-084436AF42C4}" type="presParOf" srcId="{4A552665-EDF0-4F58-966E-2F0DB0F66238}" destId="{30A30F63-A0BF-4950-B1CC-97B16D70AC2A}" srcOrd="0" destOrd="0" presId="urn:microsoft.com/office/officeart/2005/8/layout/list1"/>
    <dgm:cxn modelId="{674691C8-76ED-4196-A0AB-BCEFFC3B7025}" type="presParOf" srcId="{4A552665-EDF0-4F58-966E-2F0DB0F66238}" destId="{A3602BCC-31EF-4B3D-9EC6-D7DF4845411B}" srcOrd="1" destOrd="0" presId="urn:microsoft.com/office/officeart/2005/8/layout/list1"/>
    <dgm:cxn modelId="{59DCE3BD-CF3C-4763-9A77-A5ABE5A049EF}" type="presParOf" srcId="{4FAF4BEA-61A1-4371-9026-17C75615DB12}" destId="{D7EFC867-C524-497A-BF30-1081AB4B7CEE}" srcOrd="5" destOrd="0" presId="urn:microsoft.com/office/officeart/2005/8/layout/list1"/>
    <dgm:cxn modelId="{2A2BA012-4215-465E-AE87-1F514B43C480}" type="presParOf" srcId="{4FAF4BEA-61A1-4371-9026-17C75615DB12}" destId="{E83EB5FA-92CB-4E06-9F31-309D98AAD685}" srcOrd="6" destOrd="0" presId="urn:microsoft.com/office/officeart/2005/8/layout/list1"/>
    <dgm:cxn modelId="{93EB7A10-6100-495C-9F59-93349E953C0F}" type="presParOf" srcId="{4FAF4BEA-61A1-4371-9026-17C75615DB12}" destId="{887BDA9F-179E-4C93-A885-FF73EF489B25}" srcOrd="7" destOrd="0" presId="urn:microsoft.com/office/officeart/2005/8/layout/list1"/>
    <dgm:cxn modelId="{6785ADC1-AE92-411F-8519-13988F52DA05}" type="presParOf" srcId="{4FAF4BEA-61A1-4371-9026-17C75615DB12}" destId="{1946D0C3-E256-437F-85E5-B70D543DE2C8}" srcOrd="8" destOrd="0" presId="urn:microsoft.com/office/officeart/2005/8/layout/list1"/>
    <dgm:cxn modelId="{07F305C8-8EFE-45F5-9BCC-5650EABC27E3}" type="presParOf" srcId="{1946D0C3-E256-437F-85E5-B70D543DE2C8}" destId="{B999EAAE-7050-4D09-AC6D-7C896289EB8E}" srcOrd="0" destOrd="0" presId="urn:microsoft.com/office/officeart/2005/8/layout/list1"/>
    <dgm:cxn modelId="{941DFBE2-4EFB-4E77-806A-8343D87BDDEB}" type="presParOf" srcId="{1946D0C3-E256-437F-85E5-B70D543DE2C8}" destId="{9F35E987-D96D-41F2-A99C-01255B3FC0F8}" srcOrd="1" destOrd="0" presId="urn:microsoft.com/office/officeart/2005/8/layout/list1"/>
    <dgm:cxn modelId="{C0DCDADC-58FB-49C8-9107-AAA09EBDE6C7}" type="presParOf" srcId="{4FAF4BEA-61A1-4371-9026-17C75615DB12}" destId="{81848C20-EDAC-4FBC-95E2-E3B52E75F968}" srcOrd="9" destOrd="0" presId="urn:microsoft.com/office/officeart/2005/8/layout/list1"/>
    <dgm:cxn modelId="{02456CF7-03C6-4A4D-960A-78F55FBB621F}" type="presParOf" srcId="{4FAF4BEA-61A1-4371-9026-17C75615DB12}" destId="{1D346B86-F90E-4100-88BE-DBEF550B9A7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7A0C6-B9F5-4C1F-A064-AA5D79140A7D}">
      <dsp:nvSpPr>
        <dsp:cNvPr id="0" name=""/>
        <dsp:cNvSpPr/>
      </dsp:nvSpPr>
      <dsp:spPr>
        <a:xfrm>
          <a:off x="0" y="416872"/>
          <a:ext cx="6096000" cy="705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E6167-CAF6-4082-905D-B647E25B6FD2}">
      <dsp:nvSpPr>
        <dsp:cNvPr id="0" name=""/>
        <dsp:cNvSpPr/>
      </dsp:nvSpPr>
      <dsp:spPr>
        <a:xfrm>
          <a:off x="304800" y="3592"/>
          <a:ext cx="426720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800" b="1" kern="1200" noProof="0" dirty="0" smtClean="0"/>
            <a:t>Instalación de Jmeter</a:t>
          </a:r>
          <a:endParaRPr lang="es-CR" sz="2800" b="1" kern="1200" noProof="0" dirty="0"/>
        </a:p>
      </dsp:txBody>
      <dsp:txXfrm>
        <a:off x="345149" y="43941"/>
        <a:ext cx="4186502" cy="745862"/>
      </dsp:txXfrm>
    </dsp:sp>
    <dsp:sp modelId="{E83EB5FA-92CB-4E06-9F31-309D98AAD685}">
      <dsp:nvSpPr>
        <dsp:cNvPr id="0" name=""/>
        <dsp:cNvSpPr/>
      </dsp:nvSpPr>
      <dsp:spPr>
        <a:xfrm>
          <a:off x="0" y="1686953"/>
          <a:ext cx="6096000" cy="705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02BCC-31EF-4B3D-9EC6-D7DF4845411B}">
      <dsp:nvSpPr>
        <dsp:cNvPr id="0" name=""/>
        <dsp:cNvSpPr/>
      </dsp:nvSpPr>
      <dsp:spPr>
        <a:xfrm>
          <a:off x="304800" y="1273672"/>
          <a:ext cx="426720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800" b="1" kern="1200" noProof="0" dirty="0" err="1" smtClean="0"/>
            <a:t>Recording</a:t>
          </a:r>
          <a:endParaRPr lang="es-CR" sz="2800" b="1" kern="1200" noProof="0" dirty="0"/>
        </a:p>
      </dsp:txBody>
      <dsp:txXfrm>
        <a:off x="345149" y="1314021"/>
        <a:ext cx="4186502" cy="745862"/>
      </dsp:txXfrm>
    </dsp:sp>
    <dsp:sp modelId="{1D346B86-F90E-4100-88BE-DBEF550B9A70}">
      <dsp:nvSpPr>
        <dsp:cNvPr id="0" name=""/>
        <dsp:cNvSpPr/>
      </dsp:nvSpPr>
      <dsp:spPr>
        <a:xfrm>
          <a:off x="0" y="2957033"/>
          <a:ext cx="6096000" cy="705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5E987-D96D-41F2-A99C-01255B3FC0F8}">
      <dsp:nvSpPr>
        <dsp:cNvPr id="0" name=""/>
        <dsp:cNvSpPr/>
      </dsp:nvSpPr>
      <dsp:spPr>
        <a:xfrm>
          <a:off x="304800" y="2543753"/>
          <a:ext cx="4267200" cy="826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800" b="1" kern="1200" noProof="0" dirty="0"/>
            <a:t>Preguntas?</a:t>
          </a:r>
        </a:p>
      </dsp:txBody>
      <dsp:txXfrm>
        <a:off x="345149" y="2584102"/>
        <a:ext cx="418650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51F8A-A291-44B1-AD04-3C0621A81601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49CE-2B6F-4C05-97EC-1BBE3517A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Jmeter: http://jmeter.apache.org/download_jmeter.cgi</a:t>
            </a:r>
          </a:p>
          <a:p>
            <a:r>
              <a:rPr lang="en-US" dirty="0" smtClean="0"/>
              <a:t>Plugins</a:t>
            </a:r>
            <a:r>
              <a:rPr lang="en-US" baseline="0" dirty="0" smtClean="0"/>
              <a:t> Manager: https://jmeter-plugins.org/install/Install/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4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8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4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/>
              <a:pPr>
                <a:defRPr/>
              </a:pPr>
              <a:t>4/17/2017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91" r:id="rId1"/>
    <p:sldLayoutId id="2147493692" r:id="rId2"/>
    <p:sldLayoutId id="2147493693" r:id="rId3"/>
    <p:sldLayoutId id="2147493694" r:id="rId4"/>
    <p:sldLayoutId id="2147493695" r:id="rId5"/>
    <p:sldLayoutId id="2147493696" r:id="rId6"/>
    <p:sldLayoutId id="2147493697" r:id="rId7"/>
    <p:sldLayoutId id="2147493698" r:id="rId8"/>
    <p:sldLayoutId id="2147493699" r:id="rId9"/>
    <p:sldLayoutId id="2147493700" r:id="rId10"/>
    <p:sldLayoutId id="214749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0.103:86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0.103:8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268812"/>
            <a:ext cx="4343400" cy="72838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Performance Automation Training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35375E"/>
                </a:solidFill>
                <a:latin typeface="Futura Std Heavy"/>
                <a:cs typeface="Futura Std Heavy"/>
              </a:rPr>
              <a:t>Abril 2017</a:t>
            </a:r>
            <a:endParaRPr dirty="0">
              <a:solidFill>
                <a:srgbClr val="35375E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536218"/>
            <a:ext cx="4343400" cy="728388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Muchas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gracias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por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su</a:t>
            </a:r>
            <a:r>
              <a:rPr lang="en-US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n-US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atención</a:t>
            </a:r>
            <a:endParaRPr lang="en-US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049"/>
            <a:ext cx="4041775" cy="745286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>
                <a:solidFill>
                  <a:srgbClr val="FF4401"/>
                </a:solidFill>
                <a:latin typeface="Futura Std Bold"/>
                <a:cs typeface="Futura Std Bold"/>
              </a:rPr>
              <a:t>Contenido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59847210"/>
              </p:ext>
            </p:extLst>
          </p:nvPr>
        </p:nvGraphicFramePr>
        <p:xfrm>
          <a:off x="1524000" y="1406106"/>
          <a:ext cx="6096000" cy="366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Instalaci</a:t>
            </a:r>
            <a:r>
              <a:rPr lang="es-CR" sz="24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ón Jmeter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53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Pre-requisitos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Java 1.6 o superior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JAVA_HOME configurado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Instalando y configurando Jmeter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Descargar Jmeter (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Binaries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)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Descargar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Plugins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Manager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Descargar “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PerfMon</a:t>
            </a:r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” </a:t>
            </a:r>
            <a:r>
              <a:rPr lang="es-CR" sz="24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plugins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Recording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Performance </a:t>
            </a:r>
            <a:r>
              <a:rPr lang="es-CR" dirty="0" err="1">
                <a:solidFill>
                  <a:schemeClr val="bg1"/>
                </a:solidFill>
                <a:latin typeface="Futura Std Heavy"/>
                <a:cs typeface="Futura Std Heavy"/>
              </a:rPr>
              <a:t>Automation</a:t>
            </a: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7007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Componentes básicos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s-CR" sz="20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TestPlan</a:t>
            </a:r>
            <a:endParaRPr lang="es-CR" sz="20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pPr lvl="1"/>
            <a:r>
              <a:rPr lang="es-CR" sz="20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User</a:t>
            </a:r>
            <a:r>
              <a:rPr lang="es-CR" sz="20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</a:t>
            </a:r>
            <a:r>
              <a:rPr lang="es-CR" sz="20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D</a:t>
            </a:r>
            <a:r>
              <a:rPr lang="es-CR" sz="20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efined</a:t>
            </a:r>
            <a:r>
              <a:rPr lang="es-CR" sz="20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Variables</a:t>
            </a:r>
          </a:p>
          <a:p>
            <a:pPr lvl="1"/>
            <a:r>
              <a:rPr lang="es-CR" sz="20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HTTP </a:t>
            </a:r>
            <a:r>
              <a:rPr lang="es-CR" sz="20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Request</a:t>
            </a:r>
            <a:r>
              <a:rPr lang="es-CR" sz="20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Defaults</a:t>
            </a:r>
          </a:p>
          <a:p>
            <a:pPr lvl="1"/>
            <a:r>
              <a:rPr lang="es-CR" sz="20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HTTP Cookie Manager</a:t>
            </a:r>
          </a:p>
          <a:p>
            <a:pPr lvl="1"/>
            <a:r>
              <a:rPr lang="es-CR" sz="20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Thread</a:t>
            </a:r>
            <a:r>
              <a:rPr lang="es-CR" sz="20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</a:t>
            </a:r>
            <a:r>
              <a:rPr lang="es-CR" sz="20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Group</a:t>
            </a:r>
            <a:endParaRPr lang="es-CR" sz="20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pPr lvl="2"/>
            <a:r>
              <a:rPr lang="es-CR" sz="16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Recording</a:t>
            </a:r>
            <a:r>
              <a:rPr lang="es-CR" sz="16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</a:t>
            </a:r>
            <a:r>
              <a:rPr lang="es-CR" sz="16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Controller</a:t>
            </a:r>
            <a:endParaRPr lang="es-CR" sz="16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pPr lvl="2"/>
            <a:r>
              <a:rPr lang="es-CR" sz="16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View </a:t>
            </a:r>
            <a:r>
              <a:rPr lang="es-CR" sz="16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Results</a:t>
            </a:r>
            <a:r>
              <a:rPr lang="es-CR" sz="16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 </a:t>
            </a:r>
            <a:r>
              <a:rPr lang="es-CR" sz="16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Tree</a:t>
            </a:r>
            <a:endParaRPr lang="es-CR" sz="16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pPr lvl="1"/>
            <a:r>
              <a:rPr lang="es-CR" sz="20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Workbench</a:t>
            </a:r>
            <a:endParaRPr lang="es-CR" sz="20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pPr lvl="1"/>
            <a:r>
              <a:rPr lang="es-CR" sz="20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HTTP Test Script </a:t>
            </a:r>
            <a:r>
              <a:rPr lang="es-CR" sz="2000" dirty="0" err="1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Recorder</a:t>
            </a:r>
            <a:endParaRPr lang="es-CR" sz="20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Escenario - Ejemplo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 fontScale="97500"/>
          </a:bodyPr>
          <a:lstStyle/>
          <a:p>
            <a:pPr>
              <a:defRPr/>
            </a:pPr>
            <a:r>
              <a:rPr lang="es-CR" dirty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Ir a </a:t>
            </a:r>
            <a:r>
              <a:rPr lang="es-CR" dirty="0">
                <a:solidFill>
                  <a:schemeClr val="bg1"/>
                </a:solidFill>
                <a:latin typeface="Futura Std Bold"/>
                <a:ea typeface="+mj-ea"/>
                <a:cs typeface="Futura Std Bold"/>
                <a:hlinkClick r:id="rId4"/>
              </a:rPr>
              <a:t>http</a:t>
            </a:r>
            <a:r>
              <a:rPr lang="es-CR" dirty="0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  <a:hlinkClick r:id="rId4"/>
              </a:rPr>
              <a:t>://192.168.0.103:86/</a:t>
            </a:r>
            <a:endParaRPr lang="es-CR" dirty="0" smtClean="0">
              <a:solidFill>
                <a:schemeClr val="bg1"/>
              </a:solidFill>
              <a:latin typeface="Futura Std Bold"/>
              <a:ea typeface="+mj-ea"/>
              <a:cs typeface="Futura Std Bold"/>
            </a:endParaRPr>
          </a:p>
          <a:p>
            <a:pPr>
              <a:defRPr/>
            </a:pPr>
            <a:r>
              <a:rPr lang="es-CR" dirty="0" err="1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Click</a:t>
            </a:r>
            <a:r>
              <a:rPr lang="es-CR" sz="3200" dirty="0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 en “</a:t>
            </a:r>
            <a:r>
              <a:rPr lang="es-CR" sz="3200" dirty="0" err="1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Register</a:t>
            </a:r>
            <a:r>
              <a:rPr lang="es-CR" dirty="0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”</a:t>
            </a:r>
          </a:p>
          <a:p>
            <a:pPr>
              <a:defRPr/>
            </a:pPr>
            <a:r>
              <a:rPr lang="es-CR" dirty="0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Ingrese la información</a:t>
            </a:r>
            <a:r>
              <a:rPr lang="es-CR" dirty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 </a:t>
            </a:r>
            <a:r>
              <a:rPr lang="es-CR" dirty="0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y </a:t>
            </a:r>
            <a:r>
              <a:rPr lang="es-CR" dirty="0" err="1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click</a:t>
            </a:r>
            <a:r>
              <a:rPr lang="es-CR" dirty="0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 “</a:t>
            </a:r>
            <a:r>
              <a:rPr lang="es-CR" dirty="0" err="1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Submit</a:t>
            </a:r>
            <a:r>
              <a:rPr lang="es-CR" dirty="0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”</a:t>
            </a:r>
          </a:p>
          <a:p>
            <a:pPr>
              <a:defRPr/>
            </a:pPr>
            <a:r>
              <a:rPr lang="es-CR" dirty="0" err="1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Logout</a:t>
            </a:r>
            <a:endParaRPr lang="es-CR" dirty="0" smtClean="0">
              <a:solidFill>
                <a:schemeClr val="bg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41450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Escenario</a:t>
            </a:r>
            <a:r>
              <a:rPr lang="en-US" sz="32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 - </a:t>
            </a:r>
            <a:r>
              <a:rPr lang="en-US" sz="3200" dirty="0" err="1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Práctica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>
            <a:normAutofit fontScale="90000" lnSpcReduction="10000"/>
          </a:bodyPr>
          <a:lstStyle/>
          <a:p>
            <a:pPr>
              <a:defRPr/>
            </a:pPr>
            <a:r>
              <a:rPr lang="es-CR" dirty="0">
                <a:solidFill>
                  <a:schemeClr val="bg1"/>
                </a:solidFill>
                <a:latin typeface="Futura Std Bold"/>
                <a:cs typeface="Futura Std Bold"/>
              </a:rPr>
              <a:t>Ir a </a:t>
            </a:r>
            <a:r>
              <a:rPr lang="es-CR" dirty="0">
                <a:solidFill>
                  <a:schemeClr val="bg1"/>
                </a:solidFill>
                <a:latin typeface="Futura Std Bold"/>
                <a:cs typeface="Futura Std Bold"/>
                <a:hlinkClick r:id="rId4"/>
              </a:rPr>
              <a:t>http://192.168.0.103:86/</a:t>
            </a:r>
            <a:endParaRPr lang="es-CR" dirty="0">
              <a:solidFill>
                <a:schemeClr val="bg1"/>
              </a:solidFill>
              <a:latin typeface="Futura Std Bold"/>
              <a:cs typeface="Futura Std Bold"/>
            </a:endParaRPr>
          </a:p>
          <a:p>
            <a:pPr>
              <a:defRPr/>
            </a:pPr>
            <a:r>
              <a:rPr lang="es-CR" dirty="0" err="1">
                <a:solidFill>
                  <a:schemeClr val="bg1"/>
                </a:solidFill>
                <a:latin typeface="Futura Std Bold"/>
                <a:cs typeface="Futura Std Bold"/>
              </a:rPr>
              <a:t>Click</a:t>
            </a:r>
            <a:r>
              <a:rPr lang="es-CR" dirty="0">
                <a:solidFill>
                  <a:schemeClr val="bg1"/>
                </a:solidFill>
                <a:latin typeface="Futura Std Bold"/>
                <a:cs typeface="Futura Std Bold"/>
              </a:rPr>
              <a:t> en </a:t>
            </a:r>
            <a:r>
              <a:rPr lang="es-CR" dirty="0" smtClean="0">
                <a:solidFill>
                  <a:schemeClr val="bg1"/>
                </a:solidFill>
                <a:latin typeface="Futura Std Bold"/>
                <a:cs typeface="Futura Std Bold"/>
              </a:rPr>
              <a:t>“</a:t>
            </a:r>
            <a:r>
              <a:rPr lang="es-CR" dirty="0" err="1" smtClean="0">
                <a:solidFill>
                  <a:schemeClr val="bg1"/>
                </a:solidFill>
                <a:latin typeface="Futura Std Bold"/>
                <a:cs typeface="Futura Std Bold"/>
              </a:rPr>
              <a:t>Login</a:t>
            </a:r>
            <a:r>
              <a:rPr lang="es-CR" dirty="0" smtClean="0">
                <a:solidFill>
                  <a:schemeClr val="bg1"/>
                </a:solidFill>
                <a:latin typeface="Futura Std Bold"/>
                <a:cs typeface="Futura Std Bold"/>
              </a:rPr>
              <a:t>”</a:t>
            </a:r>
          </a:p>
          <a:p>
            <a:pPr>
              <a:defRPr/>
            </a:pPr>
            <a:r>
              <a:rPr lang="es-CR" dirty="0" smtClean="0">
                <a:solidFill>
                  <a:schemeClr val="bg1"/>
                </a:solidFill>
                <a:latin typeface="Futura Std Bold"/>
                <a:cs typeface="Futura Std Bold"/>
              </a:rPr>
              <a:t>Entrar con el usuario del ejemplo</a:t>
            </a:r>
          </a:p>
          <a:p>
            <a:pPr>
              <a:defRPr/>
            </a:pPr>
            <a:r>
              <a:rPr lang="es-CR" dirty="0" smtClean="0">
                <a:solidFill>
                  <a:schemeClr val="bg1"/>
                </a:solidFill>
                <a:latin typeface="Futura Std Bold"/>
                <a:cs typeface="Futura Std Bold"/>
              </a:rPr>
              <a:t>Ir a “</a:t>
            </a:r>
            <a:r>
              <a:rPr lang="es-CR" dirty="0" err="1" smtClean="0">
                <a:solidFill>
                  <a:schemeClr val="bg1"/>
                </a:solidFill>
                <a:latin typeface="Futura Std Bold"/>
                <a:cs typeface="Futura Std Bold"/>
              </a:rPr>
              <a:t>My</a:t>
            </a:r>
            <a:r>
              <a:rPr lang="es-CR" dirty="0" smtClean="0">
                <a:solidFill>
                  <a:schemeClr val="bg1"/>
                </a:solidFill>
                <a:latin typeface="Futura Std Bold"/>
                <a:cs typeface="Futura Std Bold"/>
              </a:rPr>
              <a:t> </a:t>
            </a:r>
            <a:r>
              <a:rPr lang="es-CR" dirty="0" err="1" smtClean="0">
                <a:solidFill>
                  <a:schemeClr val="bg1"/>
                </a:solidFill>
                <a:latin typeface="Futura Std Bold"/>
                <a:cs typeface="Futura Std Bold"/>
              </a:rPr>
              <a:t>Ads</a:t>
            </a:r>
            <a:r>
              <a:rPr lang="es-CR" dirty="0" smtClean="0">
                <a:solidFill>
                  <a:schemeClr val="bg1"/>
                </a:solidFill>
                <a:latin typeface="Futura Std Bold"/>
                <a:cs typeface="Futura Std Bold"/>
              </a:rPr>
              <a:t>”, “</a:t>
            </a:r>
            <a:r>
              <a:rPr lang="es-CR" dirty="0" err="1" smtClean="0">
                <a:solidFill>
                  <a:schemeClr val="bg1"/>
                </a:solidFill>
                <a:latin typeface="Futura Std Bold"/>
                <a:cs typeface="Futura Std Bold"/>
              </a:rPr>
              <a:t>My</a:t>
            </a:r>
            <a:r>
              <a:rPr lang="es-CR" dirty="0" smtClean="0">
                <a:solidFill>
                  <a:schemeClr val="bg1"/>
                </a:solidFill>
                <a:latin typeface="Futura Std Bold"/>
                <a:cs typeface="Futura Std Bold"/>
              </a:rPr>
              <a:t> </a:t>
            </a:r>
            <a:r>
              <a:rPr lang="es-CR" dirty="0" err="1" smtClean="0">
                <a:solidFill>
                  <a:schemeClr val="bg1"/>
                </a:solidFill>
                <a:latin typeface="Futura Std Bold"/>
                <a:cs typeface="Futura Std Bold"/>
              </a:rPr>
              <a:t>profile</a:t>
            </a:r>
            <a:r>
              <a:rPr lang="es-CR" dirty="0" smtClean="0">
                <a:solidFill>
                  <a:schemeClr val="bg1"/>
                </a:solidFill>
                <a:latin typeface="Futura Std Bold"/>
                <a:cs typeface="Futura Std Bold"/>
              </a:rPr>
              <a:t>”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Cambie el </a:t>
            </a:r>
            <a:r>
              <a:rPr lang="es-CR" sz="3200" dirty="0" err="1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password</a:t>
            </a:r>
            <a:endParaRPr lang="es-CR" dirty="0">
              <a:solidFill>
                <a:schemeClr val="bg1"/>
              </a:solidFill>
              <a:latin typeface="Futura Std Bold"/>
              <a:ea typeface="+mj-ea"/>
              <a:cs typeface="Futura Std Bold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s-CR" sz="3200" dirty="0" err="1" smtClean="0">
                <a:solidFill>
                  <a:schemeClr val="bg1"/>
                </a:solidFill>
                <a:latin typeface="Futura Std Bold"/>
                <a:ea typeface="+mj-ea"/>
                <a:cs typeface="Futura Std Bold"/>
              </a:rPr>
              <a:t>Logout</a:t>
            </a:r>
            <a:endParaRPr lang="es-CR" sz="3200" dirty="0">
              <a:solidFill>
                <a:schemeClr val="bg1"/>
              </a:solidFill>
              <a:latin typeface="Futura Std Bold"/>
              <a:ea typeface="+mj-ea"/>
              <a:cs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41713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</TotalTime>
  <Words>148</Words>
  <Application>Microsoft Office PowerPoint</Application>
  <PresentationFormat>On-screen Show (16:10)</PresentationFormat>
  <Paragraphs>50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Franklin Gothic Book</vt:lpstr>
      <vt:lpstr>Futura Std Bold</vt:lpstr>
      <vt:lpstr>Futura Std Heavy</vt:lpstr>
      <vt:lpstr>Futura Std Medium</vt:lpstr>
      <vt:lpstr>Office Theme</vt:lpstr>
      <vt:lpstr>Performance Automation Training</vt:lpstr>
      <vt:lpstr>Contenido</vt:lpstr>
      <vt:lpstr>Instalación Jmeter</vt:lpstr>
      <vt:lpstr>Pre-requisitos</vt:lpstr>
      <vt:lpstr>Instalando y configurando Jmeter</vt:lpstr>
      <vt:lpstr>Recording</vt:lpstr>
      <vt:lpstr>Componentes básicos</vt:lpstr>
      <vt:lpstr>Escenario - Ejemplo</vt:lpstr>
      <vt:lpstr>Escenario - Práctica</vt:lpstr>
      <vt:lpstr>Muchas 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Alejandro Quesada Vega</cp:lastModifiedBy>
  <cp:revision>198</cp:revision>
  <dcterms:created xsi:type="dcterms:W3CDTF">2010-04-12T23:12:02Z</dcterms:created>
  <dcterms:modified xsi:type="dcterms:W3CDTF">2017-04-17T18:52:21Z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