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690" r:id="rId4"/>
  </p:sldMasterIdLst>
  <p:notesMasterIdLst>
    <p:notesMasterId r:id="rId18"/>
  </p:notesMasterIdLst>
  <p:sldIdLst>
    <p:sldId id="270" r:id="rId5"/>
    <p:sldId id="262" r:id="rId6"/>
    <p:sldId id="267" r:id="rId7"/>
    <p:sldId id="274" r:id="rId8"/>
    <p:sldId id="398" r:id="rId9"/>
    <p:sldId id="393" r:id="rId10"/>
    <p:sldId id="399" r:id="rId11"/>
    <p:sldId id="402" r:id="rId12"/>
    <p:sldId id="396" r:id="rId13"/>
    <p:sldId id="400" r:id="rId14"/>
    <p:sldId id="401" r:id="rId15"/>
    <p:sldId id="403" r:id="rId16"/>
    <p:sldId id="317" r:id="rId17"/>
  </p:sldIdLst>
  <p:sldSz cx="9144000" cy="5715000" type="screen16x1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75E"/>
    <a:srgbClr val="3B3A5E"/>
    <a:srgbClr val="FF44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7" autoAdjust="0"/>
    <p:restoredTop sz="67319" autoAdjust="0"/>
  </p:normalViewPr>
  <p:slideViewPr>
    <p:cSldViewPr snapToGrid="0" snapToObjects="1">
      <p:cViewPr varScale="1">
        <p:scale>
          <a:sx n="78" d="100"/>
          <a:sy n="78" d="100"/>
        </p:scale>
        <p:origin x="102" y="360"/>
      </p:cViewPr>
      <p:guideLst>
        <p:guide orient="horz" pos="1800"/>
        <p:guide pos="2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B6571F-AC92-4D63-A4DF-AC6AD5F3B94A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s-CR"/>
        </a:p>
      </dgm:t>
    </dgm:pt>
    <dgm:pt modelId="{6DE616C2-BDEE-4648-88B1-8D7C697A3852}">
      <dgm:prSet phldrT="[Text]"/>
      <dgm:spPr/>
      <dgm:t>
        <a:bodyPr/>
        <a:lstStyle/>
        <a:p>
          <a:r>
            <a:rPr lang="es-CR" b="1" noProof="0" dirty="0" err="1" smtClean="0"/>
            <a:t>Regex</a:t>
          </a:r>
          <a:r>
            <a:rPr lang="es-CR" b="1" noProof="0" dirty="0" smtClean="0"/>
            <a:t> 101</a:t>
          </a:r>
          <a:endParaRPr lang="es-CR" b="1" noProof="0" dirty="0"/>
        </a:p>
      </dgm:t>
    </dgm:pt>
    <dgm:pt modelId="{238E161A-537C-4EE3-92C6-7118DE2B772C}" type="parTrans" cxnId="{90CB1C22-BB75-4583-9AB5-D0708E2E33C9}">
      <dgm:prSet/>
      <dgm:spPr/>
      <dgm:t>
        <a:bodyPr/>
        <a:lstStyle/>
        <a:p>
          <a:endParaRPr lang="en-US"/>
        </a:p>
      </dgm:t>
    </dgm:pt>
    <dgm:pt modelId="{48A52D58-6701-431A-B716-3F82B4F69DD1}" type="sibTrans" cxnId="{90CB1C22-BB75-4583-9AB5-D0708E2E33C9}">
      <dgm:prSet/>
      <dgm:spPr/>
      <dgm:t>
        <a:bodyPr/>
        <a:lstStyle/>
        <a:p>
          <a:endParaRPr lang="en-US"/>
        </a:p>
      </dgm:t>
    </dgm:pt>
    <dgm:pt modelId="{46EA8480-5EEA-44BC-8809-729FB510F1F3}">
      <dgm:prSet phldrT="[Text]"/>
      <dgm:spPr/>
      <dgm:t>
        <a:bodyPr/>
        <a:lstStyle/>
        <a:p>
          <a:r>
            <a:rPr lang="es-CR" b="1" noProof="0" dirty="0" smtClean="0"/>
            <a:t>Post </a:t>
          </a:r>
          <a:r>
            <a:rPr lang="es-CR" b="1" noProof="0" dirty="0" err="1" smtClean="0"/>
            <a:t>Processor</a:t>
          </a:r>
          <a:endParaRPr lang="es-CR" b="1" noProof="0" dirty="0"/>
        </a:p>
      </dgm:t>
    </dgm:pt>
    <dgm:pt modelId="{B1401746-0089-4539-A142-7073E4297CAC}" type="parTrans" cxnId="{4C458A47-1300-41A4-A476-1C3205FB8C5A}">
      <dgm:prSet/>
      <dgm:spPr/>
      <dgm:t>
        <a:bodyPr/>
        <a:lstStyle/>
        <a:p>
          <a:endParaRPr lang="en-US"/>
        </a:p>
      </dgm:t>
    </dgm:pt>
    <dgm:pt modelId="{FC41D95B-3C40-4B27-98E1-498A4CC55E48}" type="sibTrans" cxnId="{4C458A47-1300-41A4-A476-1C3205FB8C5A}">
      <dgm:prSet/>
      <dgm:spPr/>
      <dgm:t>
        <a:bodyPr/>
        <a:lstStyle/>
        <a:p>
          <a:endParaRPr lang="en-US"/>
        </a:p>
      </dgm:t>
    </dgm:pt>
    <dgm:pt modelId="{4FAF4BEA-61A1-4371-9026-17C75615DB12}" type="pres">
      <dgm:prSet presAssocID="{ACB6571F-AC92-4D63-A4DF-AC6AD5F3B94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6FF1BA-54CF-4EB6-9777-8E7B25459B09}" type="pres">
      <dgm:prSet presAssocID="{6DE616C2-BDEE-4648-88B1-8D7C697A3852}" presName="parentLin" presStyleCnt="0"/>
      <dgm:spPr/>
    </dgm:pt>
    <dgm:pt modelId="{B40D36A6-FE5A-4786-A70F-EA6EA00728E9}" type="pres">
      <dgm:prSet presAssocID="{6DE616C2-BDEE-4648-88B1-8D7C697A3852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2FB769AF-DB33-4B58-A0C0-320CAE1AAF4B}" type="pres">
      <dgm:prSet presAssocID="{6DE616C2-BDEE-4648-88B1-8D7C697A385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9D32C7-BDD9-42CE-AC6E-6DFF54717D34}" type="pres">
      <dgm:prSet presAssocID="{6DE616C2-BDEE-4648-88B1-8D7C697A3852}" presName="negativeSpace" presStyleCnt="0"/>
      <dgm:spPr/>
    </dgm:pt>
    <dgm:pt modelId="{55A29032-1D15-4A4F-8364-7112FA948712}" type="pres">
      <dgm:prSet presAssocID="{6DE616C2-BDEE-4648-88B1-8D7C697A3852}" presName="childText" presStyleLbl="conFgAcc1" presStyleIdx="0" presStyleCnt="2">
        <dgm:presLayoutVars>
          <dgm:bulletEnabled val="1"/>
        </dgm:presLayoutVars>
      </dgm:prSet>
      <dgm:spPr/>
    </dgm:pt>
    <dgm:pt modelId="{DAD9DD1D-5CB0-41D0-85E0-95826B9B8C96}" type="pres">
      <dgm:prSet presAssocID="{48A52D58-6701-431A-B716-3F82B4F69DD1}" presName="spaceBetweenRectangles" presStyleCnt="0"/>
      <dgm:spPr/>
    </dgm:pt>
    <dgm:pt modelId="{1679D3FE-2250-4F37-9D37-EC2F72A57EB6}" type="pres">
      <dgm:prSet presAssocID="{46EA8480-5EEA-44BC-8809-729FB510F1F3}" presName="parentLin" presStyleCnt="0"/>
      <dgm:spPr/>
    </dgm:pt>
    <dgm:pt modelId="{61461427-18A6-486C-8540-66E669C2C680}" type="pres">
      <dgm:prSet presAssocID="{46EA8480-5EEA-44BC-8809-729FB510F1F3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EAE6FC79-79D8-4251-980D-25B136CB5368}" type="pres">
      <dgm:prSet presAssocID="{46EA8480-5EEA-44BC-8809-729FB510F1F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98028-051F-44B9-BEF3-AAC1107E2EB4}" type="pres">
      <dgm:prSet presAssocID="{46EA8480-5EEA-44BC-8809-729FB510F1F3}" presName="negativeSpace" presStyleCnt="0"/>
      <dgm:spPr/>
    </dgm:pt>
    <dgm:pt modelId="{5E644413-26AF-4612-8BC0-FA913DC5CAB7}" type="pres">
      <dgm:prSet presAssocID="{46EA8480-5EEA-44BC-8809-729FB510F1F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658078C-5FB9-4950-B807-F23B8F874696}" type="presOf" srcId="{46EA8480-5EEA-44BC-8809-729FB510F1F3}" destId="{61461427-18A6-486C-8540-66E669C2C680}" srcOrd="0" destOrd="0" presId="urn:microsoft.com/office/officeart/2005/8/layout/list1"/>
    <dgm:cxn modelId="{4C458A47-1300-41A4-A476-1C3205FB8C5A}" srcId="{ACB6571F-AC92-4D63-A4DF-AC6AD5F3B94A}" destId="{46EA8480-5EEA-44BC-8809-729FB510F1F3}" srcOrd="1" destOrd="0" parTransId="{B1401746-0089-4539-A142-7073E4297CAC}" sibTransId="{FC41D95B-3C40-4B27-98E1-498A4CC55E48}"/>
    <dgm:cxn modelId="{8BC256A6-14B5-429A-A23A-7E1072320718}" type="presOf" srcId="{ACB6571F-AC92-4D63-A4DF-AC6AD5F3B94A}" destId="{4FAF4BEA-61A1-4371-9026-17C75615DB12}" srcOrd="0" destOrd="0" presId="urn:microsoft.com/office/officeart/2005/8/layout/list1"/>
    <dgm:cxn modelId="{90CB1C22-BB75-4583-9AB5-D0708E2E33C9}" srcId="{ACB6571F-AC92-4D63-A4DF-AC6AD5F3B94A}" destId="{6DE616C2-BDEE-4648-88B1-8D7C697A3852}" srcOrd="0" destOrd="0" parTransId="{238E161A-537C-4EE3-92C6-7118DE2B772C}" sibTransId="{48A52D58-6701-431A-B716-3F82B4F69DD1}"/>
    <dgm:cxn modelId="{CF045853-3388-4161-91D6-06160CA4110A}" type="presOf" srcId="{6DE616C2-BDEE-4648-88B1-8D7C697A3852}" destId="{2FB769AF-DB33-4B58-A0C0-320CAE1AAF4B}" srcOrd="1" destOrd="0" presId="urn:microsoft.com/office/officeart/2005/8/layout/list1"/>
    <dgm:cxn modelId="{46147DD8-749F-4F3A-B75E-16CF2A5370FB}" type="presOf" srcId="{46EA8480-5EEA-44BC-8809-729FB510F1F3}" destId="{EAE6FC79-79D8-4251-980D-25B136CB5368}" srcOrd="1" destOrd="0" presId="urn:microsoft.com/office/officeart/2005/8/layout/list1"/>
    <dgm:cxn modelId="{ED8FE557-3BBF-406A-A720-AD012AA76380}" type="presOf" srcId="{6DE616C2-BDEE-4648-88B1-8D7C697A3852}" destId="{B40D36A6-FE5A-4786-A70F-EA6EA00728E9}" srcOrd="0" destOrd="0" presId="urn:microsoft.com/office/officeart/2005/8/layout/list1"/>
    <dgm:cxn modelId="{97EFE638-53DB-4C1D-8930-1EAAE8CA1F05}" type="presParOf" srcId="{4FAF4BEA-61A1-4371-9026-17C75615DB12}" destId="{216FF1BA-54CF-4EB6-9777-8E7B25459B09}" srcOrd="0" destOrd="0" presId="urn:microsoft.com/office/officeart/2005/8/layout/list1"/>
    <dgm:cxn modelId="{21967A44-95CC-4D76-AED8-D8C8E77071B2}" type="presParOf" srcId="{216FF1BA-54CF-4EB6-9777-8E7B25459B09}" destId="{B40D36A6-FE5A-4786-A70F-EA6EA00728E9}" srcOrd="0" destOrd="0" presId="urn:microsoft.com/office/officeart/2005/8/layout/list1"/>
    <dgm:cxn modelId="{3CF5940A-0E7B-4002-B916-8F2BEB135A45}" type="presParOf" srcId="{216FF1BA-54CF-4EB6-9777-8E7B25459B09}" destId="{2FB769AF-DB33-4B58-A0C0-320CAE1AAF4B}" srcOrd="1" destOrd="0" presId="urn:microsoft.com/office/officeart/2005/8/layout/list1"/>
    <dgm:cxn modelId="{F2502A16-CCDD-4252-81CB-2E39603B8449}" type="presParOf" srcId="{4FAF4BEA-61A1-4371-9026-17C75615DB12}" destId="{1D9D32C7-BDD9-42CE-AC6E-6DFF54717D34}" srcOrd="1" destOrd="0" presId="urn:microsoft.com/office/officeart/2005/8/layout/list1"/>
    <dgm:cxn modelId="{F9962EC4-1833-40F2-B550-C116282A50B6}" type="presParOf" srcId="{4FAF4BEA-61A1-4371-9026-17C75615DB12}" destId="{55A29032-1D15-4A4F-8364-7112FA948712}" srcOrd="2" destOrd="0" presId="urn:microsoft.com/office/officeart/2005/8/layout/list1"/>
    <dgm:cxn modelId="{1EA19289-59A6-4025-8B28-15E337C0899F}" type="presParOf" srcId="{4FAF4BEA-61A1-4371-9026-17C75615DB12}" destId="{DAD9DD1D-5CB0-41D0-85E0-95826B9B8C96}" srcOrd="3" destOrd="0" presId="urn:microsoft.com/office/officeart/2005/8/layout/list1"/>
    <dgm:cxn modelId="{D6010AAD-894D-4486-90C5-6D7637378DD1}" type="presParOf" srcId="{4FAF4BEA-61A1-4371-9026-17C75615DB12}" destId="{1679D3FE-2250-4F37-9D37-EC2F72A57EB6}" srcOrd="4" destOrd="0" presId="urn:microsoft.com/office/officeart/2005/8/layout/list1"/>
    <dgm:cxn modelId="{8259A1E2-BE45-4B4C-892A-8FE1680F0B18}" type="presParOf" srcId="{1679D3FE-2250-4F37-9D37-EC2F72A57EB6}" destId="{61461427-18A6-486C-8540-66E669C2C680}" srcOrd="0" destOrd="0" presId="urn:microsoft.com/office/officeart/2005/8/layout/list1"/>
    <dgm:cxn modelId="{371A6861-253F-409F-B64A-460179DB3A1D}" type="presParOf" srcId="{1679D3FE-2250-4F37-9D37-EC2F72A57EB6}" destId="{EAE6FC79-79D8-4251-980D-25B136CB5368}" srcOrd="1" destOrd="0" presId="urn:microsoft.com/office/officeart/2005/8/layout/list1"/>
    <dgm:cxn modelId="{27057E7B-72B6-40C6-BA0A-B66B06D74798}" type="presParOf" srcId="{4FAF4BEA-61A1-4371-9026-17C75615DB12}" destId="{DB298028-051F-44B9-BEF3-AAC1107E2EB4}" srcOrd="5" destOrd="0" presId="urn:microsoft.com/office/officeart/2005/8/layout/list1"/>
    <dgm:cxn modelId="{BE4106EC-8A69-4D2E-8897-E530B00B0EFC}" type="presParOf" srcId="{4FAF4BEA-61A1-4371-9026-17C75615DB12}" destId="{5E644413-26AF-4612-8BC0-FA913DC5CAB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29032-1D15-4A4F-8364-7112FA948712}">
      <dsp:nvSpPr>
        <dsp:cNvPr id="0" name=""/>
        <dsp:cNvSpPr/>
      </dsp:nvSpPr>
      <dsp:spPr>
        <a:xfrm>
          <a:off x="0" y="661312"/>
          <a:ext cx="6096000" cy="10584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769AF-DB33-4B58-A0C0-320CAE1AAF4B}">
      <dsp:nvSpPr>
        <dsp:cNvPr id="0" name=""/>
        <dsp:cNvSpPr/>
      </dsp:nvSpPr>
      <dsp:spPr>
        <a:xfrm>
          <a:off x="304800" y="41392"/>
          <a:ext cx="4267200" cy="1239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4200" b="1" kern="1200" noProof="0" dirty="0" err="1" smtClean="0"/>
            <a:t>Regex</a:t>
          </a:r>
          <a:r>
            <a:rPr lang="es-CR" sz="4200" b="1" kern="1200" noProof="0" dirty="0" smtClean="0"/>
            <a:t> 101</a:t>
          </a:r>
          <a:endParaRPr lang="es-CR" sz="4200" b="1" kern="1200" noProof="0" dirty="0"/>
        </a:p>
      </dsp:txBody>
      <dsp:txXfrm>
        <a:off x="365324" y="101916"/>
        <a:ext cx="4146152" cy="1118792"/>
      </dsp:txXfrm>
    </dsp:sp>
    <dsp:sp modelId="{5E644413-26AF-4612-8BC0-FA913DC5CAB7}">
      <dsp:nvSpPr>
        <dsp:cNvPr id="0" name=""/>
        <dsp:cNvSpPr/>
      </dsp:nvSpPr>
      <dsp:spPr>
        <a:xfrm>
          <a:off x="0" y="2566433"/>
          <a:ext cx="6096000" cy="10584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E6FC79-79D8-4251-980D-25B136CB5368}">
      <dsp:nvSpPr>
        <dsp:cNvPr id="0" name=""/>
        <dsp:cNvSpPr/>
      </dsp:nvSpPr>
      <dsp:spPr>
        <a:xfrm>
          <a:off x="304800" y="1946512"/>
          <a:ext cx="4267200" cy="1239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4200" b="1" kern="1200" noProof="0" dirty="0" smtClean="0"/>
            <a:t>Post </a:t>
          </a:r>
          <a:r>
            <a:rPr lang="es-CR" sz="4200" b="1" kern="1200" noProof="0" dirty="0" err="1" smtClean="0"/>
            <a:t>Processor</a:t>
          </a:r>
          <a:endParaRPr lang="es-CR" sz="4200" b="1" kern="1200" noProof="0" dirty="0"/>
        </a:p>
      </dsp:txBody>
      <dsp:txXfrm>
        <a:off x="365324" y="2007036"/>
        <a:ext cx="4146152" cy="1118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51F8A-A291-44B1-AD04-3C0621A81601}" type="datetimeFigureOut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49CE-2B6F-4C05-97EC-1BBE3517A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4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49CE-2B6F-4C05-97EC-1BBE3517A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558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49CE-2B6F-4C05-97EC-1BBE3517A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18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Jmeter: http://jmeter.apache.org/download_jmeter.cgi</a:t>
            </a:r>
          </a:p>
          <a:p>
            <a:r>
              <a:rPr lang="en-US" dirty="0" smtClean="0"/>
              <a:t>Plugins</a:t>
            </a:r>
            <a:r>
              <a:rPr lang="en-US" baseline="0" dirty="0" smtClean="0"/>
              <a:t> Manager: https://jmeter-plugins.org/install/Install/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49CE-2B6F-4C05-97EC-1BBE3517A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49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Jmeter: http://jmeter.apache.org/download_jmeter.cgi</a:t>
            </a:r>
          </a:p>
          <a:p>
            <a:r>
              <a:rPr lang="en-US" dirty="0" smtClean="0"/>
              <a:t>Plugins</a:t>
            </a:r>
            <a:r>
              <a:rPr lang="en-US" baseline="0" dirty="0" smtClean="0"/>
              <a:t> Manager: https://jmeter-plugins.org/install/Install/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49CE-2B6F-4C05-97EC-1BBE3517A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889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Jmeter: http://jmeter.apache.org/download_jmeter.cgi</a:t>
            </a:r>
          </a:p>
          <a:p>
            <a:r>
              <a:rPr lang="en-US" dirty="0" smtClean="0"/>
              <a:t>Plugins</a:t>
            </a:r>
            <a:r>
              <a:rPr lang="en-US" baseline="0" dirty="0" smtClean="0"/>
              <a:t> Manager: https://jmeter-plugins.org/install/Install/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49CE-2B6F-4C05-97EC-1BBE3517A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561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Jmeter: http://jmeter.apache.org/download_jmeter.cgi</a:t>
            </a:r>
          </a:p>
          <a:p>
            <a:r>
              <a:rPr lang="en-US" dirty="0" smtClean="0"/>
              <a:t>Plugins</a:t>
            </a:r>
            <a:r>
              <a:rPr lang="en-US" baseline="0" dirty="0" smtClean="0"/>
              <a:t> Manager: https://jmeter-plugins.org/install/Install/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49CE-2B6F-4C05-97EC-1BBE3517A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38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Jmeter: http://jmeter.apache.org/download_jmeter.cgi</a:t>
            </a:r>
          </a:p>
          <a:p>
            <a:r>
              <a:rPr lang="en-US" dirty="0" smtClean="0"/>
              <a:t>Plugins</a:t>
            </a:r>
            <a:r>
              <a:rPr lang="en-US" baseline="0" dirty="0" smtClean="0"/>
              <a:t> Manager: https://jmeter-plugins.org/install/Install/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49CE-2B6F-4C05-97EC-1BBE3517A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89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Jmeter: http://jmeter.apache.org/download_jmeter.cgi</a:t>
            </a:r>
          </a:p>
          <a:p>
            <a:r>
              <a:rPr lang="en-US" dirty="0" smtClean="0"/>
              <a:t>Plugins</a:t>
            </a:r>
            <a:r>
              <a:rPr lang="en-US" baseline="0" dirty="0" smtClean="0"/>
              <a:t> Manager: https://jmeter-plugins.org/install/Install/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49CE-2B6F-4C05-97EC-1BBE3517A0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52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49CE-2B6F-4C05-97EC-1BBE3517A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6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7"/>
            <a:ext cx="7772400" cy="1225021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CDB3CC-F982-40F9-8DD6-BCC9AFBF44BD}" type="datetime1">
              <a:rPr lang="en-US" smtClean="0"/>
              <a:pPr>
                <a:defRPr/>
              </a:pPr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33F899-64DD-1E40-B783-1357F5CC757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A8D63E-62D9-6844-960D-985EBE6EB704}" type="datetimeFigureOut">
              <a:rPr lang="en-US" smtClean="0"/>
              <a:pPr>
                <a:defRPr/>
              </a:pPr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BD717-E7FF-EC4D-9B1C-5C28B8BE4C5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8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9AEECF-0281-4C48-BE2E-DDBAB0A70D28}" type="datetimeFigureOut">
              <a:rPr lang="en-US" smtClean="0"/>
              <a:pPr>
                <a:defRPr/>
              </a:pPr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66E49-BD6B-414A-A75E-8C1AFBDA0C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0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B375CA-B120-734F-A36B-F2BE0A3A644E}" type="datetimeFigureOut">
              <a:rPr lang="en-US" smtClean="0"/>
              <a:pPr>
                <a:defRPr/>
              </a:pPr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B8F43-FC9C-874B-9E0D-03BA8EF63B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33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9E7B99-7C3F-4BC3-B7B8-7E1F8C620B24}" type="datetime1">
              <a:rPr lang="en-US" smtClean="0"/>
              <a:pPr>
                <a:defRPr/>
              </a:pPr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E251EF-D385-4D49-A501-B2DE2D5124F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0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B848C7-23D6-6A46-A204-C5B01654E239}" type="datetimeFigureOut">
              <a:rPr lang="en-US" smtClean="0"/>
              <a:pPr>
                <a:defRPr/>
              </a:pPr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CB057-6C41-4B48-96FB-524E8A4C7F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7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1CE92A-CD0C-0C47-9A92-27F35955FAD3}" type="datetimeFigureOut">
              <a:rPr lang="en-US" smtClean="0"/>
              <a:pPr>
                <a:defRPr/>
              </a:pPr>
              <a:t>4/18/2017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91CAFC-4A46-8B42-BC0F-4AF53BAB4E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21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5102F0-169A-E240-834C-6D0AECBD8D8F}" type="datetimeFigureOut">
              <a:rPr lang="en-US" smtClean="0"/>
              <a:pPr>
                <a:defRPr/>
              </a:pPr>
              <a:t>4/18/2017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BD0FD-50F5-0349-9BB5-8708F0D77EB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21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CB5B3F-D4F1-AE47-B225-9C828394CA2D}" type="datetimeFigureOut">
              <a:rPr lang="en-US" smtClean="0"/>
              <a:pPr>
                <a:defRPr/>
              </a:pPr>
              <a:t>4/18/2017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9D819A-C0C5-B147-9BCF-04480429BE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1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DF24CD-308E-CE45-BD3E-9F6620E566AA}" type="datetimeFigureOut">
              <a:rPr lang="en-US" smtClean="0"/>
              <a:pPr>
                <a:defRPr/>
              </a:pPr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15B4F-E609-DD40-AC00-B66D2B69AEA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48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595A9A-77D3-CD41-894A-715CDC2DB4E5}" type="datetimeFigureOut">
              <a:rPr lang="en-US" smtClean="0"/>
              <a:pPr>
                <a:defRPr/>
              </a:pPr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217124-9622-D14E-B941-0A8BA379E9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6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25F158-854A-534D-8A0A-B7A5AA239C79}" type="datetimeFigureOut">
              <a:rPr lang="en-US" smtClean="0"/>
              <a:pPr>
                <a:defRPr/>
              </a:pPr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1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00AB673-AA0F-0A40-9305-6238FA7B11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75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91" r:id="rId1"/>
    <p:sldLayoutId id="2147493692" r:id="rId2"/>
    <p:sldLayoutId id="2147493693" r:id="rId3"/>
    <p:sldLayoutId id="2147493694" r:id="rId4"/>
    <p:sldLayoutId id="2147493695" r:id="rId5"/>
    <p:sldLayoutId id="2147493696" r:id="rId6"/>
    <p:sldLayoutId id="2147493697" r:id="rId7"/>
    <p:sldLayoutId id="2147493698" r:id="rId8"/>
    <p:sldLayoutId id="2147493699" r:id="rId9"/>
    <p:sldLayoutId id="2147493700" r:id="rId10"/>
    <p:sldLayoutId id="214749370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28600" y="2268812"/>
            <a:ext cx="4343400" cy="728388"/>
          </a:xfrm>
        </p:spPr>
        <p:txBody>
          <a:bodyPr>
            <a:no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2400" dirty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Performance Automation Training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28600" y="3238500"/>
            <a:ext cx="3987800" cy="284163"/>
          </a:xfrm>
        </p:spPr>
        <p:txBody>
          <a:bodyPr rtlCol="0">
            <a:normAutofit fontScale="47500" lnSpcReduction="20000"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35375E"/>
                </a:solidFill>
                <a:latin typeface="Futura Std Heavy"/>
                <a:cs typeface="Futura Std Heavy"/>
              </a:rPr>
              <a:t>Abril 2017</a:t>
            </a:r>
            <a:endParaRPr dirty="0">
              <a:solidFill>
                <a:srgbClr val="35375E"/>
              </a:solidFill>
              <a:latin typeface="Futura Std Heavy"/>
              <a:cs typeface="Futura Std Heavy"/>
            </a:endParaRPr>
          </a:p>
        </p:txBody>
      </p:sp>
    </p:spTree>
    <p:extLst>
      <p:ext uri="{BB962C8B-B14F-4D97-AF65-F5344CB8AC3E}">
        <p14:creationId xmlns:p14="http://schemas.microsoft.com/office/powerpoint/2010/main" val="239940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18737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32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Componentes más utilizados </a:t>
            </a:r>
            <a:endParaRPr lang="es-CR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84200" y="1687513"/>
            <a:ext cx="7759700" cy="29829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r>
              <a:rPr lang="es-CR" sz="24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Regular </a:t>
            </a:r>
            <a:r>
              <a:rPr lang="es-CR" sz="2400" dirty="0" err="1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Expression</a:t>
            </a:r>
            <a:r>
              <a:rPr lang="es-CR" sz="24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 Extractor</a:t>
            </a:r>
          </a:p>
          <a:p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r>
              <a:rPr lang="es-CR" sz="2400" dirty="0" err="1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Beanshell</a:t>
            </a:r>
            <a:r>
              <a:rPr lang="es-CR" sz="24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 </a:t>
            </a:r>
            <a:r>
              <a:rPr lang="es-CR" sz="2400" dirty="0" err="1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PostProcessor</a:t>
            </a:r>
            <a:endParaRPr lang="es-CR" sz="2400" dirty="0" smtClean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85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18737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3200" dirty="0">
                <a:solidFill>
                  <a:srgbClr val="FF4401"/>
                </a:solidFill>
                <a:latin typeface="Futura Std Bold"/>
                <a:cs typeface="Futura Std Bold"/>
              </a:rPr>
              <a:t>Regular </a:t>
            </a:r>
            <a:r>
              <a:rPr lang="es-CR" sz="3200" dirty="0" err="1">
                <a:solidFill>
                  <a:srgbClr val="FF4401"/>
                </a:solidFill>
                <a:latin typeface="Futura Std Bold"/>
                <a:cs typeface="Futura Std Bold"/>
              </a:rPr>
              <a:t>Expression</a:t>
            </a:r>
            <a:r>
              <a:rPr lang="es-CR" sz="3200" dirty="0">
                <a:solidFill>
                  <a:srgbClr val="FF4401"/>
                </a:solidFill>
                <a:latin typeface="Futura Std Bold"/>
                <a:cs typeface="Futura Std Bold"/>
              </a:rPr>
              <a:t> Extractor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84200" y="1687513"/>
            <a:ext cx="7759700" cy="29829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74" y="1687513"/>
            <a:ext cx="8615577" cy="226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7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18737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3200" dirty="0" smtClean="0">
                <a:solidFill>
                  <a:srgbClr val="FF4401"/>
                </a:solidFill>
                <a:latin typeface="Futura Std Bold"/>
                <a:cs typeface="Futura Std Bold"/>
              </a:rPr>
              <a:t>Práctica</a:t>
            </a:r>
            <a:endParaRPr lang="es-CR" sz="3200" dirty="0">
              <a:solidFill>
                <a:srgbClr val="FF4401"/>
              </a:solidFill>
              <a:latin typeface="Futura Std Bold"/>
              <a:cs typeface="Futura Std Bold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84200" y="1687513"/>
            <a:ext cx="7759700" cy="2982912"/>
          </a:xfrm>
        </p:spPr>
        <p:txBody>
          <a:bodyPr>
            <a:normAutofit/>
          </a:bodyPr>
          <a:lstStyle/>
          <a:p>
            <a:r>
              <a:rPr lang="es-CR" sz="24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Ejercicio 1: Parametrizar los valores dinámicos de los scripts de registro, cambio de </a:t>
            </a:r>
            <a:r>
              <a:rPr lang="es-CR" sz="2400" dirty="0" err="1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password</a:t>
            </a:r>
            <a:r>
              <a:rPr lang="es-CR" sz="24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 y Post </a:t>
            </a:r>
            <a:r>
              <a:rPr lang="es-CR" sz="2400" dirty="0" err="1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an</a:t>
            </a:r>
            <a:r>
              <a:rPr lang="es-CR" sz="24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 Ad.</a:t>
            </a:r>
          </a:p>
          <a:p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r>
              <a:rPr lang="es-CR" sz="24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Ejercicio 2: Grabar el flujo de editar un ad y parametrizar valores dinámicos</a:t>
            </a:r>
          </a:p>
          <a:p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endParaRPr lang="es-CR" sz="2400" dirty="0" smtClean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71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28600" y="2536218"/>
            <a:ext cx="4343400" cy="728388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2400" dirty="0" err="1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Muchas</a:t>
            </a:r>
            <a:r>
              <a:rPr lang="en-US" sz="24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 gracias </a:t>
            </a:r>
            <a:r>
              <a:rPr lang="en-US" sz="2400" dirty="0" err="1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por</a:t>
            </a:r>
            <a:r>
              <a:rPr lang="en-US" sz="24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 </a:t>
            </a:r>
            <a:r>
              <a:rPr lang="en-US" sz="2400" dirty="0" err="1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su</a:t>
            </a:r>
            <a:r>
              <a:rPr lang="en-US" sz="24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 </a:t>
            </a:r>
            <a:r>
              <a:rPr lang="en-US" sz="2400" dirty="0" err="1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atención</a:t>
            </a:r>
            <a:endParaRPr lang="en-US" sz="24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</p:spTree>
    <p:extLst>
      <p:ext uri="{BB962C8B-B14F-4D97-AF65-F5344CB8AC3E}">
        <p14:creationId xmlns:p14="http://schemas.microsoft.com/office/powerpoint/2010/main" val="239940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1049"/>
            <a:ext cx="4041775" cy="745286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3200" dirty="0">
                <a:solidFill>
                  <a:srgbClr val="FF4401"/>
                </a:solidFill>
                <a:latin typeface="Futura Std Bold"/>
                <a:cs typeface="Futura Std Bold"/>
              </a:rPr>
              <a:t>Contenido</a:t>
            </a:r>
            <a:endParaRPr lang="en-US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282653315"/>
              </p:ext>
            </p:extLst>
          </p:nvPr>
        </p:nvGraphicFramePr>
        <p:xfrm>
          <a:off x="1524000" y="1406106"/>
          <a:ext cx="6096000" cy="3666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463800"/>
            <a:ext cx="4579938" cy="533400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2400" dirty="0" err="1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Regex</a:t>
            </a:r>
            <a:r>
              <a:rPr lang="es-CR" sz="24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 101</a:t>
            </a:r>
            <a:endParaRPr lang="es-CR" sz="24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8600" y="3238500"/>
            <a:ext cx="3987800" cy="284163"/>
          </a:xfrm>
        </p:spPr>
        <p:txBody>
          <a:bodyPr rtlCol="0">
            <a:normAutofit fontScale="47500" lnSpcReduction="20000"/>
          </a:bodyPr>
          <a:lstStyle/>
          <a:p>
            <a:pPr algn="l">
              <a:defRPr/>
            </a:pPr>
            <a:r>
              <a:rPr lang="es-CR" dirty="0">
                <a:solidFill>
                  <a:schemeClr val="bg1"/>
                </a:solidFill>
                <a:latin typeface="Futura Std Heavy"/>
                <a:cs typeface="Futura Std Heavy"/>
              </a:rPr>
              <a:t>Performance </a:t>
            </a:r>
            <a:r>
              <a:rPr lang="es-CR" dirty="0" err="1">
                <a:solidFill>
                  <a:schemeClr val="bg1"/>
                </a:solidFill>
                <a:latin typeface="Futura Std Heavy"/>
                <a:cs typeface="Futura Std Heavy"/>
              </a:rPr>
              <a:t>Automation</a:t>
            </a:r>
            <a:r>
              <a:rPr lang="es-CR" dirty="0">
                <a:solidFill>
                  <a:schemeClr val="bg1"/>
                </a:solidFill>
                <a:latin typeface="Futura Std Heavy"/>
                <a:cs typeface="Futura Std Heavy"/>
              </a:rPr>
              <a:t> Training</a:t>
            </a:r>
          </a:p>
        </p:txBody>
      </p:sp>
    </p:spTree>
    <p:extLst>
      <p:ext uri="{BB962C8B-B14F-4D97-AF65-F5344CB8AC3E}">
        <p14:creationId xmlns:p14="http://schemas.microsoft.com/office/powerpoint/2010/main" val="25383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18737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32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Qu</a:t>
            </a:r>
            <a:r>
              <a:rPr lang="es-CR" sz="3200" dirty="0" smtClean="0">
                <a:solidFill>
                  <a:srgbClr val="FF4401"/>
                </a:solidFill>
                <a:latin typeface="Futura Std Bold"/>
                <a:cs typeface="Futura Std Bold"/>
              </a:rPr>
              <a:t>é es una expresión regular</a:t>
            </a:r>
            <a:r>
              <a:rPr lang="es-CR" sz="32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?</a:t>
            </a:r>
            <a:endParaRPr lang="es-CR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84200" y="1687513"/>
            <a:ext cx="7759700" cy="2982912"/>
          </a:xfrm>
        </p:spPr>
        <p:txBody>
          <a:bodyPr/>
          <a:lstStyle/>
          <a:p>
            <a:r>
              <a:rPr lang="es-ES" sz="24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Son </a:t>
            </a:r>
            <a:r>
              <a:rPr lang="es-ES" sz="2400" dirty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patrones utilizados para encontrar una determinada combinación de caracteres dentro de una cadena de texto</a:t>
            </a:r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61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18737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3200" dirty="0" err="1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Regex</a:t>
            </a:r>
            <a:r>
              <a:rPr lang="es-CR" sz="32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 - Sintaxis común</a:t>
            </a:r>
            <a:endParaRPr lang="es-CR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304734"/>
              </p:ext>
            </p:extLst>
          </p:nvPr>
        </p:nvGraphicFramePr>
        <p:xfrm>
          <a:off x="741405" y="1408670"/>
          <a:ext cx="7602495" cy="3756452"/>
        </p:xfrm>
        <a:graphic>
          <a:graphicData uri="http://schemas.openxmlformats.org/drawingml/2006/table">
            <a:tbl>
              <a:tblPr/>
              <a:tblGrid>
                <a:gridCol w="3083530"/>
                <a:gridCol w="4518965"/>
              </a:tblGrid>
              <a:tr h="53663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Digitos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\d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</a:tr>
              <a:tr h="53663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Letras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minusculas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[a-z] o [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a,b,c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…z]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53663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Letras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mayusculas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[A-Z] o [A,B,C…Z]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</a:tr>
              <a:tr h="53663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Negacion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53663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Agrupacion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(...)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</a:tr>
              <a:tr h="53663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Espacios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\s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536636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o B o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[ABC]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94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18737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32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Ejemplos</a:t>
            </a:r>
            <a:endParaRPr lang="es-CR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84200" y="1687513"/>
            <a:ext cx="7880178" cy="2982912"/>
          </a:xfrm>
        </p:spPr>
        <p:txBody>
          <a:bodyPr>
            <a:normAutofit/>
          </a:bodyPr>
          <a:lstStyle/>
          <a:p>
            <a:r>
              <a:rPr lang="es-CR" sz="2400" dirty="0" err="1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Regex</a:t>
            </a:r>
            <a:r>
              <a:rPr lang="es-CR" sz="24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: VIEWSTATEGENERATOR</a:t>
            </a:r>
            <a:r>
              <a:rPr lang="es-CR" sz="2400" dirty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" </a:t>
            </a:r>
            <a:r>
              <a:rPr lang="es-CR" sz="2400" dirty="0" err="1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value</a:t>
            </a:r>
            <a:r>
              <a:rPr lang="es-CR" sz="2400" dirty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="(\d+[A-Z]+)</a:t>
            </a:r>
            <a:endParaRPr lang="es-CR" sz="2400" dirty="0" smtClean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r>
              <a:rPr lang="es-CR" sz="2400" dirty="0" err="1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Matches</a:t>
            </a:r>
            <a:r>
              <a:rPr lang="es-CR" sz="24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:__</a:t>
            </a:r>
            <a:r>
              <a:rPr lang="es-CR" sz="2400" dirty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VIEWSTATEGENERATOR" </a:t>
            </a:r>
            <a:r>
              <a:rPr lang="es-CR" sz="2400" dirty="0" err="1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value</a:t>
            </a:r>
            <a:r>
              <a:rPr lang="es-CR" sz="2400" dirty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="53962FCC" </a:t>
            </a:r>
            <a:endParaRPr lang="es-CR" sz="2400" dirty="0" smtClean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pPr marL="0" indent="0">
              <a:buNone/>
            </a:pPr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r>
              <a:rPr lang="es-CR" sz="2400" dirty="0" err="1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Regex</a:t>
            </a:r>
            <a:r>
              <a:rPr lang="es-CR" sz="24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: __</a:t>
            </a:r>
            <a:r>
              <a:rPr lang="es-CR" sz="2400" dirty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VIEWSTATE" id="(\S{2}[A-Z</a:t>
            </a:r>
            <a:r>
              <a:rPr lang="es-CR" sz="24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]+)</a:t>
            </a:r>
          </a:p>
          <a:p>
            <a:r>
              <a:rPr lang="es-CR" sz="2400" dirty="0" err="1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Matches</a:t>
            </a:r>
            <a:r>
              <a:rPr lang="es-CR" sz="24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:__</a:t>
            </a:r>
            <a:r>
              <a:rPr lang="es-CR" sz="2400" dirty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VIEWSTATE" id</a:t>
            </a:r>
            <a:r>
              <a:rPr lang="es-CR" sz="24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="(__VIEWSTATE)”</a:t>
            </a:r>
          </a:p>
          <a:p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3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18737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32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Ejemplos</a:t>
            </a:r>
            <a:endParaRPr lang="es-CR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84200" y="1687513"/>
            <a:ext cx="7759700" cy="29829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r>
              <a:rPr lang="es-CR" sz="2400" dirty="0" err="1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Regex</a:t>
            </a:r>
            <a:r>
              <a:rPr lang="es-CR" sz="24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: </a:t>
            </a:r>
            <a:r>
              <a:rPr lang="es-CR" sz="2400" dirty="0" err="1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name</a:t>
            </a:r>
            <a:r>
              <a:rPr lang="es-CR" sz="2400" dirty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="((\S{2}[A-Z]+|[a-z]+))</a:t>
            </a:r>
          </a:p>
          <a:p>
            <a:r>
              <a:rPr lang="es-CR" sz="2400" dirty="0" err="1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Matches</a:t>
            </a:r>
            <a:r>
              <a:rPr lang="es-CR" sz="24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: </a:t>
            </a:r>
            <a:r>
              <a:rPr lang="es-CR" sz="2400" dirty="0" err="1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name</a:t>
            </a:r>
            <a:r>
              <a:rPr lang="es-CR" sz="24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=“__EVENTVALIDATION”</a:t>
            </a:r>
          </a:p>
          <a:p>
            <a:r>
              <a:rPr lang="es-CR" sz="2400" dirty="0" err="1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Matches</a:t>
            </a:r>
            <a:r>
              <a:rPr lang="es-CR" sz="24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: </a:t>
            </a:r>
            <a:r>
              <a:rPr lang="es-CR" sz="2400" dirty="0" err="1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name</a:t>
            </a:r>
            <a:r>
              <a:rPr lang="es-CR" sz="24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=“</a:t>
            </a:r>
            <a:r>
              <a:rPr lang="es-CR" sz="2400" dirty="0" err="1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container</a:t>
            </a:r>
            <a:r>
              <a:rPr lang="es-CR" sz="24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”</a:t>
            </a:r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11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18737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32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Práctica</a:t>
            </a:r>
            <a:endParaRPr lang="es-CR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84200" y="1687513"/>
            <a:ext cx="7759700" cy="29829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r>
              <a:rPr lang="es-CR" sz="24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regex101.com</a:t>
            </a:r>
          </a:p>
          <a:p>
            <a:endParaRPr lang="es-CR" sz="2400" dirty="0" smtClean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r>
              <a:rPr lang="es-CR" sz="24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Copiar </a:t>
            </a:r>
            <a:r>
              <a:rPr lang="es-CR" sz="2400" dirty="0" err="1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source</a:t>
            </a:r>
            <a:r>
              <a:rPr lang="es-CR" sz="24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 de 192.168.0.103:86</a:t>
            </a:r>
          </a:p>
          <a:p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86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463800"/>
            <a:ext cx="4579938" cy="533400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2400" dirty="0" err="1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PostProcessors</a:t>
            </a:r>
            <a:endParaRPr lang="es-CR" sz="24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8600" y="3238500"/>
            <a:ext cx="3987800" cy="284163"/>
          </a:xfrm>
        </p:spPr>
        <p:txBody>
          <a:bodyPr rtlCol="0">
            <a:normAutofit fontScale="47500" lnSpcReduction="20000"/>
          </a:bodyPr>
          <a:lstStyle/>
          <a:p>
            <a:pPr algn="l">
              <a:defRPr/>
            </a:pPr>
            <a:r>
              <a:rPr lang="es-CR" dirty="0">
                <a:solidFill>
                  <a:schemeClr val="bg1"/>
                </a:solidFill>
                <a:latin typeface="Futura Std Heavy"/>
                <a:cs typeface="Futura Std Heavy"/>
              </a:rPr>
              <a:t>Performance </a:t>
            </a:r>
            <a:r>
              <a:rPr lang="es-CR" dirty="0" err="1">
                <a:solidFill>
                  <a:schemeClr val="bg1"/>
                </a:solidFill>
                <a:latin typeface="Futura Std Heavy"/>
                <a:cs typeface="Futura Std Heavy"/>
              </a:rPr>
              <a:t>Automation</a:t>
            </a:r>
            <a:r>
              <a:rPr lang="es-CR" dirty="0">
                <a:solidFill>
                  <a:schemeClr val="bg1"/>
                </a:solidFill>
                <a:latin typeface="Futura Std Heavy"/>
                <a:cs typeface="Futura Std Heavy"/>
              </a:rPr>
              <a:t> Training</a:t>
            </a:r>
          </a:p>
        </p:txBody>
      </p:sp>
    </p:spTree>
    <p:extLst>
      <p:ext uri="{BB962C8B-B14F-4D97-AF65-F5344CB8AC3E}">
        <p14:creationId xmlns:p14="http://schemas.microsoft.com/office/powerpoint/2010/main" val="70073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13755</TotalTime>
  <Words>281</Words>
  <Application>Microsoft Office PowerPoint</Application>
  <PresentationFormat>On-screen Show (16:10)</PresentationFormat>
  <Paragraphs>77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ＭＳ Ｐゴシック</vt:lpstr>
      <vt:lpstr>Arial</vt:lpstr>
      <vt:lpstr>Calibri</vt:lpstr>
      <vt:lpstr>Franklin Gothic Book</vt:lpstr>
      <vt:lpstr>Futura Std Bold</vt:lpstr>
      <vt:lpstr>Futura Std Heavy</vt:lpstr>
      <vt:lpstr>Futura Std Medium</vt:lpstr>
      <vt:lpstr>Office Theme</vt:lpstr>
      <vt:lpstr>Performance Automation Training</vt:lpstr>
      <vt:lpstr>Contenido</vt:lpstr>
      <vt:lpstr>Regex 101</vt:lpstr>
      <vt:lpstr>Qué es una expresión regular?</vt:lpstr>
      <vt:lpstr>Regex - Sintaxis común</vt:lpstr>
      <vt:lpstr>Ejemplos</vt:lpstr>
      <vt:lpstr>Ejemplos</vt:lpstr>
      <vt:lpstr>Práctica</vt:lpstr>
      <vt:lpstr>PostProcessors</vt:lpstr>
      <vt:lpstr>Componentes más utilizados </vt:lpstr>
      <vt:lpstr>Regular Expression Extractor</vt:lpstr>
      <vt:lpstr>Práctica</vt:lpstr>
      <vt:lpstr>Muchas gracias por su atención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Alejandro Quesada Vega</cp:lastModifiedBy>
  <cp:revision>222</cp:revision>
  <dcterms:created xsi:type="dcterms:W3CDTF">2010-04-12T23:12:02Z</dcterms:created>
  <dcterms:modified xsi:type="dcterms:W3CDTF">2017-04-26T05:21:34Z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