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1"/>
  </p:notesMasterIdLst>
  <p:sldIdLst>
    <p:sldId id="270" r:id="rId5"/>
    <p:sldId id="262" r:id="rId6"/>
    <p:sldId id="267" r:id="rId7"/>
    <p:sldId id="274" r:id="rId8"/>
    <p:sldId id="398" r:id="rId9"/>
    <p:sldId id="317" r:id="rId10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67319" autoAdjust="0"/>
  </p:normalViewPr>
  <p:slideViewPr>
    <p:cSldViewPr snapToGrid="0" snapToObjects="1">
      <p:cViewPr varScale="1">
        <p:scale>
          <a:sx n="58" d="100"/>
          <a:sy n="58" d="100"/>
        </p:scale>
        <p:origin x="672" y="66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6DE616C2-BDEE-4648-88B1-8D7C697A3852}">
      <dgm:prSet phldrT="[Text]"/>
      <dgm:spPr/>
      <dgm:t>
        <a:bodyPr/>
        <a:lstStyle/>
        <a:p>
          <a:r>
            <a:rPr lang="es-CR" b="1" noProof="0" dirty="0" smtClean="0"/>
            <a:t>Componentes</a:t>
          </a:r>
          <a:endParaRPr lang="es-CR" b="1" noProof="0" dirty="0"/>
        </a:p>
      </dgm:t>
    </dgm:pt>
    <dgm:pt modelId="{238E161A-537C-4EE3-92C6-7118DE2B772C}" type="parTrans" cxnId="{90CB1C22-BB75-4583-9AB5-D0708E2E33C9}">
      <dgm:prSet/>
      <dgm:spPr/>
      <dgm:t>
        <a:bodyPr/>
        <a:lstStyle/>
        <a:p>
          <a:endParaRPr lang="en-US"/>
        </a:p>
      </dgm:t>
    </dgm:pt>
    <dgm:pt modelId="{48A52D58-6701-431A-B716-3F82B4F69DD1}" type="sibTrans" cxnId="{90CB1C22-BB75-4583-9AB5-D0708E2E33C9}">
      <dgm:prSet/>
      <dgm:spPr/>
      <dgm:t>
        <a:bodyPr/>
        <a:lstStyle/>
        <a:p>
          <a:endParaRPr lang="en-US"/>
        </a:p>
      </dgm:t>
    </dgm:pt>
    <dgm:pt modelId="{C689FBBF-A3A5-4BCB-9E7F-807B60CBB93D}">
      <dgm:prSet phldrT="[Text]"/>
      <dgm:spPr/>
      <dgm:t>
        <a:bodyPr/>
        <a:lstStyle/>
        <a:p>
          <a:r>
            <a:rPr lang="es-CR" b="1" noProof="0" dirty="0" err="1" smtClean="0"/>
            <a:t>Functions</a:t>
          </a:r>
          <a:endParaRPr lang="es-CR" b="1" noProof="0" dirty="0"/>
        </a:p>
      </dgm:t>
    </dgm:pt>
    <dgm:pt modelId="{2F7CDFD7-8291-41A4-9C3A-37AC0FE9D736}" type="parTrans" cxnId="{7A07BDCD-AB41-487C-B2F5-FCFB134EC034}">
      <dgm:prSet/>
      <dgm:spPr/>
    </dgm:pt>
    <dgm:pt modelId="{5826D374-6942-4A58-A8FB-5A7D02C2FA26}" type="sibTrans" cxnId="{7A07BDCD-AB41-487C-B2F5-FCFB134EC034}">
      <dgm:prSet/>
      <dgm:spPr/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FF1BA-54CF-4EB6-9777-8E7B25459B09}" type="pres">
      <dgm:prSet presAssocID="{6DE616C2-BDEE-4648-88B1-8D7C697A3852}" presName="parentLin" presStyleCnt="0"/>
      <dgm:spPr/>
    </dgm:pt>
    <dgm:pt modelId="{B40D36A6-FE5A-4786-A70F-EA6EA00728E9}" type="pres">
      <dgm:prSet presAssocID="{6DE616C2-BDEE-4648-88B1-8D7C697A385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FB769AF-DB33-4B58-A0C0-320CAE1AAF4B}" type="pres">
      <dgm:prSet presAssocID="{6DE616C2-BDEE-4648-88B1-8D7C697A38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D32C7-BDD9-42CE-AC6E-6DFF54717D34}" type="pres">
      <dgm:prSet presAssocID="{6DE616C2-BDEE-4648-88B1-8D7C697A3852}" presName="negativeSpace" presStyleCnt="0"/>
      <dgm:spPr/>
    </dgm:pt>
    <dgm:pt modelId="{55A29032-1D15-4A4F-8364-7112FA948712}" type="pres">
      <dgm:prSet presAssocID="{6DE616C2-BDEE-4648-88B1-8D7C697A3852}" presName="childText" presStyleLbl="conFgAcc1" presStyleIdx="0" presStyleCnt="2">
        <dgm:presLayoutVars>
          <dgm:bulletEnabled val="1"/>
        </dgm:presLayoutVars>
      </dgm:prSet>
      <dgm:spPr/>
    </dgm:pt>
    <dgm:pt modelId="{DAD9DD1D-5CB0-41D0-85E0-95826B9B8C96}" type="pres">
      <dgm:prSet presAssocID="{48A52D58-6701-431A-B716-3F82B4F69DD1}" presName="spaceBetweenRectangles" presStyleCnt="0"/>
      <dgm:spPr/>
    </dgm:pt>
    <dgm:pt modelId="{F3BD322E-28DD-486F-97D5-0A828E9AA19D}" type="pres">
      <dgm:prSet presAssocID="{C689FBBF-A3A5-4BCB-9E7F-807B60CBB93D}" presName="parentLin" presStyleCnt="0"/>
      <dgm:spPr/>
    </dgm:pt>
    <dgm:pt modelId="{718FB940-57B2-49F6-82C4-FE5FB1E60ED7}" type="pres">
      <dgm:prSet presAssocID="{C689FBBF-A3A5-4BCB-9E7F-807B60CBB93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1601DB9-844D-4B13-9EFE-9E47E981B0EE}" type="pres">
      <dgm:prSet presAssocID="{C689FBBF-A3A5-4BCB-9E7F-807B60CBB93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E5B4D-BB5E-4E61-AD92-B842ABCBDAB3}" type="pres">
      <dgm:prSet presAssocID="{C689FBBF-A3A5-4BCB-9E7F-807B60CBB93D}" presName="negativeSpace" presStyleCnt="0"/>
      <dgm:spPr/>
    </dgm:pt>
    <dgm:pt modelId="{BF7E5763-9D35-4170-85D7-FEE32CB10080}" type="pres">
      <dgm:prSet presAssocID="{C689FBBF-A3A5-4BCB-9E7F-807B60CBB9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D360274-4962-450A-9077-D83C610884C9}" type="presOf" srcId="{C689FBBF-A3A5-4BCB-9E7F-807B60CBB93D}" destId="{01601DB9-844D-4B13-9EFE-9E47E981B0EE}" srcOrd="1" destOrd="0" presId="urn:microsoft.com/office/officeart/2005/8/layout/list1"/>
    <dgm:cxn modelId="{ED8FE557-3BBF-406A-A720-AD012AA76380}" type="presOf" srcId="{6DE616C2-BDEE-4648-88B1-8D7C697A3852}" destId="{B40D36A6-FE5A-4786-A70F-EA6EA00728E9}" srcOrd="0" destOrd="0" presId="urn:microsoft.com/office/officeart/2005/8/layout/list1"/>
    <dgm:cxn modelId="{CF045853-3388-4161-91D6-06160CA4110A}" type="presOf" srcId="{6DE616C2-BDEE-4648-88B1-8D7C697A3852}" destId="{2FB769AF-DB33-4B58-A0C0-320CAE1AAF4B}" srcOrd="1" destOrd="0" presId="urn:microsoft.com/office/officeart/2005/8/layout/list1"/>
    <dgm:cxn modelId="{90CB1C22-BB75-4583-9AB5-D0708E2E33C9}" srcId="{ACB6571F-AC92-4D63-A4DF-AC6AD5F3B94A}" destId="{6DE616C2-BDEE-4648-88B1-8D7C697A3852}" srcOrd="0" destOrd="0" parTransId="{238E161A-537C-4EE3-92C6-7118DE2B772C}" sibTransId="{48A52D58-6701-431A-B716-3F82B4F69DD1}"/>
    <dgm:cxn modelId="{226261F5-9D2C-46E9-B49E-180137128ED9}" type="presOf" srcId="{C689FBBF-A3A5-4BCB-9E7F-807B60CBB93D}" destId="{718FB940-57B2-49F6-82C4-FE5FB1E60ED7}" srcOrd="0" destOrd="0" presId="urn:microsoft.com/office/officeart/2005/8/layout/list1"/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7A07BDCD-AB41-487C-B2F5-FCFB134EC034}" srcId="{ACB6571F-AC92-4D63-A4DF-AC6AD5F3B94A}" destId="{C689FBBF-A3A5-4BCB-9E7F-807B60CBB93D}" srcOrd="1" destOrd="0" parTransId="{2F7CDFD7-8291-41A4-9C3A-37AC0FE9D736}" sibTransId="{5826D374-6942-4A58-A8FB-5A7D02C2FA26}"/>
    <dgm:cxn modelId="{97EFE638-53DB-4C1D-8930-1EAAE8CA1F05}" type="presParOf" srcId="{4FAF4BEA-61A1-4371-9026-17C75615DB12}" destId="{216FF1BA-54CF-4EB6-9777-8E7B25459B09}" srcOrd="0" destOrd="0" presId="urn:microsoft.com/office/officeart/2005/8/layout/list1"/>
    <dgm:cxn modelId="{21967A44-95CC-4D76-AED8-D8C8E77071B2}" type="presParOf" srcId="{216FF1BA-54CF-4EB6-9777-8E7B25459B09}" destId="{B40D36A6-FE5A-4786-A70F-EA6EA00728E9}" srcOrd="0" destOrd="0" presId="urn:microsoft.com/office/officeart/2005/8/layout/list1"/>
    <dgm:cxn modelId="{3CF5940A-0E7B-4002-B916-8F2BEB135A45}" type="presParOf" srcId="{216FF1BA-54CF-4EB6-9777-8E7B25459B09}" destId="{2FB769AF-DB33-4B58-A0C0-320CAE1AAF4B}" srcOrd="1" destOrd="0" presId="urn:microsoft.com/office/officeart/2005/8/layout/list1"/>
    <dgm:cxn modelId="{F2502A16-CCDD-4252-81CB-2E39603B8449}" type="presParOf" srcId="{4FAF4BEA-61A1-4371-9026-17C75615DB12}" destId="{1D9D32C7-BDD9-42CE-AC6E-6DFF54717D34}" srcOrd="1" destOrd="0" presId="urn:microsoft.com/office/officeart/2005/8/layout/list1"/>
    <dgm:cxn modelId="{F9962EC4-1833-40F2-B550-C116282A50B6}" type="presParOf" srcId="{4FAF4BEA-61A1-4371-9026-17C75615DB12}" destId="{55A29032-1D15-4A4F-8364-7112FA948712}" srcOrd="2" destOrd="0" presId="urn:microsoft.com/office/officeart/2005/8/layout/list1"/>
    <dgm:cxn modelId="{400E73BA-9386-4684-9333-608DBB4BA700}" type="presParOf" srcId="{4FAF4BEA-61A1-4371-9026-17C75615DB12}" destId="{DAD9DD1D-5CB0-41D0-85E0-95826B9B8C96}" srcOrd="3" destOrd="0" presId="urn:microsoft.com/office/officeart/2005/8/layout/list1"/>
    <dgm:cxn modelId="{D19E175B-7E51-4CC8-9EE7-BE7EE77291DA}" type="presParOf" srcId="{4FAF4BEA-61A1-4371-9026-17C75615DB12}" destId="{F3BD322E-28DD-486F-97D5-0A828E9AA19D}" srcOrd="4" destOrd="0" presId="urn:microsoft.com/office/officeart/2005/8/layout/list1"/>
    <dgm:cxn modelId="{EB72084F-CA41-4D2E-BC0C-A0488AAE64A0}" type="presParOf" srcId="{F3BD322E-28DD-486F-97D5-0A828E9AA19D}" destId="{718FB940-57B2-49F6-82C4-FE5FB1E60ED7}" srcOrd="0" destOrd="0" presId="urn:microsoft.com/office/officeart/2005/8/layout/list1"/>
    <dgm:cxn modelId="{E4113A51-22FB-4799-B82B-0C2F3E9A0280}" type="presParOf" srcId="{F3BD322E-28DD-486F-97D5-0A828E9AA19D}" destId="{01601DB9-844D-4B13-9EFE-9E47E981B0EE}" srcOrd="1" destOrd="0" presId="urn:microsoft.com/office/officeart/2005/8/layout/list1"/>
    <dgm:cxn modelId="{FCB9C4F5-0BEB-4BA1-95B6-FCB2BF636A6D}" type="presParOf" srcId="{4FAF4BEA-61A1-4371-9026-17C75615DB12}" destId="{3F8E5B4D-BB5E-4E61-AD92-B842ABCBDAB3}" srcOrd="5" destOrd="0" presId="urn:microsoft.com/office/officeart/2005/8/layout/list1"/>
    <dgm:cxn modelId="{698F431A-6FC9-488B-81EC-D561B7B14122}" type="presParOf" srcId="{4FAF4BEA-61A1-4371-9026-17C75615DB12}" destId="{BF7E5763-9D35-4170-85D7-FEE32CB100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9032-1D15-4A4F-8364-7112FA948712}">
      <dsp:nvSpPr>
        <dsp:cNvPr id="0" name=""/>
        <dsp:cNvSpPr/>
      </dsp:nvSpPr>
      <dsp:spPr>
        <a:xfrm>
          <a:off x="0" y="661312"/>
          <a:ext cx="6096000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769AF-DB33-4B58-A0C0-320CAE1AAF4B}">
      <dsp:nvSpPr>
        <dsp:cNvPr id="0" name=""/>
        <dsp:cNvSpPr/>
      </dsp:nvSpPr>
      <dsp:spPr>
        <a:xfrm>
          <a:off x="304800" y="41392"/>
          <a:ext cx="4267200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b="1" kern="1200" noProof="0" dirty="0" smtClean="0"/>
            <a:t>Componentes</a:t>
          </a:r>
          <a:endParaRPr lang="es-CR" sz="4200" b="1" kern="1200" noProof="0" dirty="0"/>
        </a:p>
      </dsp:txBody>
      <dsp:txXfrm>
        <a:off x="365324" y="101916"/>
        <a:ext cx="4146152" cy="1118792"/>
      </dsp:txXfrm>
    </dsp:sp>
    <dsp:sp modelId="{BF7E5763-9D35-4170-85D7-FEE32CB10080}">
      <dsp:nvSpPr>
        <dsp:cNvPr id="0" name=""/>
        <dsp:cNvSpPr/>
      </dsp:nvSpPr>
      <dsp:spPr>
        <a:xfrm>
          <a:off x="0" y="2566433"/>
          <a:ext cx="6096000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1DB9-844D-4B13-9EFE-9E47E981B0EE}">
      <dsp:nvSpPr>
        <dsp:cNvPr id="0" name=""/>
        <dsp:cNvSpPr/>
      </dsp:nvSpPr>
      <dsp:spPr>
        <a:xfrm>
          <a:off x="304800" y="1946512"/>
          <a:ext cx="4267200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b="1" kern="1200" noProof="0" dirty="0" err="1" smtClean="0"/>
            <a:t>Functions</a:t>
          </a:r>
          <a:endParaRPr lang="es-CR" sz="4200" b="1" kern="1200" noProof="0" dirty="0"/>
        </a:p>
      </dsp:txBody>
      <dsp:txXfrm>
        <a:off x="365324" y="2007036"/>
        <a:ext cx="4146152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5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0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1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Abril 2017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34263467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Componentes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Componentes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Loop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controller</a:t>
            </a:r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Counter</a:t>
            </a:r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Gausian</a:t>
            </a:r>
            <a:r>
              <a:rPr lang="es-CR" sz="2400" dirty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random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timer</a:t>
            </a:r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Response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Assertion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Functions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http://jmeter.apache.org/usermanual/functions.html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${__time(YMD)}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${__Random(</a:t>
            </a:r>
            <a:r>
              <a:rPr lang="en-US" dirty="0" err="1" smtClean="0">
                <a:solidFill>
                  <a:schemeClr val="bg1"/>
                </a:solidFill>
              </a:rPr>
              <a:t>min,max,varToStore</a:t>
            </a:r>
            <a:r>
              <a:rPr lang="en-US" dirty="0" smtClean="0">
                <a:solidFill>
                  <a:schemeClr val="bg1"/>
                </a:solidFill>
              </a:rPr>
              <a:t>)}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gracias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su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atención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</TotalTime>
  <Words>40</Words>
  <Application>Microsoft Office PowerPoint</Application>
  <PresentationFormat>On-screen Show (16:10)</PresentationFormat>
  <Paragraphs>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Futura Std Medium</vt:lpstr>
      <vt:lpstr>Office Theme</vt:lpstr>
      <vt:lpstr>Performance Automation Training</vt:lpstr>
      <vt:lpstr>Contenido</vt:lpstr>
      <vt:lpstr>Componentes</vt:lpstr>
      <vt:lpstr>Componentes</vt:lpstr>
      <vt:lpstr>Functions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223</cp:revision>
  <dcterms:created xsi:type="dcterms:W3CDTF">2010-04-12T23:12:02Z</dcterms:created>
  <dcterms:modified xsi:type="dcterms:W3CDTF">2017-04-25T18:00:43Z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