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3"/>
  </p:notesMasterIdLst>
  <p:sldIdLst>
    <p:sldId id="270" r:id="rId5"/>
    <p:sldId id="262" r:id="rId6"/>
    <p:sldId id="267" r:id="rId7"/>
    <p:sldId id="400" r:id="rId8"/>
    <p:sldId id="274" r:id="rId9"/>
    <p:sldId id="401" r:id="rId10"/>
    <p:sldId id="402" r:id="rId11"/>
    <p:sldId id="317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67319" autoAdjust="0"/>
  </p:normalViewPr>
  <p:slideViewPr>
    <p:cSldViewPr snapToGrid="0" snapToObjects="1">
      <p:cViewPr varScale="1">
        <p:scale>
          <a:sx n="58" d="100"/>
          <a:sy n="58" d="100"/>
        </p:scale>
        <p:origin x="672" y="66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6DE616C2-BDEE-4648-88B1-8D7C697A3852}">
      <dgm:prSet phldrT="[Text]"/>
      <dgm:spPr/>
      <dgm:t>
        <a:bodyPr/>
        <a:lstStyle/>
        <a:p>
          <a:r>
            <a:rPr lang="es-CR" b="1" noProof="0" dirty="0" smtClean="0"/>
            <a:t>Práctica y Evaluación</a:t>
          </a:r>
        </a:p>
      </dgm:t>
    </dgm:pt>
    <dgm:pt modelId="{238E161A-537C-4EE3-92C6-7118DE2B772C}" type="parTrans" cxnId="{90CB1C22-BB75-4583-9AB5-D0708E2E33C9}">
      <dgm:prSet/>
      <dgm:spPr/>
      <dgm:t>
        <a:bodyPr/>
        <a:lstStyle/>
        <a:p>
          <a:endParaRPr lang="en-US"/>
        </a:p>
      </dgm:t>
    </dgm:pt>
    <dgm:pt modelId="{48A52D58-6701-431A-B716-3F82B4F69DD1}" type="sibTrans" cxnId="{90CB1C22-BB75-4583-9AB5-D0708E2E33C9}">
      <dgm:prSet/>
      <dgm:spPr/>
      <dgm:t>
        <a:bodyPr/>
        <a:lstStyle/>
        <a:p>
          <a:endParaRPr lang="en-US"/>
        </a:p>
      </dgm:t>
    </dgm:pt>
    <dgm:pt modelId="{B333DDA1-8C19-4126-A60D-C3BC5F158202}">
      <dgm:prSet phldrT="[Text]"/>
      <dgm:spPr/>
      <dgm:t>
        <a:bodyPr/>
        <a:lstStyle/>
        <a:p>
          <a:r>
            <a:rPr lang="es-CR" b="1" noProof="0" dirty="0" smtClean="0"/>
            <a:t>Instrucciones generales</a:t>
          </a:r>
        </a:p>
      </dgm:t>
    </dgm:pt>
    <dgm:pt modelId="{37EDC5DB-5B92-4776-A9ED-F13D348A15C7}" type="parTrans" cxnId="{A8C3F36C-5A6C-4211-BBB9-DE0741D6029A}">
      <dgm:prSet/>
      <dgm:spPr/>
      <dgm:t>
        <a:bodyPr/>
        <a:lstStyle/>
        <a:p>
          <a:endParaRPr lang="en-US"/>
        </a:p>
      </dgm:t>
    </dgm:pt>
    <dgm:pt modelId="{D87D3182-F200-4F7D-BA6D-0E14E66CFA25}" type="sibTrans" cxnId="{A8C3F36C-5A6C-4211-BBB9-DE0741D6029A}">
      <dgm:prSet/>
      <dgm:spPr/>
      <dgm:t>
        <a:bodyPr/>
        <a:lstStyle/>
        <a:p>
          <a:endParaRPr lang="en-US"/>
        </a:p>
      </dgm:t>
    </dgm:pt>
    <dgm:pt modelId="{0CC5950E-9203-479F-A071-A338911C447E}">
      <dgm:prSet phldrT="[Text]"/>
      <dgm:spPr/>
      <dgm:t>
        <a:bodyPr/>
        <a:lstStyle/>
        <a:p>
          <a:r>
            <a:rPr lang="es-CR" b="1" noProof="0" dirty="0" smtClean="0"/>
            <a:t>Ejercicio 1</a:t>
          </a:r>
        </a:p>
      </dgm:t>
    </dgm:pt>
    <dgm:pt modelId="{8479995E-357A-4E8C-90FC-7F1AAA02CE4A}" type="parTrans" cxnId="{1BA6CC80-C7B7-44B4-8475-7F5BE2C4D83C}">
      <dgm:prSet/>
      <dgm:spPr/>
      <dgm:t>
        <a:bodyPr/>
        <a:lstStyle/>
        <a:p>
          <a:endParaRPr lang="en-US"/>
        </a:p>
      </dgm:t>
    </dgm:pt>
    <dgm:pt modelId="{5EC8C773-706E-4975-B727-DC4D600B4BA0}" type="sibTrans" cxnId="{1BA6CC80-C7B7-44B4-8475-7F5BE2C4D83C}">
      <dgm:prSet/>
      <dgm:spPr/>
      <dgm:t>
        <a:bodyPr/>
        <a:lstStyle/>
        <a:p>
          <a:endParaRPr lang="en-US"/>
        </a:p>
      </dgm:t>
    </dgm:pt>
    <dgm:pt modelId="{5FFA5497-BB03-4172-A9A9-6974F264482D}">
      <dgm:prSet phldrT="[Text]"/>
      <dgm:spPr/>
      <dgm:t>
        <a:bodyPr/>
        <a:lstStyle/>
        <a:p>
          <a:r>
            <a:rPr lang="es-CR" b="1" noProof="0" dirty="0" smtClean="0"/>
            <a:t>Ejercicio 2</a:t>
          </a:r>
        </a:p>
      </dgm:t>
    </dgm:pt>
    <dgm:pt modelId="{871096C5-BB4E-4EB7-8957-3DB0A8505F88}" type="parTrans" cxnId="{34AB9615-ADDF-41BF-A1F8-AC8437DB0F6B}">
      <dgm:prSet/>
      <dgm:spPr/>
      <dgm:t>
        <a:bodyPr/>
        <a:lstStyle/>
        <a:p>
          <a:endParaRPr lang="en-US"/>
        </a:p>
      </dgm:t>
    </dgm:pt>
    <dgm:pt modelId="{96364FFE-C5C6-4E04-A591-E18202913CE3}" type="sibTrans" cxnId="{34AB9615-ADDF-41BF-A1F8-AC8437DB0F6B}">
      <dgm:prSet/>
      <dgm:spPr/>
      <dgm:t>
        <a:bodyPr/>
        <a:lstStyle/>
        <a:p>
          <a:endParaRPr lang="en-US"/>
        </a:p>
      </dgm:t>
    </dgm:pt>
    <dgm:pt modelId="{EB7A7492-4E44-47E6-A78F-C033D883746C}">
      <dgm:prSet phldrT="[Text]"/>
      <dgm:spPr/>
      <dgm:t>
        <a:bodyPr/>
        <a:lstStyle/>
        <a:p>
          <a:r>
            <a:rPr lang="es-CR" b="1" noProof="0" dirty="0" smtClean="0"/>
            <a:t>Ejercicio 3 </a:t>
          </a:r>
        </a:p>
      </dgm:t>
    </dgm:pt>
    <dgm:pt modelId="{13DD7A8F-E828-4766-B386-2B3384A9128E}" type="parTrans" cxnId="{D5F208BC-8339-40A7-B9A4-ACAA42772C90}">
      <dgm:prSet/>
      <dgm:spPr/>
      <dgm:t>
        <a:bodyPr/>
        <a:lstStyle/>
        <a:p>
          <a:endParaRPr lang="en-US"/>
        </a:p>
      </dgm:t>
    </dgm:pt>
    <dgm:pt modelId="{EBA4B34B-7052-4686-A231-2C9AAABDB6FB}" type="sibTrans" cxnId="{D5F208BC-8339-40A7-B9A4-ACAA42772C90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F1BA-54CF-4EB6-9777-8E7B25459B09}" type="pres">
      <dgm:prSet presAssocID="{6DE616C2-BDEE-4648-88B1-8D7C697A3852}" presName="parentLin" presStyleCnt="0"/>
      <dgm:spPr/>
    </dgm:pt>
    <dgm:pt modelId="{B40D36A6-FE5A-4786-A70F-EA6EA00728E9}" type="pres">
      <dgm:prSet presAssocID="{6DE616C2-BDEE-4648-88B1-8D7C697A385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FB769AF-DB33-4B58-A0C0-320CAE1AAF4B}" type="pres">
      <dgm:prSet presAssocID="{6DE616C2-BDEE-4648-88B1-8D7C697A38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D32C7-BDD9-42CE-AC6E-6DFF54717D34}" type="pres">
      <dgm:prSet presAssocID="{6DE616C2-BDEE-4648-88B1-8D7C697A3852}" presName="negativeSpace" presStyleCnt="0"/>
      <dgm:spPr/>
    </dgm:pt>
    <dgm:pt modelId="{55A29032-1D15-4A4F-8364-7112FA948712}" type="pres">
      <dgm:prSet presAssocID="{6DE616C2-BDEE-4648-88B1-8D7C697A385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45853-3388-4161-91D6-06160CA4110A}" type="presOf" srcId="{6DE616C2-BDEE-4648-88B1-8D7C697A3852}" destId="{2FB769AF-DB33-4B58-A0C0-320CAE1AAF4B}" srcOrd="1" destOrd="0" presId="urn:microsoft.com/office/officeart/2005/8/layout/list1"/>
    <dgm:cxn modelId="{A8C3F36C-5A6C-4211-BBB9-DE0741D6029A}" srcId="{6DE616C2-BDEE-4648-88B1-8D7C697A3852}" destId="{B333DDA1-8C19-4126-A60D-C3BC5F158202}" srcOrd="0" destOrd="0" parTransId="{37EDC5DB-5B92-4776-A9ED-F13D348A15C7}" sibTransId="{D87D3182-F200-4F7D-BA6D-0E14E66CFA25}"/>
    <dgm:cxn modelId="{34AB9615-ADDF-41BF-A1F8-AC8437DB0F6B}" srcId="{6DE616C2-BDEE-4648-88B1-8D7C697A3852}" destId="{5FFA5497-BB03-4172-A9A9-6974F264482D}" srcOrd="2" destOrd="0" parTransId="{871096C5-BB4E-4EB7-8957-3DB0A8505F88}" sibTransId="{96364FFE-C5C6-4E04-A591-E18202913CE3}"/>
    <dgm:cxn modelId="{8AC1B19F-31C3-461D-8265-55A5064CBC9F}" type="presOf" srcId="{5FFA5497-BB03-4172-A9A9-6974F264482D}" destId="{55A29032-1D15-4A4F-8364-7112FA948712}" srcOrd="0" destOrd="2" presId="urn:microsoft.com/office/officeart/2005/8/layout/list1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83DE7AFC-3595-41D2-8009-6B088E4CFBB8}" type="presOf" srcId="{0CC5950E-9203-479F-A071-A338911C447E}" destId="{55A29032-1D15-4A4F-8364-7112FA948712}" srcOrd="0" destOrd="1" presId="urn:microsoft.com/office/officeart/2005/8/layout/list1"/>
    <dgm:cxn modelId="{27DEDCFB-9C59-42D9-9DE2-6CB0211AACA7}" type="presOf" srcId="{EB7A7492-4E44-47E6-A78F-C033D883746C}" destId="{55A29032-1D15-4A4F-8364-7112FA948712}" srcOrd="0" destOrd="3" presId="urn:microsoft.com/office/officeart/2005/8/layout/list1"/>
    <dgm:cxn modelId="{1BA6CC80-C7B7-44B4-8475-7F5BE2C4D83C}" srcId="{6DE616C2-BDEE-4648-88B1-8D7C697A3852}" destId="{0CC5950E-9203-479F-A071-A338911C447E}" srcOrd="1" destOrd="0" parTransId="{8479995E-357A-4E8C-90FC-7F1AAA02CE4A}" sibTransId="{5EC8C773-706E-4975-B727-DC4D600B4BA0}"/>
    <dgm:cxn modelId="{B15FAC86-3DD6-4EE2-A2CC-A2DC14F8053C}" type="presOf" srcId="{B333DDA1-8C19-4126-A60D-C3BC5F158202}" destId="{55A29032-1D15-4A4F-8364-7112FA948712}" srcOrd="0" destOrd="0" presId="urn:microsoft.com/office/officeart/2005/8/layout/list1"/>
    <dgm:cxn modelId="{ED8FE557-3BBF-406A-A720-AD012AA76380}" type="presOf" srcId="{6DE616C2-BDEE-4648-88B1-8D7C697A3852}" destId="{B40D36A6-FE5A-4786-A70F-EA6EA00728E9}" srcOrd="0" destOrd="0" presId="urn:microsoft.com/office/officeart/2005/8/layout/list1"/>
    <dgm:cxn modelId="{D5F208BC-8339-40A7-B9A4-ACAA42772C90}" srcId="{6DE616C2-BDEE-4648-88B1-8D7C697A3852}" destId="{EB7A7492-4E44-47E6-A78F-C033D883746C}" srcOrd="3" destOrd="0" parTransId="{13DD7A8F-E828-4766-B386-2B3384A9128E}" sibTransId="{EBA4B34B-7052-4686-A231-2C9AAABDB6FB}"/>
    <dgm:cxn modelId="{90CB1C22-BB75-4583-9AB5-D0708E2E33C9}" srcId="{ACB6571F-AC92-4D63-A4DF-AC6AD5F3B94A}" destId="{6DE616C2-BDEE-4648-88B1-8D7C697A3852}" srcOrd="0" destOrd="0" parTransId="{238E161A-537C-4EE3-92C6-7118DE2B772C}" sibTransId="{48A52D58-6701-431A-B716-3F82B4F69DD1}"/>
    <dgm:cxn modelId="{97EFE638-53DB-4C1D-8930-1EAAE8CA1F05}" type="presParOf" srcId="{4FAF4BEA-61A1-4371-9026-17C75615DB12}" destId="{216FF1BA-54CF-4EB6-9777-8E7B25459B09}" srcOrd="0" destOrd="0" presId="urn:microsoft.com/office/officeart/2005/8/layout/list1"/>
    <dgm:cxn modelId="{21967A44-95CC-4D76-AED8-D8C8E77071B2}" type="presParOf" srcId="{216FF1BA-54CF-4EB6-9777-8E7B25459B09}" destId="{B40D36A6-FE5A-4786-A70F-EA6EA00728E9}" srcOrd="0" destOrd="0" presId="urn:microsoft.com/office/officeart/2005/8/layout/list1"/>
    <dgm:cxn modelId="{3CF5940A-0E7B-4002-B916-8F2BEB135A45}" type="presParOf" srcId="{216FF1BA-54CF-4EB6-9777-8E7B25459B09}" destId="{2FB769AF-DB33-4B58-A0C0-320CAE1AAF4B}" srcOrd="1" destOrd="0" presId="urn:microsoft.com/office/officeart/2005/8/layout/list1"/>
    <dgm:cxn modelId="{F2502A16-CCDD-4252-81CB-2E39603B8449}" type="presParOf" srcId="{4FAF4BEA-61A1-4371-9026-17C75615DB12}" destId="{1D9D32C7-BDD9-42CE-AC6E-6DFF54717D34}" srcOrd="1" destOrd="0" presId="urn:microsoft.com/office/officeart/2005/8/layout/list1"/>
    <dgm:cxn modelId="{F9962EC4-1833-40F2-B550-C116282A50B6}" type="presParOf" srcId="{4FAF4BEA-61A1-4371-9026-17C75615DB12}" destId="{55A29032-1D15-4A4F-8364-7112FA9487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9032-1D15-4A4F-8364-7112FA948712}">
      <dsp:nvSpPr>
        <dsp:cNvPr id="0" name=""/>
        <dsp:cNvSpPr/>
      </dsp:nvSpPr>
      <dsp:spPr>
        <a:xfrm>
          <a:off x="0" y="531082"/>
          <a:ext cx="6096000" cy="3105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708152" rIns="47311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Instrucciones generales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1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2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3 </a:t>
          </a:r>
        </a:p>
      </dsp:txBody>
      <dsp:txXfrm>
        <a:off x="0" y="531082"/>
        <a:ext cx="6096000" cy="3105900"/>
      </dsp:txXfrm>
    </dsp:sp>
    <dsp:sp modelId="{2FB769AF-DB33-4B58-A0C0-320CAE1AAF4B}">
      <dsp:nvSpPr>
        <dsp:cNvPr id="0" name=""/>
        <dsp:cNvSpPr/>
      </dsp:nvSpPr>
      <dsp:spPr>
        <a:xfrm>
          <a:off x="304800" y="29242"/>
          <a:ext cx="4267200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400" b="1" kern="1200" noProof="0" dirty="0" smtClean="0"/>
            <a:t>Práctica y Evaluación</a:t>
          </a:r>
        </a:p>
      </dsp:txBody>
      <dsp:txXfrm>
        <a:off x="353796" y="78238"/>
        <a:ext cx="41692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5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4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8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3157521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Práctica y Evaluación 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Instrucciones generales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Todos los ejercicios se desarrollarán siguiendo el </a:t>
            </a:r>
            <a:r>
              <a:rPr lang="es-ES" dirty="0">
                <a:solidFill>
                  <a:schemeClr val="bg1"/>
                </a:solidFill>
              </a:rPr>
              <a:t>formato estándar de Avantica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Todos los </a:t>
            </a:r>
            <a:r>
              <a:rPr lang="es-ES" dirty="0">
                <a:solidFill>
                  <a:schemeClr val="bg1"/>
                </a:solidFill>
              </a:rPr>
              <a:t>valores dinámicos </a:t>
            </a:r>
            <a:r>
              <a:rPr lang="es-ES" dirty="0" smtClean="0">
                <a:solidFill>
                  <a:schemeClr val="bg1"/>
                </a:solidFill>
              </a:rPr>
              <a:t>que requieran ser extraídos deben llevar su extractor correspondiente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s-CR" dirty="0" smtClean="0">
                <a:solidFill>
                  <a:schemeClr val="bg1"/>
                </a:solidFill>
              </a:rPr>
              <a:t>Incluir los componentes estándar requeridos (configuradores, </a:t>
            </a:r>
            <a:r>
              <a:rPr lang="es-CR" dirty="0" err="1" smtClean="0">
                <a:solidFill>
                  <a:schemeClr val="bg1"/>
                </a:solidFill>
              </a:rPr>
              <a:t>Listeners</a:t>
            </a:r>
            <a:r>
              <a:rPr lang="es-CR" dirty="0" smtClean="0">
                <a:solidFill>
                  <a:schemeClr val="bg1"/>
                </a:solidFill>
              </a:rPr>
              <a:t>, </a:t>
            </a:r>
            <a:r>
              <a:rPr lang="es-CR" dirty="0" err="1" smtClean="0">
                <a:solidFill>
                  <a:schemeClr val="bg1"/>
                </a:solidFill>
              </a:rPr>
              <a:t>Timers</a:t>
            </a:r>
            <a:r>
              <a:rPr lang="es-C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1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1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bg1"/>
                </a:solidFill>
              </a:rPr>
              <a:t>Actualizar el flujo de Registro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Cargar los datos desde un CSV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Crear usuarios aleatorios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2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bg1"/>
                </a:solidFill>
              </a:rPr>
              <a:t>Post </a:t>
            </a:r>
            <a:r>
              <a:rPr lang="es-CR" dirty="0" err="1" smtClean="0">
                <a:solidFill>
                  <a:schemeClr val="bg1"/>
                </a:solidFill>
              </a:rPr>
              <a:t>an</a:t>
            </a:r>
            <a:r>
              <a:rPr lang="es-CR" dirty="0" smtClean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Login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Crear 5 </a:t>
            </a:r>
            <a:r>
              <a:rPr lang="es-CR" dirty="0" err="1" smtClean="0">
                <a:solidFill>
                  <a:schemeClr val="bg1"/>
                </a:solidFill>
              </a:rPr>
              <a:t>ads</a:t>
            </a:r>
            <a:r>
              <a:rPr lang="es-CR" dirty="0" smtClean="0">
                <a:solidFill>
                  <a:schemeClr val="bg1"/>
                </a:solidFill>
              </a:rPr>
              <a:t> por usuario (SIN foto, usar </a:t>
            </a:r>
            <a:r>
              <a:rPr lang="es-CR" dirty="0" err="1" smtClean="0">
                <a:solidFill>
                  <a:schemeClr val="bg1"/>
                </a:solidFill>
              </a:rPr>
              <a:t>loop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controller</a:t>
            </a:r>
            <a:r>
              <a:rPr lang="es-CR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s-CR" dirty="0" err="1" smtClean="0">
                <a:solidFill>
                  <a:schemeClr val="bg1"/>
                </a:solidFill>
              </a:rPr>
              <a:t>Categorias</a:t>
            </a:r>
            <a:r>
              <a:rPr lang="es-CR" dirty="0" smtClean="0">
                <a:solidFill>
                  <a:schemeClr val="bg1"/>
                </a:solidFill>
              </a:rPr>
              <a:t>: 2 Garden, 3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3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err="1" smtClean="0">
                <a:solidFill>
                  <a:schemeClr val="bg1"/>
                </a:solidFill>
              </a:rPr>
              <a:t>Edit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an</a:t>
            </a:r>
            <a:r>
              <a:rPr lang="es-CR" dirty="0" smtClean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Login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Ir a </a:t>
            </a:r>
            <a:r>
              <a:rPr lang="es-CR" dirty="0" err="1" smtClean="0">
                <a:solidFill>
                  <a:schemeClr val="bg1"/>
                </a:solidFill>
              </a:rPr>
              <a:t>My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profile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Inactive </a:t>
            </a:r>
            <a:r>
              <a:rPr lang="es-CR" dirty="0" err="1" smtClean="0">
                <a:solidFill>
                  <a:schemeClr val="bg1"/>
                </a:solidFill>
              </a:rPr>
              <a:t>Ads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Cambiar la categoría de un Garden a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2"/>
            <a:r>
              <a:rPr lang="es-CR" dirty="0" err="1" smtClean="0">
                <a:solidFill>
                  <a:schemeClr val="bg1"/>
                </a:solidFill>
              </a:rPr>
              <a:t>Categorias</a:t>
            </a:r>
            <a:r>
              <a:rPr lang="es-CR" dirty="0" smtClean="0">
                <a:solidFill>
                  <a:schemeClr val="bg1"/>
                </a:solidFill>
              </a:rPr>
              <a:t>: 1 Garden, 4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11404</TotalTime>
  <Words>144</Words>
  <Application>Microsoft Office PowerPoint</Application>
  <PresentationFormat>On-screen Show (16:10)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Office Theme</vt:lpstr>
      <vt:lpstr>Performance Automation Training</vt:lpstr>
      <vt:lpstr>Contenido</vt:lpstr>
      <vt:lpstr>Práctica y Evaluación </vt:lpstr>
      <vt:lpstr>Instrucciones generales</vt:lpstr>
      <vt:lpstr>Ejercicio 1</vt:lpstr>
      <vt:lpstr>Ejercicio 2</vt:lpstr>
      <vt:lpstr>Ejercicio 3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238</cp:revision>
  <dcterms:created xsi:type="dcterms:W3CDTF">2010-04-12T23:12:02Z</dcterms:created>
  <dcterms:modified xsi:type="dcterms:W3CDTF">2017-05-02T01:53:59Z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