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90" r:id="rId4"/>
  </p:sldMasterIdLst>
  <p:notesMasterIdLst>
    <p:notesMasterId r:id="rId18"/>
  </p:notesMasterIdLst>
  <p:sldIdLst>
    <p:sldId id="270" r:id="rId5"/>
    <p:sldId id="262" r:id="rId6"/>
    <p:sldId id="267" r:id="rId7"/>
    <p:sldId id="395" r:id="rId8"/>
    <p:sldId id="274" r:id="rId9"/>
    <p:sldId id="275" r:id="rId10"/>
    <p:sldId id="396" r:id="rId11"/>
    <p:sldId id="397" r:id="rId12"/>
    <p:sldId id="398" r:id="rId13"/>
    <p:sldId id="399" r:id="rId14"/>
    <p:sldId id="400" r:id="rId15"/>
    <p:sldId id="401" r:id="rId16"/>
    <p:sldId id="317" r:id="rId17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Book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75E"/>
    <a:srgbClr val="3B3A5E"/>
    <a:srgbClr val="FF4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03" autoAdjust="0"/>
  </p:normalViewPr>
  <p:slideViewPr>
    <p:cSldViewPr snapToGrid="0" snapToObjects="1">
      <p:cViewPr varScale="1">
        <p:scale>
          <a:sx n="125" d="100"/>
          <a:sy n="125" d="100"/>
        </p:scale>
        <p:origin x="1194" y="90"/>
      </p:cViewPr>
      <p:guideLst>
        <p:guide orient="horz" pos="180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6571F-AC92-4D63-A4DF-AC6AD5F3B94A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R"/>
        </a:p>
      </dgm:t>
    </dgm:pt>
    <dgm:pt modelId="{C014E6F3-B358-4549-BD6C-83DF5ADDD954}">
      <dgm:prSet phldrT="[Text]"/>
      <dgm:spPr/>
      <dgm:t>
        <a:bodyPr/>
        <a:lstStyle/>
        <a:p>
          <a:r>
            <a:rPr lang="es-CR" b="1" noProof="0" dirty="0" smtClean="0"/>
            <a:t>Introducción a Pruebas de rendimiento y Jmeter</a:t>
          </a:r>
          <a:endParaRPr lang="es-CR" b="1" noProof="0" dirty="0"/>
        </a:p>
      </dgm:t>
    </dgm:pt>
    <dgm:pt modelId="{4182CEA6-78A8-42A8-A338-02774095F4E0}" type="parTrans" cxnId="{EC1C5EFD-BB2E-4404-81D4-DFD6D62A04E7}">
      <dgm:prSet/>
      <dgm:spPr/>
      <dgm:t>
        <a:bodyPr/>
        <a:lstStyle/>
        <a:p>
          <a:endParaRPr lang="es-CR"/>
        </a:p>
      </dgm:t>
    </dgm:pt>
    <dgm:pt modelId="{D271B80B-84B9-486E-A6C8-4D9B94362458}" type="sibTrans" cxnId="{EC1C5EFD-BB2E-4404-81D4-DFD6D62A04E7}">
      <dgm:prSet/>
      <dgm:spPr/>
      <dgm:t>
        <a:bodyPr/>
        <a:lstStyle/>
        <a:p>
          <a:endParaRPr lang="es-CR"/>
        </a:p>
      </dgm:t>
    </dgm:pt>
    <dgm:pt modelId="{F65930DA-E232-4D48-BC41-68AA11BE96C1}">
      <dgm:prSet phldrT="[Text]"/>
      <dgm:spPr/>
      <dgm:t>
        <a:bodyPr/>
        <a:lstStyle/>
        <a:p>
          <a:r>
            <a:rPr lang="es-CR" b="1" noProof="0" smtClean="0"/>
            <a:t>Componentes básicos</a:t>
          </a:r>
          <a:endParaRPr lang="es-CR" b="1" noProof="0" dirty="0"/>
        </a:p>
      </dgm:t>
    </dgm:pt>
    <dgm:pt modelId="{3D0801E1-E736-4656-838C-743DC1DA6B27}" type="parTrans" cxnId="{5B23195A-3DE2-420C-8A81-FE91F4B1F0BA}">
      <dgm:prSet/>
      <dgm:spPr/>
      <dgm:t>
        <a:bodyPr/>
        <a:lstStyle/>
        <a:p>
          <a:endParaRPr lang="es-CR"/>
        </a:p>
      </dgm:t>
    </dgm:pt>
    <dgm:pt modelId="{D9BA9DE5-1A37-48F7-A230-5F507A75837B}" type="sibTrans" cxnId="{5B23195A-3DE2-420C-8A81-FE91F4B1F0BA}">
      <dgm:prSet/>
      <dgm:spPr/>
      <dgm:t>
        <a:bodyPr/>
        <a:lstStyle/>
        <a:p>
          <a:endParaRPr lang="es-CR"/>
        </a:p>
      </dgm:t>
    </dgm:pt>
    <dgm:pt modelId="{35774A53-64A3-45C8-892D-59E152D7C1B8}">
      <dgm:prSet phldrT="[Text]"/>
      <dgm:spPr/>
      <dgm:t>
        <a:bodyPr/>
        <a:lstStyle/>
        <a:p>
          <a:r>
            <a:rPr lang="es-CR" b="1" noProof="0" dirty="0" smtClean="0"/>
            <a:t>Práctica</a:t>
          </a:r>
          <a:endParaRPr lang="es-CR" b="1" noProof="0" dirty="0"/>
        </a:p>
      </dgm:t>
    </dgm:pt>
    <dgm:pt modelId="{32471045-F818-48AA-9A12-9627A6CE07E5}" type="parTrans" cxnId="{04BA3818-7F33-4BAB-8F42-67D792AD1ADA}">
      <dgm:prSet/>
      <dgm:spPr/>
      <dgm:t>
        <a:bodyPr/>
        <a:lstStyle/>
        <a:p>
          <a:endParaRPr lang="es-CR"/>
        </a:p>
      </dgm:t>
    </dgm:pt>
    <dgm:pt modelId="{F7DE58E0-77D3-4857-A090-84A9EFBA691E}" type="sibTrans" cxnId="{04BA3818-7F33-4BAB-8F42-67D792AD1ADA}">
      <dgm:prSet/>
      <dgm:spPr/>
      <dgm:t>
        <a:bodyPr/>
        <a:lstStyle/>
        <a:p>
          <a:endParaRPr lang="es-CR"/>
        </a:p>
      </dgm:t>
    </dgm:pt>
    <dgm:pt modelId="{4FAF4BEA-61A1-4371-9026-17C75615DB12}" type="pres">
      <dgm:prSet presAssocID="{ACB6571F-AC92-4D63-A4DF-AC6AD5F3B94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888AB-AD9B-4B77-89E8-4D1460C909BA}" type="pres">
      <dgm:prSet presAssocID="{C014E6F3-B358-4549-BD6C-83DF5ADDD954}" presName="parentLin" presStyleCnt="0"/>
      <dgm:spPr/>
    </dgm:pt>
    <dgm:pt modelId="{6680E501-C02D-414A-9C36-87B9F2458B9D}" type="pres">
      <dgm:prSet presAssocID="{C014E6F3-B358-4549-BD6C-83DF5ADDD95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E6E6167-CAF6-4082-905D-B647E25B6FD2}" type="pres">
      <dgm:prSet presAssocID="{C014E6F3-B358-4549-BD6C-83DF5ADDD9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D1028-EFED-4A46-BC93-88B83439399C}" type="pres">
      <dgm:prSet presAssocID="{C014E6F3-B358-4549-BD6C-83DF5ADDD954}" presName="negativeSpace" presStyleCnt="0"/>
      <dgm:spPr/>
    </dgm:pt>
    <dgm:pt modelId="{BDA7A0C6-B9F5-4C1F-A064-AA5D79140A7D}" type="pres">
      <dgm:prSet presAssocID="{C014E6F3-B358-4549-BD6C-83DF5ADDD954}" presName="childText" presStyleLbl="conFgAcc1" presStyleIdx="0" presStyleCnt="3">
        <dgm:presLayoutVars>
          <dgm:bulletEnabled val="1"/>
        </dgm:presLayoutVars>
      </dgm:prSet>
      <dgm:spPr/>
    </dgm:pt>
    <dgm:pt modelId="{16D09991-BD8D-4E32-84F6-00A132F7EFD0}" type="pres">
      <dgm:prSet presAssocID="{D271B80B-84B9-486E-A6C8-4D9B94362458}" presName="spaceBetweenRectangles" presStyleCnt="0"/>
      <dgm:spPr/>
    </dgm:pt>
    <dgm:pt modelId="{20E3AAB7-F6FA-4D5E-A15F-33AB526983DC}" type="pres">
      <dgm:prSet presAssocID="{F65930DA-E232-4D48-BC41-68AA11BE96C1}" presName="parentLin" presStyleCnt="0"/>
      <dgm:spPr/>
    </dgm:pt>
    <dgm:pt modelId="{378C3CF2-1E02-4B67-B80C-746CD23206DA}" type="pres">
      <dgm:prSet presAssocID="{F65930DA-E232-4D48-BC41-68AA11BE96C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08F2C27-868C-4547-9279-7C03FFBA9E60}" type="pres">
      <dgm:prSet presAssocID="{F65930DA-E232-4D48-BC41-68AA11BE96C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FDBB5-5D46-46F2-BEBC-9D7032FA8FFB}" type="pres">
      <dgm:prSet presAssocID="{F65930DA-E232-4D48-BC41-68AA11BE96C1}" presName="negativeSpace" presStyleCnt="0"/>
      <dgm:spPr/>
    </dgm:pt>
    <dgm:pt modelId="{43E52892-A0BB-4B13-BD98-1445A1673215}" type="pres">
      <dgm:prSet presAssocID="{F65930DA-E232-4D48-BC41-68AA11BE96C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CE25D-7BCD-4D33-92D1-EE646BF73A4D}" type="pres">
      <dgm:prSet presAssocID="{D9BA9DE5-1A37-48F7-A230-5F507A75837B}" presName="spaceBetweenRectangles" presStyleCnt="0"/>
      <dgm:spPr/>
    </dgm:pt>
    <dgm:pt modelId="{757630F4-7851-45EB-81BB-C9BDEC46394B}" type="pres">
      <dgm:prSet presAssocID="{35774A53-64A3-45C8-892D-59E152D7C1B8}" presName="parentLin" presStyleCnt="0"/>
      <dgm:spPr/>
    </dgm:pt>
    <dgm:pt modelId="{E4D96EA2-D7BC-4C14-BE7C-B4DF3A60D384}" type="pres">
      <dgm:prSet presAssocID="{35774A53-64A3-45C8-892D-59E152D7C1B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8A0AA6B-15A5-4D08-AF1A-90185B5CB63D}" type="pres">
      <dgm:prSet presAssocID="{35774A53-64A3-45C8-892D-59E152D7C1B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05BED-0EF7-4A0C-8087-1B0583D7AF5E}" type="pres">
      <dgm:prSet presAssocID="{35774A53-64A3-45C8-892D-59E152D7C1B8}" presName="negativeSpace" presStyleCnt="0"/>
      <dgm:spPr/>
    </dgm:pt>
    <dgm:pt modelId="{ABAB945C-E61C-4046-9FE4-FAADCD57EDBB}" type="pres">
      <dgm:prSet presAssocID="{35774A53-64A3-45C8-892D-59E152D7C1B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E0532-DCD6-4590-9A53-370AB7125691}" type="presOf" srcId="{F65930DA-E232-4D48-BC41-68AA11BE96C1}" destId="{378C3CF2-1E02-4B67-B80C-746CD23206DA}" srcOrd="0" destOrd="0" presId="urn:microsoft.com/office/officeart/2005/8/layout/list1"/>
    <dgm:cxn modelId="{8C03F4CB-412E-4840-91C3-B650DB3913CC}" type="presOf" srcId="{35774A53-64A3-45C8-892D-59E152D7C1B8}" destId="{E4D96EA2-D7BC-4C14-BE7C-B4DF3A60D384}" srcOrd="0" destOrd="0" presId="urn:microsoft.com/office/officeart/2005/8/layout/list1"/>
    <dgm:cxn modelId="{8BC256A6-14B5-429A-A23A-7E1072320718}" type="presOf" srcId="{ACB6571F-AC92-4D63-A4DF-AC6AD5F3B94A}" destId="{4FAF4BEA-61A1-4371-9026-17C75615DB12}" srcOrd="0" destOrd="0" presId="urn:microsoft.com/office/officeart/2005/8/layout/list1"/>
    <dgm:cxn modelId="{04BA3818-7F33-4BAB-8F42-67D792AD1ADA}" srcId="{ACB6571F-AC92-4D63-A4DF-AC6AD5F3B94A}" destId="{35774A53-64A3-45C8-892D-59E152D7C1B8}" srcOrd="2" destOrd="0" parTransId="{32471045-F818-48AA-9A12-9627A6CE07E5}" sibTransId="{F7DE58E0-77D3-4857-A090-84A9EFBA691E}"/>
    <dgm:cxn modelId="{75992516-A7EC-4E24-9D30-9BEECA67B0BE}" type="presOf" srcId="{F65930DA-E232-4D48-BC41-68AA11BE96C1}" destId="{208F2C27-868C-4547-9279-7C03FFBA9E60}" srcOrd="1" destOrd="0" presId="urn:microsoft.com/office/officeart/2005/8/layout/list1"/>
    <dgm:cxn modelId="{5B23195A-3DE2-420C-8A81-FE91F4B1F0BA}" srcId="{ACB6571F-AC92-4D63-A4DF-AC6AD5F3B94A}" destId="{F65930DA-E232-4D48-BC41-68AA11BE96C1}" srcOrd="1" destOrd="0" parTransId="{3D0801E1-E736-4656-838C-743DC1DA6B27}" sibTransId="{D9BA9DE5-1A37-48F7-A230-5F507A75837B}"/>
    <dgm:cxn modelId="{2C343B20-EE29-4BE8-B56F-720C9CB891F0}" type="presOf" srcId="{C014E6F3-B358-4549-BD6C-83DF5ADDD954}" destId="{6680E501-C02D-414A-9C36-87B9F2458B9D}" srcOrd="0" destOrd="0" presId="urn:microsoft.com/office/officeart/2005/8/layout/list1"/>
    <dgm:cxn modelId="{75E68367-FF6B-4D99-A5A9-3FF8386D1FBF}" type="presOf" srcId="{35774A53-64A3-45C8-892D-59E152D7C1B8}" destId="{D8A0AA6B-15A5-4D08-AF1A-90185B5CB63D}" srcOrd="1" destOrd="0" presId="urn:microsoft.com/office/officeart/2005/8/layout/list1"/>
    <dgm:cxn modelId="{EC1C5EFD-BB2E-4404-81D4-DFD6D62A04E7}" srcId="{ACB6571F-AC92-4D63-A4DF-AC6AD5F3B94A}" destId="{C014E6F3-B358-4549-BD6C-83DF5ADDD954}" srcOrd="0" destOrd="0" parTransId="{4182CEA6-78A8-42A8-A338-02774095F4E0}" sibTransId="{D271B80B-84B9-486E-A6C8-4D9B94362458}"/>
    <dgm:cxn modelId="{30CC39FE-D14D-4BD7-9D79-27791DA0FEDE}" type="presOf" srcId="{C014E6F3-B358-4549-BD6C-83DF5ADDD954}" destId="{4E6E6167-CAF6-4082-905D-B647E25B6FD2}" srcOrd="1" destOrd="0" presId="urn:microsoft.com/office/officeart/2005/8/layout/list1"/>
    <dgm:cxn modelId="{279FC65B-7245-430D-BC54-F8E1D593626F}" type="presParOf" srcId="{4FAF4BEA-61A1-4371-9026-17C75615DB12}" destId="{750888AB-AD9B-4B77-89E8-4D1460C909BA}" srcOrd="0" destOrd="0" presId="urn:microsoft.com/office/officeart/2005/8/layout/list1"/>
    <dgm:cxn modelId="{1F47315B-2906-4694-9FA4-3C017A1F1482}" type="presParOf" srcId="{750888AB-AD9B-4B77-89E8-4D1460C909BA}" destId="{6680E501-C02D-414A-9C36-87B9F2458B9D}" srcOrd="0" destOrd="0" presId="urn:microsoft.com/office/officeart/2005/8/layout/list1"/>
    <dgm:cxn modelId="{6C743680-5CA5-44EF-BA73-5A2886D93A6C}" type="presParOf" srcId="{750888AB-AD9B-4B77-89E8-4D1460C909BA}" destId="{4E6E6167-CAF6-4082-905D-B647E25B6FD2}" srcOrd="1" destOrd="0" presId="urn:microsoft.com/office/officeart/2005/8/layout/list1"/>
    <dgm:cxn modelId="{BCAF00B4-16A2-49FD-916F-ABED765B7C60}" type="presParOf" srcId="{4FAF4BEA-61A1-4371-9026-17C75615DB12}" destId="{4E0D1028-EFED-4A46-BC93-88B83439399C}" srcOrd="1" destOrd="0" presId="urn:microsoft.com/office/officeart/2005/8/layout/list1"/>
    <dgm:cxn modelId="{7A9B4CA2-DF1A-4A17-82D3-2A0BE506FD7A}" type="presParOf" srcId="{4FAF4BEA-61A1-4371-9026-17C75615DB12}" destId="{BDA7A0C6-B9F5-4C1F-A064-AA5D79140A7D}" srcOrd="2" destOrd="0" presId="urn:microsoft.com/office/officeart/2005/8/layout/list1"/>
    <dgm:cxn modelId="{170F8662-9E9D-4DF7-A5CB-4A922B6DB256}" type="presParOf" srcId="{4FAF4BEA-61A1-4371-9026-17C75615DB12}" destId="{16D09991-BD8D-4E32-84F6-00A132F7EFD0}" srcOrd="3" destOrd="0" presId="urn:microsoft.com/office/officeart/2005/8/layout/list1"/>
    <dgm:cxn modelId="{83249A67-4186-4F67-8042-1B863EC83BCC}" type="presParOf" srcId="{4FAF4BEA-61A1-4371-9026-17C75615DB12}" destId="{20E3AAB7-F6FA-4D5E-A15F-33AB526983DC}" srcOrd="4" destOrd="0" presId="urn:microsoft.com/office/officeart/2005/8/layout/list1"/>
    <dgm:cxn modelId="{CCB42C83-20F9-45C0-9482-D306A20E6066}" type="presParOf" srcId="{20E3AAB7-F6FA-4D5E-A15F-33AB526983DC}" destId="{378C3CF2-1E02-4B67-B80C-746CD23206DA}" srcOrd="0" destOrd="0" presId="urn:microsoft.com/office/officeart/2005/8/layout/list1"/>
    <dgm:cxn modelId="{6A45237D-CA88-4822-BA45-C0A58D503EA6}" type="presParOf" srcId="{20E3AAB7-F6FA-4D5E-A15F-33AB526983DC}" destId="{208F2C27-868C-4547-9279-7C03FFBA9E60}" srcOrd="1" destOrd="0" presId="urn:microsoft.com/office/officeart/2005/8/layout/list1"/>
    <dgm:cxn modelId="{8E61C041-0060-42E7-B6D2-95565095CF4C}" type="presParOf" srcId="{4FAF4BEA-61A1-4371-9026-17C75615DB12}" destId="{65CFDBB5-5D46-46F2-BEBC-9D7032FA8FFB}" srcOrd="5" destOrd="0" presId="urn:microsoft.com/office/officeart/2005/8/layout/list1"/>
    <dgm:cxn modelId="{9D386BF6-0FF0-4040-8D39-19D57525EFF7}" type="presParOf" srcId="{4FAF4BEA-61A1-4371-9026-17C75615DB12}" destId="{43E52892-A0BB-4B13-BD98-1445A1673215}" srcOrd="6" destOrd="0" presId="urn:microsoft.com/office/officeart/2005/8/layout/list1"/>
    <dgm:cxn modelId="{8D7CF429-6284-4377-A4BB-7ED2D4F43C43}" type="presParOf" srcId="{4FAF4BEA-61A1-4371-9026-17C75615DB12}" destId="{F7ACE25D-7BCD-4D33-92D1-EE646BF73A4D}" srcOrd="7" destOrd="0" presId="urn:microsoft.com/office/officeart/2005/8/layout/list1"/>
    <dgm:cxn modelId="{E52B39B5-FA27-44E9-A7E9-CA67EFF8E826}" type="presParOf" srcId="{4FAF4BEA-61A1-4371-9026-17C75615DB12}" destId="{757630F4-7851-45EB-81BB-C9BDEC46394B}" srcOrd="8" destOrd="0" presId="urn:microsoft.com/office/officeart/2005/8/layout/list1"/>
    <dgm:cxn modelId="{C4E00C68-C539-4BE2-9B2F-FC266F57120E}" type="presParOf" srcId="{757630F4-7851-45EB-81BB-C9BDEC46394B}" destId="{E4D96EA2-D7BC-4C14-BE7C-B4DF3A60D384}" srcOrd="0" destOrd="0" presId="urn:microsoft.com/office/officeart/2005/8/layout/list1"/>
    <dgm:cxn modelId="{74CE7558-50CB-4015-8AA5-729D9FE823F2}" type="presParOf" srcId="{757630F4-7851-45EB-81BB-C9BDEC46394B}" destId="{D8A0AA6B-15A5-4D08-AF1A-90185B5CB63D}" srcOrd="1" destOrd="0" presId="urn:microsoft.com/office/officeart/2005/8/layout/list1"/>
    <dgm:cxn modelId="{40DF984C-3051-4893-9B1A-6ACAC9F7FD6D}" type="presParOf" srcId="{4FAF4BEA-61A1-4371-9026-17C75615DB12}" destId="{79305BED-0EF7-4A0C-8087-1B0583D7AF5E}" srcOrd="9" destOrd="0" presId="urn:microsoft.com/office/officeart/2005/8/layout/list1"/>
    <dgm:cxn modelId="{882DDE72-703F-4616-8E7D-7840EB46158A}" type="presParOf" srcId="{4FAF4BEA-61A1-4371-9026-17C75615DB12}" destId="{ABAB945C-E61C-4046-9FE4-FAADCD57ED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7A0C6-B9F5-4C1F-A064-AA5D79140A7D}">
      <dsp:nvSpPr>
        <dsp:cNvPr id="0" name=""/>
        <dsp:cNvSpPr/>
      </dsp:nvSpPr>
      <dsp:spPr>
        <a:xfrm>
          <a:off x="0" y="1074412"/>
          <a:ext cx="6096000" cy="37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E6167-CAF6-4082-905D-B647E25B6FD2}">
      <dsp:nvSpPr>
        <dsp:cNvPr id="0" name=""/>
        <dsp:cNvSpPr/>
      </dsp:nvSpPr>
      <dsp:spPr>
        <a:xfrm>
          <a:off x="304800" y="853012"/>
          <a:ext cx="42672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500" b="1" kern="1200" noProof="0" dirty="0" smtClean="0"/>
            <a:t>Introducción a Pruebas de rendimiento y Jmeter</a:t>
          </a:r>
          <a:endParaRPr lang="es-CR" sz="1500" b="1" kern="1200" noProof="0" dirty="0"/>
        </a:p>
      </dsp:txBody>
      <dsp:txXfrm>
        <a:off x="326416" y="874628"/>
        <a:ext cx="4223968" cy="399568"/>
      </dsp:txXfrm>
    </dsp:sp>
    <dsp:sp modelId="{43E52892-A0BB-4B13-BD98-1445A1673215}">
      <dsp:nvSpPr>
        <dsp:cNvPr id="0" name=""/>
        <dsp:cNvSpPr/>
      </dsp:nvSpPr>
      <dsp:spPr>
        <a:xfrm>
          <a:off x="0" y="1754813"/>
          <a:ext cx="6096000" cy="37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F2C27-868C-4547-9279-7C03FFBA9E60}">
      <dsp:nvSpPr>
        <dsp:cNvPr id="0" name=""/>
        <dsp:cNvSpPr/>
      </dsp:nvSpPr>
      <dsp:spPr>
        <a:xfrm>
          <a:off x="304800" y="1533412"/>
          <a:ext cx="42672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500" b="1" kern="1200" noProof="0" smtClean="0"/>
            <a:t>Componentes básicos</a:t>
          </a:r>
          <a:endParaRPr lang="es-CR" sz="1500" b="1" kern="1200" noProof="0" dirty="0"/>
        </a:p>
      </dsp:txBody>
      <dsp:txXfrm>
        <a:off x="326416" y="1555028"/>
        <a:ext cx="4223968" cy="399568"/>
      </dsp:txXfrm>
    </dsp:sp>
    <dsp:sp modelId="{ABAB945C-E61C-4046-9FE4-FAADCD57EDBB}">
      <dsp:nvSpPr>
        <dsp:cNvPr id="0" name=""/>
        <dsp:cNvSpPr/>
      </dsp:nvSpPr>
      <dsp:spPr>
        <a:xfrm>
          <a:off x="0" y="2435213"/>
          <a:ext cx="6096000" cy="3780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0AA6B-15A5-4D08-AF1A-90185B5CB63D}">
      <dsp:nvSpPr>
        <dsp:cNvPr id="0" name=""/>
        <dsp:cNvSpPr/>
      </dsp:nvSpPr>
      <dsp:spPr>
        <a:xfrm>
          <a:off x="304800" y="2213813"/>
          <a:ext cx="42672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R" sz="1500" b="1" kern="1200" noProof="0" dirty="0" smtClean="0"/>
            <a:t>Práctica</a:t>
          </a:r>
          <a:endParaRPr lang="es-CR" sz="1500" b="1" kern="1200" noProof="0" dirty="0"/>
        </a:p>
      </dsp:txBody>
      <dsp:txXfrm>
        <a:off x="326416" y="2235429"/>
        <a:ext cx="42239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51F8A-A291-44B1-AD04-3C0621A81601}" type="datetimeFigureOut">
              <a:rPr lang="en-US" smtClean="0"/>
              <a:pPr/>
              <a:t>11/14/2016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49CE-2B6F-4C05-97EC-1BBE3517A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4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1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3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sz="12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Mide el rendimiento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sz="12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NO es un Navegador</a:t>
            </a:r>
            <a:endParaRPr lang="en-US" dirty="0" smtClean="0"/>
          </a:p>
          <a:p>
            <a:r>
              <a:rPr lang="es-CR" noProof="0" dirty="0" smtClean="0"/>
              <a:t>-Aunque</a:t>
            </a:r>
            <a:r>
              <a:rPr lang="en-US" dirty="0" smtClean="0"/>
              <a:t> </a:t>
            </a:r>
            <a:r>
              <a:rPr lang="es-CR" noProof="0" dirty="0" smtClean="0"/>
              <a:t>parezca un navegador o múltiples navegadores</a:t>
            </a:r>
            <a:r>
              <a:rPr lang="es-CR" baseline="0" noProof="0" dirty="0" smtClean="0"/>
              <a:t>, Jmeter no ejecuta todas las acciones que soportan los navegadores. CSS</a:t>
            </a:r>
            <a:endParaRPr lang="es-C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4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49CE-2B6F-4C05-97EC-1BBE3517A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CDB3CC-F982-40F9-8DD6-BCC9AFBF44BD}" type="datetime1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3F899-64DD-1E40-B783-1357F5CC75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A8D63E-62D9-6844-960D-985EBE6EB704}" type="datetimeFigureOut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BD717-E7FF-EC4D-9B1C-5C28B8BE4C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AEECF-0281-4C48-BE2E-DDBAB0A70D28}" type="datetimeFigureOut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66E49-BD6B-414A-A75E-8C1AFBDA0C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B375CA-B120-734F-A36B-F2BE0A3A644E}" type="datetimeFigureOut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5B8F43-FC9C-874B-9E0D-03BA8EF63B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E7B99-7C3F-4BC3-B7B8-7E1F8C620B24}" type="datetime1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251EF-D385-4D49-A501-B2DE2D5124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848C7-23D6-6A46-A204-C5B01654E239}" type="datetimeFigureOut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CB057-6C41-4B48-96FB-524E8A4C7F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7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1CE92A-CD0C-0C47-9A92-27F35955FAD3}" type="datetimeFigureOut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1CAFC-4A46-8B42-BC0F-4AF53BAB4E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1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102F0-169A-E240-834C-6D0AECBD8D8F}" type="datetimeFigureOut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BD0FD-50F5-0349-9BB5-8708F0D77E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1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B5B3F-D4F1-AE47-B225-9C828394CA2D}" type="datetimeFigureOut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D819A-C0C5-B147-9BCF-04480429BE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DF24CD-308E-CE45-BD3E-9F6620E566AA}" type="datetimeFigureOut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15B4F-E609-DD40-AC00-B66D2B69AEA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95A9A-77D3-CD41-894A-715CDC2DB4E5}" type="datetimeFigureOut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17124-9622-D14E-B941-0A8BA379E9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25F158-854A-534D-8A0A-B7A5AA239C79}" type="datetimeFigureOut">
              <a:rPr lang="en-US" smtClean="0"/>
              <a:pPr>
                <a:defRPr/>
              </a:pPr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00AB673-AA0F-0A40-9305-6238FA7B11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91" r:id="rId1"/>
    <p:sldLayoutId id="2147493692" r:id="rId2"/>
    <p:sldLayoutId id="2147493693" r:id="rId3"/>
    <p:sldLayoutId id="2147493694" r:id="rId4"/>
    <p:sldLayoutId id="2147493695" r:id="rId5"/>
    <p:sldLayoutId id="2147493696" r:id="rId6"/>
    <p:sldLayoutId id="2147493697" r:id="rId7"/>
    <p:sldLayoutId id="2147493698" r:id="rId8"/>
    <p:sldLayoutId id="2147493699" r:id="rId9"/>
    <p:sldLayoutId id="2147493700" r:id="rId10"/>
    <p:sldLayoutId id="214749370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268812"/>
            <a:ext cx="4343400" cy="728388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UNA – Capacitación Jmeter</a:t>
            </a:r>
            <a:br>
              <a:rPr lang="es-CR" sz="2400" dirty="0" smtClean="0">
                <a:solidFill>
                  <a:srgbClr val="FF4401"/>
                </a:solidFill>
                <a:latin typeface="Futura Std Bold"/>
                <a:cs typeface="Futura Std Bold"/>
              </a:rPr>
            </a:br>
            <a:r>
              <a:rPr lang="es-CR" sz="24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Sesión 1</a:t>
            </a:r>
            <a:endParaRPr lang="es-CR" sz="2400" dirty="0">
              <a:solidFill>
                <a:srgbClr val="FF4401"/>
              </a:solidFill>
              <a:latin typeface="Futura Std Bold"/>
              <a:cs typeface="Futura Std Bold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CR" dirty="0">
                <a:solidFill>
                  <a:srgbClr val="35375E"/>
                </a:solidFill>
                <a:latin typeface="Futura Std Heavy"/>
                <a:cs typeface="Futura Std Heavy"/>
              </a:rPr>
              <a:t>Noviembre</a:t>
            </a:r>
            <a:r>
              <a:rPr lang="en-US" dirty="0">
                <a:solidFill>
                  <a:srgbClr val="35375E"/>
                </a:solidFill>
                <a:latin typeface="Futura Std Heavy"/>
                <a:cs typeface="Futura Std Heavy"/>
              </a:rPr>
              <a:t> 2016</a:t>
            </a:r>
            <a:endParaRPr dirty="0">
              <a:solidFill>
                <a:srgbClr val="35375E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HTTP </a:t>
            </a:r>
            <a:r>
              <a:rPr lang="es-CR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Request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View </a:t>
            </a:r>
            <a:r>
              <a:rPr lang="es-CR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Results</a:t>
            </a: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 </a:t>
            </a:r>
            <a:r>
              <a:rPr lang="es-CR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Tree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Práctica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UNA – Capacitación Jmeter</a:t>
            </a:r>
            <a:endParaRPr lang="es-CR" dirty="0">
              <a:solidFill>
                <a:schemeClr val="bg1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1693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28600" y="2536218"/>
            <a:ext cx="4343400" cy="728388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3994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1049"/>
            <a:ext cx="4041775" cy="745286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>
                <a:solidFill>
                  <a:srgbClr val="FF4401"/>
                </a:solidFill>
                <a:latin typeface="Futura Std Bold"/>
                <a:cs typeface="Futura Std Bold"/>
              </a:rPr>
              <a:t>Contenido</a:t>
            </a:r>
            <a:endParaRPr lang="en-US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17170727"/>
              </p:ext>
            </p:extLst>
          </p:nvPr>
        </p:nvGraphicFramePr>
        <p:xfrm>
          <a:off x="1524000" y="1406106"/>
          <a:ext cx="6096000" cy="366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Introducción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CR" dirty="0" smtClean="0">
                <a:solidFill>
                  <a:schemeClr val="bg1"/>
                </a:solidFill>
                <a:latin typeface="Futura Std Heavy"/>
                <a:cs typeface="Futura Std Heavy"/>
              </a:rPr>
              <a:t>UNA – Capacitación Jmeter</a:t>
            </a:r>
            <a:endParaRPr lang="es-CR" dirty="0">
              <a:solidFill>
                <a:schemeClr val="bg1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53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Pruebas de Rendimiento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Rendimiento</a:t>
            </a:r>
          </a:p>
          <a:p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Carga</a:t>
            </a:r>
          </a:p>
          <a:p>
            <a:endParaRPr lang="es-CR" sz="2400" dirty="0" smtClean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Estrés</a:t>
            </a:r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Jmeter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Mide el rendimiento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No es un navegador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r>
              <a:rPr lang="es-CR" sz="2400" dirty="0" smtClean="0">
                <a:solidFill>
                  <a:schemeClr val="bg1"/>
                </a:solidFill>
                <a:latin typeface="Futura Std Medium" charset="0"/>
                <a:cs typeface="Futura Std Medium" charset="0"/>
              </a:rPr>
              <a:t>No es para realizar pruebas funcionales</a:t>
            </a: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63800"/>
            <a:ext cx="4579938" cy="5334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2400" dirty="0" smtClean="0">
                <a:solidFill>
                  <a:srgbClr val="FF4401"/>
                </a:solidFill>
                <a:latin typeface="Futura Std Bold"/>
                <a:ea typeface="+mj-ea"/>
                <a:cs typeface="Futura Std Bold"/>
              </a:rPr>
              <a:t>Componentes básicos</a:t>
            </a:r>
            <a:endParaRPr lang="es-CR" sz="24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238500"/>
            <a:ext cx="3987800" cy="284163"/>
          </a:xfrm>
        </p:spPr>
        <p:txBody>
          <a:bodyPr rtlCol="0">
            <a:normAutofit fontScale="47500" lnSpcReduction="20000"/>
          </a:bodyPr>
          <a:lstStyle/>
          <a:p>
            <a:pPr algn="l">
              <a:defRPr/>
            </a:pPr>
            <a:r>
              <a:rPr lang="es-CR" dirty="0">
                <a:solidFill>
                  <a:schemeClr val="bg1"/>
                </a:solidFill>
                <a:latin typeface="Futura Std Heavy"/>
                <a:cs typeface="Futura Std Heavy"/>
              </a:rPr>
              <a:t>UNA – Capacitación Jmeter</a:t>
            </a:r>
            <a:endParaRPr lang="es-CR" dirty="0">
              <a:solidFill>
                <a:schemeClr val="bg1"/>
              </a:solidFill>
              <a:latin typeface="Futura Std Heavy"/>
              <a:cs typeface="Futura Std Heavy"/>
            </a:endParaRPr>
          </a:p>
        </p:txBody>
      </p:sp>
    </p:spTree>
    <p:extLst>
      <p:ext uri="{BB962C8B-B14F-4D97-AF65-F5344CB8AC3E}">
        <p14:creationId xmlns:p14="http://schemas.microsoft.com/office/powerpoint/2010/main" val="2538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Thread</a:t>
            </a: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 </a:t>
            </a:r>
            <a:r>
              <a:rPr lang="es-CR" sz="3200" dirty="0" err="1">
                <a:solidFill>
                  <a:srgbClr val="FF4401"/>
                </a:solidFill>
                <a:latin typeface="Futura Std Bold"/>
                <a:cs typeface="Futura Std Bold"/>
              </a:rPr>
              <a:t>G</a:t>
            </a:r>
            <a:r>
              <a:rPr lang="es-CR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roup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Simple &amp; Recording Controller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2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18737"/>
            <a:ext cx="7759700" cy="4572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CR" sz="3200" dirty="0" smtClean="0">
                <a:solidFill>
                  <a:srgbClr val="FF4401"/>
                </a:solidFill>
                <a:latin typeface="Futura Std Bold"/>
                <a:cs typeface="Futura Std Bold"/>
              </a:rPr>
              <a:t>Test Script </a:t>
            </a:r>
            <a:r>
              <a:rPr lang="es-CR" sz="3200" dirty="0" err="1" smtClean="0">
                <a:solidFill>
                  <a:srgbClr val="FF4401"/>
                </a:solidFill>
                <a:latin typeface="Futura Std Bold"/>
                <a:cs typeface="Futura Std Bold"/>
              </a:rPr>
              <a:t>Recorder</a:t>
            </a:r>
            <a:endParaRPr lang="es-CR" sz="3200" dirty="0">
              <a:solidFill>
                <a:srgbClr val="FF4401"/>
              </a:solidFill>
              <a:latin typeface="Futura Std Bold"/>
              <a:ea typeface="+mj-ea"/>
              <a:cs typeface="Futura Std Bold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584200" y="1687513"/>
            <a:ext cx="7759700" cy="2982912"/>
          </a:xfrm>
        </p:spPr>
        <p:txBody>
          <a:bodyPr/>
          <a:lstStyle/>
          <a:p>
            <a:endParaRPr lang="es-CR" sz="2400" dirty="0">
              <a:solidFill>
                <a:schemeClr val="bg1"/>
              </a:solidFill>
              <a:latin typeface="Futura Std Medium" charset="0"/>
              <a:cs typeface="Futura Std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6330</TotalTime>
  <Words>104</Words>
  <Application>Microsoft Office PowerPoint</Application>
  <PresentationFormat>On-screen Show (16:10)</PresentationFormat>
  <Paragraphs>37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Franklin Gothic Book</vt:lpstr>
      <vt:lpstr>Futura Std Bold</vt:lpstr>
      <vt:lpstr>Futura Std Heavy</vt:lpstr>
      <vt:lpstr>Futura Std Medium</vt:lpstr>
      <vt:lpstr>Office Theme</vt:lpstr>
      <vt:lpstr>UNA – Capacitación Jmeter Sesión 1</vt:lpstr>
      <vt:lpstr>Contenido</vt:lpstr>
      <vt:lpstr>Introducción</vt:lpstr>
      <vt:lpstr>Pruebas de Rendimiento</vt:lpstr>
      <vt:lpstr>Jmeter</vt:lpstr>
      <vt:lpstr>Componentes básicos</vt:lpstr>
      <vt:lpstr>Thread Group</vt:lpstr>
      <vt:lpstr>Simple &amp; Recording Controller</vt:lpstr>
      <vt:lpstr>Test Script Recorder</vt:lpstr>
      <vt:lpstr>HTTP Request</vt:lpstr>
      <vt:lpstr>View Results Tree</vt:lpstr>
      <vt:lpstr>Práctica</vt:lpstr>
      <vt:lpstr>Muchas 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Alejandro Quesada Vega</cp:lastModifiedBy>
  <cp:revision>245</cp:revision>
  <dcterms:created xsi:type="dcterms:W3CDTF">2010-04-12T23:12:02Z</dcterms:created>
  <dcterms:modified xsi:type="dcterms:W3CDTF">2016-11-14T22:10:17Z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