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11E40-EF8E-41C5-BA65-F0BB5B0ADFA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A7A34C03-5F84-43D2-B54F-9D1EDB08F693}">
      <dgm:prSet phldrT="[Text]"/>
      <dgm:spPr/>
      <dgm:t>
        <a:bodyPr/>
        <a:lstStyle/>
        <a:p>
          <a:r>
            <a:rPr lang="en-US" dirty="0" err="1" smtClean="0"/>
            <a:t>Planeamiento</a:t>
          </a:r>
          <a:endParaRPr lang="en-US" dirty="0"/>
        </a:p>
      </dgm:t>
    </dgm:pt>
    <dgm:pt modelId="{DA81E23A-E259-4E9E-B802-5494D5BA2797}" type="parTrans" cxnId="{B8475F69-F966-4804-B4E5-ACE92F7EB891}">
      <dgm:prSet/>
      <dgm:spPr/>
      <dgm:t>
        <a:bodyPr/>
        <a:lstStyle/>
        <a:p>
          <a:endParaRPr lang="en-US"/>
        </a:p>
      </dgm:t>
    </dgm:pt>
    <dgm:pt modelId="{E56C23B9-889E-4CE7-BE52-E9AA7C9489CA}" type="sibTrans" cxnId="{B8475F69-F966-4804-B4E5-ACE92F7EB891}">
      <dgm:prSet/>
      <dgm:spPr/>
      <dgm:t>
        <a:bodyPr/>
        <a:lstStyle/>
        <a:p>
          <a:endParaRPr lang="en-US"/>
        </a:p>
      </dgm:t>
    </dgm:pt>
    <dgm:pt modelId="{F868ACD2-3CAA-4C91-B88C-29AAB9FD24DC}">
      <dgm:prSet phldrT="[Text]"/>
      <dgm:spPr/>
      <dgm:t>
        <a:bodyPr/>
        <a:lstStyle/>
        <a:p>
          <a:r>
            <a:rPr lang="en-US" dirty="0" err="1" smtClean="0"/>
            <a:t>Desarrollo</a:t>
          </a:r>
          <a:endParaRPr lang="en-US" dirty="0"/>
        </a:p>
      </dgm:t>
    </dgm:pt>
    <dgm:pt modelId="{AE9D61F5-2646-4526-9B4E-FEF8D6DCAF86}" type="parTrans" cxnId="{23B42F23-709C-495E-B123-615BE75CB7D2}">
      <dgm:prSet/>
      <dgm:spPr/>
      <dgm:t>
        <a:bodyPr/>
        <a:lstStyle/>
        <a:p>
          <a:endParaRPr lang="en-US"/>
        </a:p>
      </dgm:t>
    </dgm:pt>
    <dgm:pt modelId="{BB286327-ACBF-48F2-B5E8-3A95B474255A}" type="sibTrans" cxnId="{23B42F23-709C-495E-B123-615BE75CB7D2}">
      <dgm:prSet/>
      <dgm:spPr/>
      <dgm:t>
        <a:bodyPr/>
        <a:lstStyle/>
        <a:p>
          <a:endParaRPr lang="en-US"/>
        </a:p>
      </dgm:t>
    </dgm:pt>
    <dgm:pt modelId="{8E6D7DE2-DFD5-42DA-B5AA-477BA213FF85}">
      <dgm:prSet phldrT="[Text]"/>
      <dgm:spPr/>
      <dgm:t>
        <a:bodyPr/>
        <a:lstStyle/>
        <a:p>
          <a:r>
            <a:rPr lang="en-US" dirty="0" smtClean="0"/>
            <a:t>Demo/</a:t>
          </a:r>
          <a:r>
            <a:rPr lang="en-US" dirty="0" err="1" smtClean="0"/>
            <a:t>Entregable</a:t>
          </a:r>
          <a:endParaRPr lang="en-US" dirty="0"/>
        </a:p>
      </dgm:t>
    </dgm:pt>
    <dgm:pt modelId="{C0D18DBB-C513-4179-9F76-AFFC073BCCE8}" type="parTrans" cxnId="{0829C704-32A1-4C04-A485-6B5ACDA07E36}">
      <dgm:prSet/>
      <dgm:spPr/>
      <dgm:t>
        <a:bodyPr/>
        <a:lstStyle/>
        <a:p>
          <a:endParaRPr lang="en-US"/>
        </a:p>
      </dgm:t>
    </dgm:pt>
    <dgm:pt modelId="{826C9127-186B-49FD-B299-AC8E502C3855}" type="sibTrans" cxnId="{0829C704-32A1-4C04-A485-6B5ACDA07E36}">
      <dgm:prSet/>
      <dgm:spPr/>
      <dgm:t>
        <a:bodyPr/>
        <a:lstStyle/>
        <a:p>
          <a:endParaRPr lang="en-US"/>
        </a:p>
      </dgm:t>
    </dgm:pt>
    <dgm:pt modelId="{807AFB3E-5ED9-4DC8-850C-24655E4761C3}" type="pres">
      <dgm:prSet presAssocID="{24311E40-EF8E-41C5-BA65-F0BB5B0ADFA9}" presName="linearFlow" presStyleCnt="0">
        <dgm:presLayoutVars>
          <dgm:dir/>
          <dgm:animLvl val="lvl"/>
          <dgm:resizeHandles val="exact"/>
        </dgm:presLayoutVars>
      </dgm:prSet>
      <dgm:spPr/>
    </dgm:pt>
    <dgm:pt modelId="{96CD8450-74EC-4BFA-97A1-10330A21C692}" type="pres">
      <dgm:prSet presAssocID="{A7A34C03-5F84-43D2-B54F-9D1EDB08F693}" presName="composite" presStyleCnt="0"/>
      <dgm:spPr/>
    </dgm:pt>
    <dgm:pt modelId="{847BC8B0-06BD-49EA-AEF6-6D7353591A36}" type="pres">
      <dgm:prSet presAssocID="{A7A34C03-5F84-43D2-B54F-9D1EDB08F69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E2ED62-86CD-4B9E-BE49-C10675736B51}" type="pres">
      <dgm:prSet presAssocID="{A7A34C03-5F84-43D2-B54F-9D1EDB08F693}" presName="descendantText" presStyleLbl="alignAcc1" presStyleIdx="0" presStyleCnt="3">
        <dgm:presLayoutVars>
          <dgm:bulletEnabled val="1"/>
        </dgm:presLayoutVars>
      </dgm:prSet>
      <dgm:spPr/>
    </dgm:pt>
    <dgm:pt modelId="{AFDF162B-2EA5-4608-87F3-91400CD051B3}" type="pres">
      <dgm:prSet presAssocID="{E56C23B9-889E-4CE7-BE52-E9AA7C9489CA}" presName="sp" presStyleCnt="0"/>
      <dgm:spPr/>
    </dgm:pt>
    <dgm:pt modelId="{43A39788-5831-4EF2-B239-D554CBCB038B}" type="pres">
      <dgm:prSet presAssocID="{F868ACD2-3CAA-4C91-B88C-29AAB9FD24DC}" presName="composite" presStyleCnt="0"/>
      <dgm:spPr/>
    </dgm:pt>
    <dgm:pt modelId="{07C406EA-FFFC-4785-BD3D-AEFFED83413B}" type="pres">
      <dgm:prSet presAssocID="{F868ACD2-3CAA-4C91-B88C-29AAB9FD24D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06779-896A-4F16-BC47-0810BDC81CB2}" type="pres">
      <dgm:prSet presAssocID="{F868ACD2-3CAA-4C91-B88C-29AAB9FD24DC}" presName="descendantText" presStyleLbl="alignAcc1" presStyleIdx="1" presStyleCnt="3">
        <dgm:presLayoutVars>
          <dgm:bulletEnabled val="1"/>
        </dgm:presLayoutVars>
      </dgm:prSet>
      <dgm:spPr/>
    </dgm:pt>
    <dgm:pt modelId="{FB7F36CE-EA7D-4BB5-A358-D6330F44ED38}" type="pres">
      <dgm:prSet presAssocID="{BB286327-ACBF-48F2-B5E8-3A95B474255A}" presName="sp" presStyleCnt="0"/>
      <dgm:spPr/>
    </dgm:pt>
    <dgm:pt modelId="{8E14E8EA-C221-46F7-9C7C-AA6E595DD439}" type="pres">
      <dgm:prSet presAssocID="{8E6D7DE2-DFD5-42DA-B5AA-477BA213FF85}" presName="composite" presStyleCnt="0"/>
      <dgm:spPr/>
    </dgm:pt>
    <dgm:pt modelId="{DDE4D09C-136D-4A72-9E0F-34B20DF281ED}" type="pres">
      <dgm:prSet presAssocID="{8E6D7DE2-DFD5-42DA-B5AA-477BA213FF8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8572AA1-025E-429C-95E6-7B03DD6F17E2}" type="pres">
      <dgm:prSet presAssocID="{8E6D7DE2-DFD5-42DA-B5AA-477BA213FF8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6E51F47-D05D-4B42-9FB6-8209E7EE729E}" type="presOf" srcId="{8E6D7DE2-DFD5-42DA-B5AA-477BA213FF85}" destId="{DDE4D09C-136D-4A72-9E0F-34B20DF281ED}" srcOrd="0" destOrd="0" presId="urn:microsoft.com/office/officeart/2005/8/layout/chevron2"/>
    <dgm:cxn modelId="{0647E440-F03A-40F1-80FC-012DD0622629}" type="presOf" srcId="{A7A34C03-5F84-43D2-B54F-9D1EDB08F693}" destId="{847BC8B0-06BD-49EA-AEF6-6D7353591A36}" srcOrd="0" destOrd="0" presId="urn:microsoft.com/office/officeart/2005/8/layout/chevron2"/>
    <dgm:cxn modelId="{B8475F69-F966-4804-B4E5-ACE92F7EB891}" srcId="{24311E40-EF8E-41C5-BA65-F0BB5B0ADFA9}" destId="{A7A34C03-5F84-43D2-B54F-9D1EDB08F693}" srcOrd="0" destOrd="0" parTransId="{DA81E23A-E259-4E9E-B802-5494D5BA2797}" sibTransId="{E56C23B9-889E-4CE7-BE52-E9AA7C9489CA}"/>
    <dgm:cxn modelId="{23B42F23-709C-495E-B123-615BE75CB7D2}" srcId="{24311E40-EF8E-41C5-BA65-F0BB5B0ADFA9}" destId="{F868ACD2-3CAA-4C91-B88C-29AAB9FD24DC}" srcOrd="1" destOrd="0" parTransId="{AE9D61F5-2646-4526-9B4E-FEF8D6DCAF86}" sibTransId="{BB286327-ACBF-48F2-B5E8-3A95B474255A}"/>
    <dgm:cxn modelId="{38630AB3-90B7-4233-93DA-4D37F07C737A}" type="presOf" srcId="{F868ACD2-3CAA-4C91-B88C-29AAB9FD24DC}" destId="{07C406EA-FFFC-4785-BD3D-AEFFED83413B}" srcOrd="0" destOrd="0" presId="urn:microsoft.com/office/officeart/2005/8/layout/chevron2"/>
    <dgm:cxn modelId="{8604D153-B336-4F8C-9365-46882208BB9E}" type="presOf" srcId="{24311E40-EF8E-41C5-BA65-F0BB5B0ADFA9}" destId="{807AFB3E-5ED9-4DC8-850C-24655E4761C3}" srcOrd="0" destOrd="0" presId="urn:microsoft.com/office/officeart/2005/8/layout/chevron2"/>
    <dgm:cxn modelId="{0829C704-32A1-4C04-A485-6B5ACDA07E36}" srcId="{24311E40-EF8E-41C5-BA65-F0BB5B0ADFA9}" destId="{8E6D7DE2-DFD5-42DA-B5AA-477BA213FF85}" srcOrd="2" destOrd="0" parTransId="{C0D18DBB-C513-4179-9F76-AFFC073BCCE8}" sibTransId="{826C9127-186B-49FD-B299-AC8E502C3855}"/>
    <dgm:cxn modelId="{8751471C-FCEC-4BAE-8784-4536CAE5E600}" type="presParOf" srcId="{807AFB3E-5ED9-4DC8-850C-24655E4761C3}" destId="{96CD8450-74EC-4BFA-97A1-10330A21C692}" srcOrd="0" destOrd="0" presId="urn:microsoft.com/office/officeart/2005/8/layout/chevron2"/>
    <dgm:cxn modelId="{DE9128FA-1F62-46C8-870B-86E987A3B866}" type="presParOf" srcId="{96CD8450-74EC-4BFA-97A1-10330A21C692}" destId="{847BC8B0-06BD-49EA-AEF6-6D7353591A36}" srcOrd="0" destOrd="0" presId="urn:microsoft.com/office/officeart/2005/8/layout/chevron2"/>
    <dgm:cxn modelId="{C25DB1B4-42DC-45B2-A3F1-8D8C5F42F8A8}" type="presParOf" srcId="{96CD8450-74EC-4BFA-97A1-10330A21C692}" destId="{7EE2ED62-86CD-4B9E-BE49-C10675736B51}" srcOrd="1" destOrd="0" presId="urn:microsoft.com/office/officeart/2005/8/layout/chevron2"/>
    <dgm:cxn modelId="{3449C9BE-4DD6-4033-AF77-A87F8430D217}" type="presParOf" srcId="{807AFB3E-5ED9-4DC8-850C-24655E4761C3}" destId="{AFDF162B-2EA5-4608-87F3-91400CD051B3}" srcOrd="1" destOrd="0" presId="urn:microsoft.com/office/officeart/2005/8/layout/chevron2"/>
    <dgm:cxn modelId="{37E063CA-0D62-434B-9F0F-561FEE18AC87}" type="presParOf" srcId="{807AFB3E-5ED9-4DC8-850C-24655E4761C3}" destId="{43A39788-5831-4EF2-B239-D554CBCB038B}" srcOrd="2" destOrd="0" presId="urn:microsoft.com/office/officeart/2005/8/layout/chevron2"/>
    <dgm:cxn modelId="{3EB28A22-5070-4E8F-A13D-12AFB87E5067}" type="presParOf" srcId="{43A39788-5831-4EF2-B239-D554CBCB038B}" destId="{07C406EA-FFFC-4785-BD3D-AEFFED83413B}" srcOrd="0" destOrd="0" presId="urn:microsoft.com/office/officeart/2005/8/layout/chevron2"/>
    <dgm:cxn modelId="{3039302D-C85A-42F6-A6B9-EDB3CDEBE828}" type="presParOf" srcId="{43A39788-5831-4EF2-B239-D554CBCB038B}" destId="{62406779-896A-4F16-BC47-0810BDC81CB2}" srcOrd="1" destOrd="0" presId="urn:microsoft.com/office/officeart/2005/8/layout/chevron2"/>
    <dgm:cxn modelId="{43A2F75D-4992-44CD-A0D9-75411B231FC0}" type="presParOf" srcId="{807AFB3E-5ED9-4DC8-850C-24655E4761C3}" destId="{FB7F36CE-EA7D-4BB5-A358-D6330F44ED38}" srcOrd="3" destOrd="0" presId="urn:microsoft.com/office/officeart/2005/8/layout/chevron2"/>
    <dgm:cxn modelId="{4EA11F8F-F9CD-4E3F-9E9F-A366E918DCD4}" type="presParOf" srcId="{807AFB3E-5ED9-4DC8-850C-24655E4761C3}" destId="{8E14E8EA-C221-46F7-9C7C-AA6E595DD439}" srcOrd="4" destOrd="0" presId="urn:microsoft.com/office/officeart/2005/8/layout/chevron2"/>
    <dgm:cxn modelId="{64D8D1A2-535C-4C5F-9AAF-A74A4CB4F309}" type="presParOf" srcId="{8E14E8EA-C221-46F7-9C7C-AA6E595DD439}" destId="{DDE4D09C-136D-4A72-9E0F-34B20DF281ED}" srcOrd="0" destOrd="0" presId="urn:microsoft.com/office/officeart/2005/8/layout/chevron2"/>
    <dgm:cxn modelId="{291B31F1-923E-49CC-9482-EF1328AF5653}" type="presParOf" srcId="{8E14E8EA-C221-46F7-9C7C-AA6E595DD439}" destId="{08572AA1-025E-429C-95E6-7B03DD6F17E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BC8B0-06BD-49EA-AEF6-6D7353591A36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Planeamiento</a:t>
          </a:r>
          <a:endParaRPr lang="en-US" sz="1400" kern="1200" dirty="0"/>
        </a:p>
      </dsp:txBody>
      <dsp:txXfrm rot="-5400000">
        <a:off x="1" y="679096"/>
        <a:ext cx="1352020" cy="579438"/>
      </dsp:txXfrm>
    </dsp:sp>
    <dsp:sp modelId="{7EE2ED62-86CD-4B9E-BE49-C10675736B5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406EA-FFFC-4785-BD3D-AEFFED83413B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Desarrollo</a:t>
          </a:r>
          <a:endParaRPr lang="en-US" sz="1400" kern="1200" dirty="0"/>
        </a:p>
      </dsp:txBody>
      <dsp:txXfrm rot="-5400000">
        <a:off x="1" y="2419614"/>
        <a:ext cx="1352020" cy="579438"/>
      </dsp:txXfrm>
    </dsp:sp>
    <dsp:sp modelId="{62406779-896A-4F16-BC47-0810BDC81CB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4D09C-136D-4A72-9E0F-34B20DF281ED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Demo/</a:t>
          </a:r>
          <a:r>
            <a:rPr lang="en-US" sz="1400" kern="1200" dirty="0" err="1" smtClean="0"/>
            <a:t>Entregable</a:t>
          </a:r>
          <a:endParaRPr lang="en-US" sz="1400" kern="1200" dirty="0"/>
        </a:p>
      </dsp:txBody>
      <dsp:txXfrm rot="-5400000">
        <a:off x="1" y="4160131"/>
        <a:ext cx="1352020" cy="579438"/>
      </dsp:txXfrm>
    </dsp:sp>
    <dsp:sp modelId="{08572AA1-025E-429C-95E6-7B03DD6F17E2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68A5-6276-4378-AD27-311C186B6A02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0B36-A4D2-4602-800F-D254BE7CA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PO: UAT </a:t>
            </a:r>
          </a:p>
          <a:p>
            <a:r>
              <a:rPr lang="en-US" dirty="0" smtClean="0"/>
              <a:t>Project Manager: </a:t>
            </a:r>
            <a:r>
              <a:rPr lang="en-US" dirty="0" err="1" smtClean="0"/>
              <a:t>Planeamiento</a:t>
            </a:r>
            <a:r>
              <a:rPr lang="en-US" dirty="0" smtClean="0"/>
              <a:t>, </a:t>
            </a:r>
            <a:r>
              <a:rPr lang="en-US" dirty="0" err="1" smtClean="0"/>
              <a:t>Reportes</a:t>
            </a:r>
            <a:endParaRPr lang="en-US" dirty="0" smtClean="0"/>
          </a:p>
          <a:p>
            <a:r>
              <a:rPr lang="en-US" dirty="0" smtClean="0"/>
              <a:t>Developers: </a:t>
            </a:r>
            <a:r>
              <a:rPr lang="en-US" dirty="0" err="1" smtClean="0"/>
              <a:t>Desarrollo</a:t>
            </a:r>
            <a:r>
              <a:rPr lang="en-US" dirty="0" smtClean="0"/>
              <a:t>, Unit Testing, Bug fixing</a:t>
            </a:r>
          </a:p>
          <a:p>
            <a:r>
              <a:rPr lang="en-US" dirty="0" smtClean="0"/>
              <a:t>+QA: TC creation/execution, Bug report/verification, Demo/</a:t>
            </a:r>
            <a:r>
              <a:rPr lang="en-US" dirty="0" err="1" smtClean="0"/>
              <a:t>Entregable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6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3153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8703" y="719666"/>
            <a:ext cx="661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Estimacion</a:t>
            </a:r>
            <a:r>
              <a:rPr lang="en-US" dirty="0" smtClean="0"/>
              <a:t> [Dev/QA]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Creacion</a:t>
            </a:r>
            <a:r>
              <a:rPr lang="en-US" dirty="0" smtClean="0"/>
              <a:t> </a:t>
            </a:r>
            <a:r>
              <a:rPr lang="en-US" dirty="0"/>
              <a:t>de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/>
              <a:t>scrum con las </a:t>
            </a:r>
            <a:r>
              <a:rPr lang="en-US" dirty="0" err="1"/>
              <a:t>historias</a:t>
            </a:r>
            <a:r>
              <a:rPr lang="en-US" dirty="0"/>
              <a:t> del backlog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 smtClean="0"/>
              <a:t>. [</a:t>
            </a:r>
            <a:r>
              <a:rPr lang="en-US" dirty="0"/>
              <a:t>PM]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8702" y="2417195"/>
            <a:ext cx="6615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Desarrollo</a:t>
            </a:r>
            <a:r>
              <a:rPr lang="en-US" dirty="0" smtClean="0"/>
              <a:t> (coding)/ </a:t>
            </a:r>
            <a:r>
              <a:rPr lang="en-US" dirty="0" err="1" smtClean="0"/>
              <a:t>Creacion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[Dev/QA]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Ejecucion</a:t>
            </a:r>
            <a:r>
              <a:rPr lang="en-US" dirty="0" smtClean="0"/>
              <a:t> de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/>
              <a:t> </a:t>
            </a:r>
            <a:r>
              <a:rPr lang="en-US" dirty="0" smtClean="0"/>
              <a:t>– bug reports [QA]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fixing [Dev]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Verficacion</a:t>
            </a:r>
            <a:r>
              <a:rPr lang="en-US" dirty="0" smtClean="0"/>
              <a:t> de </a:t>
            </a:r>
            <a:r>
              <a:rPr lang="en-US" dirty="0" err="1" smtClean="0"/>
              <a:t>defectos</a:t>
            </a:r>
            <a:r>
              <a:rPr lang="en-US" dirty="0" smtClean="0"/>
              <a:t> [QA]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8702" y="4323930"/>
            <a:ext cx="38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Demo/</a:t>
            </a:r>
            <a:r>
              <a:rPr lang="en-US" dirty="0" err="1" smtClean="0"/>
              <a:t>Reporte</a:t>
            </a:r>
            <a:r>
              <a:rPr lang="en-US" dirty="0" smtClean="0"/>
              <a:t>/</a:t>
            </a:r>
            <a:r>
              <a:rPr lang="en-US" dirty="0" err="1" smtClean="0"/>
              <a:t>Entregable</a:t>
            </a:r>
            <a:r>
              <a:rPr lang="en-US" dirty="0" smtClean="0"/>
              <a:t> [QA/PM]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207918"/>
              </p:ext>
            </p:extLst>
          </p:nvPr>
        </p:nvGraphicFramePr>
        <p:xfrm>
          <a:off x="838200" y="1825625"/>
          <a:ext cx="10515600" cy="30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 source</a:t>
                      </a:r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Paid source</a:t>
                      </a:r>
                    </a:p>
                  </a:txBody>
                  <a:tcPr marL="185513" marR="185513"/>
                </a:tc>
              </a:tr>
              <a:tr h="381248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Taiga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OpenProject</a:t>
                      </a:r>
                      <a:endParaRPr lang="en-US" dirty="0" smtClean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Atalassian</a:t>
                      </a:r>
                      <a:r>
                        <a:rPr lang="en-US" dirty="0" smtClean="0"/>
                        <a:t> JIRA.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BaseCamp</a:t>
                      </a:r>
                      <a:endParaRPr lang="en-US" dirty="0" smtClean="0"/>
                    </a:p>
                  </a:txBody>
                  <a:tcPr marL="185513" marR="185513"/>
                </a:tc>
              </a:tr>
              <a:tr h="381248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Testlink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Tarantula</a:t>
                      </a:r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TestRail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Zephyr</a:t>
                      </a:r>
                      <a:r>
                        <a:rPr lang="en-US" baseline="0" dirty="0" smtClean="0"/>
                        <a:t> (JIRA integration)</a:t>
                      </a:r>
                    </a:p>
                  </a:txBody>
                  <a:tcPr marL="185513" marR="185513"/>
                </a:tc>
              </a:tr>
              <a:tr h="381248"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reporting</a:t>
                      </a:r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Bugzilla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Mantis</a:t>
                      </a:r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Atalassian</a:t>
                      </a:r>
                      <a:r>
                        <a:rPr lang="en-US" dirty="0" smtClean="0"/>
                        <a:t> JIRA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Pivotal Tracker</a:t>
                      </a:r>
                    </a:p>
                  </a:txBody>
                  <a:tcPr marL="185513" marR="185513"/>
                </a:tc>
              </a:tr>
              <a:tr h="381248"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 marL="185513" marR="185513"/>
                </a:tc>
              </a:tr>
              <a:tr h="381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 marL="185513" marR="185513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 marL="185513" marR="1855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4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Equipo</vt:lpstr>
      <vt:lpstr>PowerPoint Presentation</vt:lpstr>
      <vt:lpstr>Herramientas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Quesada Vega</dc:creator>
  <cp:lastModifiedBy>Alejandro Quesada Vega</cp:lastModifiedBy>
  <cp:revision>7</cp:revision>
  <dcterms:created xsi:type="dcterms:W3CDTF">2015-11-26T18:50:21Z</dcterms:created>
  <dcterms:modified xsi:type="dcterms:W3CDTF">2015-11-26T19:44:10Z</dcterms:modified>
</cp:coreProperties>
</file>