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55508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5744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1949040"/>
            <a:ext cx="8855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64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684000"/>
            <a:ext cx="8460000" cy="6254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2000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949040"/>
            <a:ext cx="8855640" cy="498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5744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555080"/>
            <a:ext cx="8854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555080"/>
            <a:ext cx="885564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5744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2000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64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684000"/>
            <a:ext cx="8460000" cy="6254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498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57440" y="455508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7440" y="1949040"/>
            <a:ext cx="432108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555080"/>
            <a:ext cx="8854920" cy="2379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D12111-E141-41F1-91F1-B1B111D1F1D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684000"/>
            <a:ext cx="8460000" cy="102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949040"/>
            <a:ext cx="8855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40000" y="631872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267360" y="634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831360" y="634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8141E1-4111-41C1-9161-C151C121F1B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40080" y="3365640"/>
            <a:ext cx="8460000" cy="102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Conceptos Generales QA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720000" y="608760"/>
            <a:ext cx="8460000" cy="1173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Quality Assurance vs Quality Control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720000" y="1949040"/>
            <a:ext cx="4321080" cy="498960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/>
              <a:t>QA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Conjunto de actividades para asegurar calidad en los procesos de los productos que se encuentran en desarrollo.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Se orienta a prevencion de defectos.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5163840" y="1949040"/>
            <a:ext cx="4321080" cy="5132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/>
              <a:t>QC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Grupo de acciones para asegurar la calidad en productos.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Estas acciones se enfocan en identificar defectos en los productos desarrollados.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20000" y="608760"/>
            <a:ext cx="8460000" cy="1173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Quality Assurance vs Quality Control (2)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720000" y="1949040"/>
            <a:ext cx="432108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/>
              <a:t>QA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Verificaciones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Control de cambio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Medicion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5257440" y="1949040"/>
            <a:ext cx="432108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600"/>
              <a:t>QC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/>
              <a:t>Identificar errores y sus causas.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/>
              <a:t>Analizar y evaluar los estandares de calidad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/>
              <a:t>Mediciones contra limites y tolerancias.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20000" y="684000"/>
            <a:ext cx="8460000" cy="102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Ciclo basico de QA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1600560"/>
            <a:ext cx="8595360" cy="57146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0000" y="684000"/>
            <a:ext cx="8460000" cy="1023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Tipos de pruebas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20000" y="1949040"/>
            <a:ext cx="432108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Smoke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Regression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Integracion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Seguridad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Funcionales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5257440" y="1949040"/>
            <a:ext cx="432108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Desempeño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Carga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Estress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Aceptacion (UAT)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Usabilidad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684000"/>
            <a:ext cx="8460000" cy="6254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000"/>
              <a:t>Preguntas?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