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2E0CA-F284-4960-8F64-79AF5B542186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C73B7C-C17F-43A3-B1A2-1D74458F5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3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Tecnicas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8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r>
              <a:rPr lang="en-US" dirty="0" smtClean="0"/>
              <a:t> de </a:t>
            </a:r>
            <a:r>
              <a:rPr lang="en-US" dirty="0" err="1" smtClean="0"/>
              <a:t>Equivalencia</a:t>
            </a:r>
            <a:r>
              <a:rPr lang="en-US" dirty="0" smtClean="0"/>
              <a:t> y </a:t>
            </a:r>
            <a:r>
              <a:rPr lang="en-US" dirty="0" err="1" smtClean="0"/>
              <a:t>particiones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76519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200" dirty="0" err="1" smtClean="0"/>
              <a:t>Particion</a:t>
            </a:r>
            <a:r>
              <a:rPr lang="en-US" sz="2200" dirty="0" smtClean="0"/>
              <a:t> de un </a:t>
            </a:r>
            <a:r>
              <a:rPr lang="en-US" sz="2200" dirty="0" err="1" smtClean="0"/>
              <a:t>conjunto</a:t>
            </a:r>
            <a:r>
              <a:rPr lang="en-US" sz="22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 smtClean="0"/>
              <a:t>Conjunto</a:t>
            </a:r>
            <a:r>
              <a:rPr lang="en-US" sz="2000" dirty="0" smtClean="0"/>
              <a:t>: A = {1,2,3,4,5,6,7,8,9, 10}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 smtClean="0"/>
              <a:t>Subconjuntos</a:t>
            </a:r>
            <a:r>
              <a:rPr lang="en-US" sz="2000" dirty="0" smtClean="0"/>
              <a:t> de A: 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sz="2000" dirty="0" smtClean="0"/>
              <a:t>A1 = {1,3,5,6,9} A2 = {2,4,6,8,10}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err="1" smtClean="0"/>
              <a:t>Clase</a:t>
            </a:r>
            <a:r>
              <a:rPr lang="en-US" sz="2200" dirty="0" smtClean="0"/>
              <a:t> de </a:t>
            </a:r>
            <a:r>
              <a:rPr lang="en-US" sz="2200" dirty="0" err="1" smtClean="0"/>
              <a:t>equivalencia</a:t>
            </a:r>
            <a:r>
              <a:rPr lang="en-US" sz="22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R = {(</a:t>
            </a:r>
            <a:r>
              <a:rPr lang="en-US" sz="2000" dirty="0" err="1" smtClean="0"/>
              <a:t>a,a</a:t>
            </a:r>
            <a:r>
              <a:rPr lang="en-US" sz="2000" dirty="0" smtClean="0"/>
              <a:t>),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b,b</a:t>
            </a:r>
            <a:r>
              <a:rPr lang="en-US" sz="2000" dirty="0" smtClean="0"/>
              <a:t>) </a:t>
            </a:r>
            <a:r>
              <a:rPr lang="en-US" sz="2000" dirty="0"/>
              <a:t>, </a:t>
            </a:r>
            <a:r>
              <a:rPr lang="en-US" sz="2000" dirty="0" smtClean="0"/>
              <a:t>(</a:t>
            </a:r>
            <a:r>
              <a:rPr lang="en-US" sz="2000" dirty="0" err="1" smtClean="0"/>
              <a:t>c,c</a:t>
            </a:r>
            <a:r>
              <a:rPr lang="en-US" sz="2000" dirty="0" smtClean="0"/>
              <a:t>) </a:t>
            </a:r>
            <a:r>
              <a:rPr lang="en-US" sz="2000" dirty="0"/>
              <a:t>, </a:t>
            </a:r>
            <a:r>
              <a:rPr lang="en-US" sz="2000" dirty="0" smtClean="0"/>
              <a:t>(</a:t>
            </a:r>
            <a:r>
              <a:rPr lang="en-US" sz="2000" dirty="0" err="1" smtClean="0"/>
              <a:t>d,d</a:t>
            </a:r>
            <a:r>
              <a:rPr lang="en-US" sz="2000" dirty="0" smtClean="0"/>
              <a:t>) </a:t>
            </a:r>
            <a:r>
              <a:rPr lang="en-US" sz="2000" dirty="0"/>
              <a:t>, (</a:t>
            </a:r>
            <a:r>
              <a:rPr lang="en-US" sz="2000" dirty="0" err="1" smtClean="0"/>
              <a:t>a,c</a:t>
            </a:r>
            <a:r>
              <a:rPr lang="en-US" sz="2000" dirty="0" smtClean="0"/>
              <a:t>) </a:t>
            </a:r>
            <a:r>
              <a:rPr lang="en-US" sz="2000" dirty="0"/>
              <a:t>, </a:t>
            </a:r>
            <a:r>
              <a:rPr lang="en-US" sz="2000" dirty="0" smtClean="0"/>
              <a:t>(</a:t>
            </a:r>
            <a:r>
              <a:rPr lang="en-US" sz="2000" dirty="0" err="1" smtClean="0"/>
              <a:t>c,a</a:t>
            </a:r>
            <a:r>
              <a:rPr lang="en-US" sz="2000" dirty="0" smtClean="0"/>
              <a:t>)</a:t>
            </a:r>
            <a:r>
              <a:rPr lang="en-US" sz="2000" dirty="0"/>
              <a:t> , (</a:t>
            </a:r>
            <a:r>
              <a:rPr lang="en-US" sz="2000" dirty="0" err="1" smtClean="0"/>
              <a:t>a,b</a:t>
            </a:r>
            <a:r>
              <a:rPr lang="en-US" sz="2000" dirty="0" smtClean="0"/>
              <a:t>) </a:t>
            </a:r>
            <a:r>
              <a:rPr lang="en-US" sz="2000" dirty="0"/>
              <a:t>, </a:t>
            </a:r>
            <a:r>
              <a:rPr lang="en-US" sz="2000" dirty="0" smtClean="0"/>
              <a:t>(</a:t>
            </a:r>
            <a:r>
              <a:rPr lang="en-US" sz="2000" dirty="0" err="1" smtClean="0"/>
              <a:t>b,a</a:t>
            </a:r>
            <a:r>
              <a:rPr lang="en-US" sz="2000" dirty="0" smtClean="0"/>
              <a:t>)</a:t>
            </a:r>
            <a:r>
              <a:rPr lang="en-US" sz="2000" dirty="0"/>
              <a:t> , </a:t>
            </a:r>
            <a:r>
              <a:rPr lang="en-US" sz="2000" dirty="0" smtClean="0"/>
              <a:t>(</a:t>
            </a:r>
            <a:r>
              <a:rPr lang="en-US" sz="2000" dirty="0" err="1" smtClean="0"/>
              <a:t>c,b</a:t>
            </a:r>
            <a:r>
              <a:rPr lang="en-US" sz="2000" dirty="0" smtClean="0"/>
              <a:t>) </a:t>
            </a:r>
            <a:r>
              <a:rPr lang="en-US" sz="2000" dirty="0"/>
              <a:t>, </a:t>
            </a:r>
            <a:r>
              <a:rPr lang="en-US" sz="2000" dirty="0" smtClean="0"/>
              <a:t>(</a:t>
            </a:r>
            <a:r>
              <a:rPr lang="en-US" sz="2000" dirty="0" err="1" smtClean="0"/>
              <a:t>b,c</a:t>
            </a:r>
            <a:r>
              <a:rPr lang="en-US" sz="2000" dirty="0" smtClean="0"/>
              <a:t>)}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smtClean="0"/>
              <a:t>[a] = {</a:t>
            </a:r>
            <a:r>
              <a:rPr lang="en-US" sz="2000" dirty="0" err="1" smtClean="0"/>
              <a:t>a,b,c</a:t>
            </a:r>
            <a:r>
              <a:rPr lang="en-US" sz="2000" dirty="0" smtClean="0"/>
              <a:t>}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smtClean="0"/>
              <a:t>[b] = {</a:t>
            </a:r>
            <a:r>
              <a:rPr lang="en-US" sz="2000" dirty="0" err="1" smtClean="0"/>
              <a:t>a,b,c</a:t>
            </a:r>
            <a:r>
              <a:rPr lang="en-US" sz="2000" dirty="0" smtClean="0"/>
              <a:t>}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smtClean="0"/>
              <a:t>[c] = {</a:t>
            </a:r>
            <a:r>
              <a:rPr lang="en-US" sz="2000" dirty="0" err="1" smtClean="0"/>
              <a:t>a,b,c</a:t>
            </a:r>
            <a:r>
              <a:rPr lang="en-US" sz="2000" dirty="0" smtClean="0"/>
              <a:t>}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smtClean="0"/>
              <a:t>[d] = {d}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03324" y="4088199"/>
            <a:ext cx="170903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4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de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Se </a:t>
            </a:r>
            <a:r>
              <a:rPr lang="en-US" sz="2200" dirty="0" err="1" smtClean="0"/>
              <a:t>combinan</a:t>
            </a:r>
            <a:r>
              <a:rPr lang="en-US" sz="2200" dirty="0" smtClean="0"/>
              <a:t> </a:t>
            </a:r>
            <a:r>
              <a:rPr lang="en-US" sz="2200" dirty="0" err="1" smtClean="0"/>
              <a:t>condiciones</a:t>
            </a:r>
            <a:r>
              <a:rPr lang="en-US" sz="2200" dirty="0" smtClean="0"/>
              <a:t> y </a:t>
            </a:r>
            <a:r>
              <a:rPr lang="en-US" sz="2200" dirty="0" err="1" smtClean="0"/>
              <a:t>acciones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Se </a:t>
            </a:r>
            <a:r>
              <a:rPr lang="en-US" sz="2200" dirty="0" err="1" smtClean="0"/>
              <a:t>crea</a:t>
            </a:r>
            <a:r>
              <a:rPr lang="en-US" sz="2200" dirty="0" smtClean="0"/>
              <a:t> la </a:t>
            </a:r>
            <a:r>
              <a:rPr lang="en-US" sz="2200" dirty="0" err="1" smtClean="0"/>
              <a:t>tabla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77657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127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Wingdings</vt:lpstr>
      <vt:lpstr>Retrospect</vt:lpstr>
      <vt:lpstr>Tecnicas de Diseño</vt:lpstr>
      <vt:lpstr>Relaciones de Equivalencia y particiones</vt:lpstr>
      <vt:lpstr>Tablas de decision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Quesada Vega</dc:creator>
  <cp:lastModifiedBy>Alejandro Quesada Vega</cp:lastModifiedBy>
  <cp:revision>9</cp:revision>
  <dcterms:created xsi:type="dcterms:W3CDTF">2015-05-07T16:02:15Z</dcterms:created>
  <dcterms:modified xsi:type="dcterms:W3CDTF">2015-05-07T20:55:19Z</dcterms:modified>
</cp:coreProperties>
</file>