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xample.org/ban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tml5demos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html5rocks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html5rocks.com/en/tutorials/appcache/beginne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deproject.com/Articles/146409/Semantic-HTML5-Page-Layout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85800" y="2130425"/>
            <a:ext cx="7772400" cy="1470025"/>
          </a:xfrm>
          <a:custGeom>
            <a:avLst/>
            <a:gdLst/>
            <a:ahLst/>
            <a:cxnLst/>
            <a:rect l="l" t="t" r="r" b="b"/>
            <a:pathLst>
              <a:path w="7772400" h="1470025">
                <a:moveTo>
                  <a:pt x="0" y="1470025"/>
                </a:moveTo>
                <a:lnTo>
                  <a:pt x="7772400" y="1470025"/>
                </a:lnTo>
                <a:lnTo>
                  <a:pt x="7772400" y="0"/>
                </a:lnTo>
                <a:lnTo>
                  <a:pt x="0" y="0"/>
                </a:lnTo>
                <a:lnTo>
                  <a:pt x="0" y="14700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23694" y="2276919"/>
            <a:ext cx="1071562" cy="1071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959569" marR="2959703" algn="ctr">
              <a:lnSpc>
                <a:spcPct val="101725"/>
              </a:lnSpc>
              <a:spcBef>
                <a:spcPts val="2078"/>
              </a:spcBef>
            </a:pPr>
            <a:r>
              <a:rPr sz="4400" spc="0" dirty="0" smtClean="0">
                <a:solidFill>
                  <a:srgbClr val="333399"/>
                </a:solidFill>
                <a:latin typeface="Calibri"/>
                <a:cs typeface="Calibri"/>
              </a:rPr>
              <a:t>HTML 5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19050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030912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784976"/>
            <a:ext cx="9144000" cy="73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0550" y="353336"/>
            <a:ext cx="7256754" cy="31864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86154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Bal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ses</a:t>
            </a:r>
            <a:r>
              <a:rPr sz="3600" i="1" spc="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sémantiques de structu</a:t>
            </a:r>
            <a:r>
              <a:rPr sz="3600" i="1" spc="-13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  <a:p>
            <a:pPr marL="12700" marR="68579">
              <a:lnSpc>
                <a:spcPct val="94401"/>
              </a:lnSpc>
              <a:spcBef>
                <a:spcPts val="2729"/>
              </a:spcBef>
            </a:pPr>
            <a:r>
              <a:rPr sz="1050" spc="0" dirty="0" smtClean="0">
                <a:solidFill>
                  <a:srgbClr val="C00000"/>
                </a:solidFill>
                <a:latin typeface="Arial"/>
                <a:cs typeface="Arial"/>
              </a:rPr>
              <a:t>●    </a:t>
            </a:r>
            <a:r>
              <a:rPr sz="1050" spc="223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&lt;canva</a:t>
            </a:r>
            <a:r>
              <a:rPr sz="2400" b="1" spc="-9" dirty="0" smtClean="0">
                <a:solidFill>
                  <a:srgbClr val="C00000"/>
                </a:solidFill>
                <a:latin typeface="Courier New"/>
                <a:cs typeface="Courier New"/>
              </a:rPr>
              <a:t>s</a:t>
            </a:r>
            <a:r>
              <a:rPr sz="24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404368" marR="68579">
              <a:lnSpc>
                <a:spcPct val="101725"/>
              </a:lnSpc>
              <a:spcBef>
                <a:spcPts val="495"/>
              </a:spcBef>
            </a:pPr>
            <a:r>
              <a:rPr sz="1500" spc="0" dirty="0" smtClean="0">
                <a:latin typeface="Arial"/>
                <a:cs typeface="Arial"/>
              </a:rPr>
              <a:t>–  </a:t>
            </a:r>
            <a:r>
              <a:rPr sz="1500" spc="235" dirty="0" smtClean="0">
                <a:latin typeface="Arial"/>
                <a:cs typeface="Arial"/>
              </a:rPr>
              <a:t> </a:t>
            </a:r>
            <a:r>
              <a:rPr sz="2000" spc="-39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our</a:t>
            </a:r>
            <a:r>
              <a:rPr sz="2000" spc="-9" dirty="0" smtClean="0">
                <a:latin typeface="Calibri"/>
                <a:cs typeface="Calibri"/>
              </a:rPr>
              <a:t> a</a:t>
            </a:r>
            <a:r>
              <a:rPr sz="2000" spc="-25" dirty="0" smtClean="0">
                <a:latin typeface="Calibri"/>
                <a:cs typeface="Calibri"/>
              </a:rPr>
              <a:t>f</a:t>
            </a:r>
            <a:r>
              <a:rPr sz="2000" spc="0" dirty="0" smtClean="0">
                <a:latin typeface="Calibri"/>
                <a:cs typeface="Calibri"/>
              </a:rPr>
              <a:t>ficher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des él</a:t>
            </a:r>
            <a:r>
              <a:rPr sz="2000" spc="-4" dirty="0" smtClean="0">
                <a:latin typeface="Calibri"/>
                <a:cs typeface="Calibri"/>
              </a:rPr>
              <a:t>é</a:t>
            </a:r>
            <a:r>
              <a:rPr sz="2000" spc="0" dirty="0" smtClean="0">
                <a:latin typeface="Calibri"/>
                <a:cs typeface="Calibri"/>
              </a:rPr>
              <a:t>m</a:t>
            </a:r>
            <a:r>
              <a:rPr sz="2000" spc="-4" dirty="0" smtClean="0">
                <a:latin typeface="Calibri"/>
                <a:cs typeface="Calibri"/>
              </a:rPr>
              <a:t>e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ts</a:t>
            </a:r>
            <a:r>
              <a:rPr sz="2000" spc="2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g</a:t>
            </a:r>
            <a:r>
              <a:rPr sz="2000" spc="-34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ap</a:t>
            </a:r>
            <a:r>
              <a:rPr sz="2000" spc="4" dirty="0" smtClean="0">
                <a:latin typeface="Calibri"/>
                <a:cs typeface="Calibri"/>
              </a:rPr>
              <a:t>h</a:t>
            </a:r>
            <a:r>
              <a:rPr sz="2000" spc="0" dirty="0" smtClean="0">
                <a:latin typeface="Calibri"/>
                <a:cs typeface="Calibri"/>
              </a:rPr>
              <a:t>iques,</a:t>
            </a:r>
            <a:r>
              <a:rPr sz="2000" spc="-1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ani</a:t>
            </a:r>
            <a:r>
              <a:rPr sz="2000" spc="-4" dirty="0" smtClean="0">
                <a:latin typeface="Calibri"/>
                <a:cs typeface="Calibri"/>
              </a:rPr>
              <a:t>m</a:t>
            </a:r>
            <a:r>
              <a:rPr sz="2000" spc="0" dirty="0" smtClean="0">
                <a:latin typeface="Calibri"/>
                <a:cs typeface="Calibri"/>
              </a:rPr>
              <a:t>és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par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un scr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-9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2700" marR="68579">
              <a:lnSpc>
                <a:spcPct val="101725"/>
              </a:lnSpc>
              <a:spcBef>
                <a:spcPts val="430"/>
              </a:spcBef>
            </a:pPr>
            <a:r>
              <a:rPr sz="1050" spc="0" dirty="0" smtClean="0">
                <a:solidFill>
                  <a:srgbClr val="C00000"/>
                </a:solidFill>
                <a:latin typeface="Arial"/>
                <a:cs typeface="Arial"/>
              </a:rPr>
              <a:t>●    </a:t>
            </a:r>
            <a:r>
              <a:rPr sz="1050" spc="223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&lt;video&gt;</a:t>
            </a:r>
            <a:r>
              <a:rPr sz="2400" spc="0" dirty="0" smtClean="0">
                <a:latin typeface="Calibri"/>
                <a:cs typeface="Calibri"/>
              </a:rPr>
              <a:t>,</a:t>
            </a:r>
            <a:r>
              <a:rPr sz="2400" spc="-24" dirty="0" smtClean="0">
                <a:latin typeface="Calibri"/>
                <a:cs typeface="Calibri"/>
              </a:rPr>
              <a:t> </a:t>
            </a:r>
            <a:r>
              <a:rPr sz="24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&lt;audio&gt;</a:t>
            </a:r>
            <a:endParaRPr sz="2400">
              <a:latin typeface="Courier New"/>
              <a:cs typeface="Courier New"/>
            </a:endParaRPr>
          </a:p>
          <a:p>
            <a:pPr marL="404368" marR="68579">
              <a:lnSpc>
                <a:spcPct val="101725"/>
              </a:lnSpc>
              <a:spcBef>
                <a:spcPts val="455"/>
              </a:spcBef>
            </a:pPr>
            <a:r>
              <a:rPr sz="1500" spc="0" dirty="0" smtClean="0">
                <a:latin typeface="Arial"/>
                <a:cs typeface="Arial"/>
              </a:rPr>
              <a:t>–  </a:t>
            </a:r>
            <a:r>
              <a:rPr sz="1500" spc="23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Du</a:t>
            </a:r>
            <a:r>
              <a:rPr sz="2000" spc="-14" dirty="0" smtClean="0">
                <a:latin typeface="Calibri"/>
                <a:cs typeface="Calibri"/>
              </a:rPr>
              <a:t> </a:t>
            </a:r>
            <a:r>
              <a:rPr sz="2000" spc="-9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o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enu</a:t>
            </a:r>
            <a:r>
              <a:rPr sz="2000" spc="-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mu</a:t>
            </a:r>
            <a:r>
              <a:rPr sz="2000" spc="-4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ti</a:t>
            </a:r>
            <a:r>
              <a:rPr sz="2000" spc="-9" dirty="0" smtClean="0">
                <a:latin typeface="Calibri"/>
                <a:cs typeface="Calibri"/>
              </a:rPr>
              <a:t>m</a:t>
            </a:r>
            <a:r>
              <a:rPr sz="2000" spc="0" dirty="0" smtClean="0">
                <a:latin typeface="Calibri"/>
                <a:cs typeface="Calibri"/>
              </a:rPr>
              <a:t>édia</a:t>
            </a:r>
            <a:endParaRPr sz="2000">
              <a:latin typeface="Calibri"/>
              <a:cs typeface="Calibri"/>
            </a:endParaRPr>
          </a:p>
          <a:p>
            <a:pPr marL="12700" marR="68579">
              <a:lnSpc>
                <a:spcPct val="94401"/>
              </a:lnSpc>
              <a:spcBef>
                <a:spcPts val="680"/>
              </a:spcBef>
            </a:pPr>
            <a:r>
              <a:rPr sz="1050" spc="0" dirty="0" smtClean="0">
                <a:solidFill>
                  <a:srgbClr val="C00000"/>
                </a:solidFill>
                <a:latin typeface="Arial"/>
                <a:cs typeface="Arial"/>
              </a:rPr>
              <a:t>●    </a:t>
            </a:r>
            <a:r>
              <a:rPr sz="1050" spc="223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&lt;embed&gt;</a:t>
            </a:r>
            <a:endParaRPr sz="2400">
              <a:latin typeface="Courier New"/>
              <a:cs typeface="Courier New"/>
            </a:endParaRPr>
          </a:p>
          <a:p>
            <a:pPr marL="404368" marR="68579">
              <a:lnSpc>
                <a:spcPct val="101725"/>
              </a:lnSpc>
              <a:spcBef>
                <a:spcPts val="495"/>
              </a:spcBef>
            </a:pPr>
            <a:r>
              <a:rPr sz="1500" spc="0" dirty="0" smtClean="0">
                <a:latin typeface="Arial"/>
                <a:cs typeface="Arial"/>
              </a:rPr>
              <a:t>–  </a:t>
            </a:r>
            <a:r>
              <a:rPr sz="1500" spc="23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Du</a:t>
            </a:r>
            <a:r>
              <a:rPr sz="2000" spc="-14" dirty="0" smtClean="0">
                <a:latin typeface="Calibri"/>
                <a:cs typeface="Calibri"/>
              </a:rPr>
              <a:t> </a:t>
            </a:r>
            <a:r>
              <a:rPr sz="2000" spc="-9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o</a:t>
            </a:r>
            <a:r>
              <a:rPr sz="2000" spc="-25" dirty="0" smtClean="0">
                <a:latin typeface="Calibri"/>
                <a:cs typeface="Calibri"/>
              </a:rPr>
              <a:t>nt</a:t>
            </a:r>
            <a:r>
              <a:rPr sz="2000" spc="0" dirty="0" smtClean="0">
                <a:latin typeface="Calibri"/>
                <a:cs typeface="Calibri"/>
              </a:rPr>
              <a:t>enu</a:t>
            </a:r>
            <a:r>
              <a:rPr sz="2000" spc="-1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in</a:t>
            </a:r>
            <a:r>
              <a:rPr sz="2000" spc="-9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orpo</a:t>
            </a:r>
            <a:r>
              <a:rPr sz="2000" spc="-34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é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(</a:t>
            </a:r>
            <a:r>
              <a:rPr sz="2000" spc="4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lu</a:t>
            </a:r>
            <a:r>
              <a:rPr sz="2000" spc="4" dirty="0" smtClean="0">
                <a:latin typeface="Calibri"/>
                <a:cs typeface="Calibri"/>
              </a:rPr>
              <a:t>g</a:t>
            </a:r>
            <a:r>
              <a:rPr sz="2000" spc="0" dirty="0" smtClean="0">
                <a:latin typeface="Calibri"/>
                <a:cs typeface="Calibri"/>
              </a:rPr>
              <a:t>-in.</a:t>
            </a:r>
            <a:r>
              <a:rPr sz="2000" spc="-9" dirty="0" smtClean="0">
                <a:latin typeface="Calibri"/>
                <a:cs typeface="Calibri"/>
              </a:rPr>
              <a:t>.</a:t>
            </a:r>
            <a:r>
              <a:rPr sz="2000" spc="0" dirty="0" smtClean="0">
                <a:latin typeface="Calibri"/>
                <a:cs typeface="Calibri"/>
              </a:rPr>
              <a:t>.)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338" y="6227856"/>
            <a:ext cx="1526931" cy="491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49401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H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19050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6030912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784976"/>
            <a:ext cx="9144000" cy="73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00150" y="353336"/>
            <a:ext cx="6647154" cy="37670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6554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Bal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ses</a:t>
            </a:r>
            <a:r>
              <a:rPr sz="3600" i="1" spc="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sémantiques de structu</a:t>
            </a:r>
            <a:r>
              <a:rPr sz="3600" i="1" spc="-13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  <a:p>
            <a:pPr marL="12700" marR="68579">
              <a:lnSpc>
                <a:spcPct val="101725"/>
              </a:lnSpc>
              <a:spcBef>
                <a:spcPts val="2574"/>
              </a:spcBef>
            </a:pPr>
            <a:r>
              <a:rPr sz="2400" spc="0" dirty="0" smtClean="0">
                <a:latin typeface="Calibri"/>
                <a:cs typeface="Calibri"/>
              </a:rPr>
              <a:t>aut</a:t>
            </a:r>
            <a:r>
              <a:rPr sz="2400" spc="-29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es bri</a:t>
            </a:r>
            <a:r>
              <a:rPr sz="2400" spc="-14" dirty="0" smtClean="0">
                <a:latin typeface="Calibri"/>
                <a:cs typeface="Calibri"/>
              </a:rPr>
              <a:t>c</a:t>
            </a:r>
            <a:r>
              <a:rPr sz="2400" spc="0" dirty="0" smtClean="0">
                <a:latin typeface="Calibri"/>
                <a:cs typeface="Calibri"/>
              </a:rPr>
              <a:t>oles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89204" marR="68579">
              <a:lnSpc>
                <a:spcPct val="101725"/>
              </a:lnSpc>
              <a:spcBef>
                <a:spcPts val="400"/>
              </a:spcBef>
            </a:pPr>
            <a:r>
              <a:rPr sz="18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&lt;meter&gt;</a:t>
            </a:r>
            <a:r>
              <a:rPr sz="2000" spc="0" dirty="0" smtClean="0">
                <a:latin typeface="Calibri"/>
                <a:cs typeface="Calibri"/>
              </a:rPr>
              <a:t>,</a:t>
            </a:r>
            <a:r>
              <a:rPr sz="2000" spc="-39" dirty="0" smtClean="0">
                <a:latin typeface="Calibri"/>
                <a:cs typeface="Calibri"/>
              </a:rPr>
              <a:t> </a:t>
            </a:r>
            <a:r>
              <a:rPr sz="18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&lt;progress&gt;</a:t>
            </a:r>
            <a:r>
              <a:rPr sz="1800" b="1" spc="-49" dirty="0" smtClean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000" spc="59" dirty="0" smtClean="0">
                <a:latin typeface="Calibri"/>
                <a:cs typeface="Calibri"/>
              </a:rPr>
              <a:t>(</a:t>
            </a:r>
            <a:r>
              <a:rPr sz="2000" spc="0" dirty="0" smtClean="0">
                <a:latin typeface="Calibri"/>
                <a:cs typeface="Calibri"/>
              </a:rPr>
              <a:t>jauge,</a:t>
            </a:r>
            <a:r>
              <a:rPr sz="2000" spc="-2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bar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 de</a:t>
            </a:r>
            <a:r>
              <a:rPr sz="2000" spc="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p</a:t>
            </a:r>
            <a:r>
              <a:rPr sz="2000" spc="-34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og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es</a:t>
            </a:r>
            <a:r>
              <a:rPr sz="2000" spc="-9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ion)</a:t>
            </a:r>
            <a:endParaRPr sz="2000">
              <a:latin typeface="Calibri"/>
              <a:cs typeface="Calibri"/>
            </a:endParaRPr>
          </a:p>
          <a:p>
            <a:pPr marL="89204" marR="68579">
              <a:lnSpc>
                <a:spcPct val="101725"/>
              </a:lnSpc>
              <a:spcBef>
                <a:spcPts val="434"/>
              </a:spcBef>
            </a:pPr>
            <a:r>
              <a:rPr sz="18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&lt;time&gt;</a:t>
            </a:r>
            <a:r>
              <a:rPr sz="1800" b="1" spc="-39" dirty="0" smtClean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(</a:t>
            </a:r>
            <a:r>
              <a:rPr sz="2000" spc="4" dirty="0" smtClean="0">
                <a:latin typeface="Calibri"/>
                <a:cs typeface="Calibri"/>
              </a:rPr>
              <a:t>d</a:t>
            </a:r>
            <a:r>
              <a:rPr sz="2000" spc="-25" dirty="0" smtClean="0">
                <a:latin typeface="Calibri"/>
                <a:cs typeface="Calibri"/>
              </a:rPr>
              <a:t>at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-1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t heu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e)</a:t>
            </a:r>
            <a:endParaRPr sz="2000">
              <a:latin typeface="Calibri"/>
              <a:cs typeface="Calibri"/>
            </a:endParaRPr>
          </a:p>
          <a:p>
            <a:pPr marL="89204" marR="68579">
              <a:lnSpc>
                <a:spcPct val="101725"/>
              </a:lnSpc>
              <a:spcBef>
                <a:spcPts val="434"/>
              </a:spcBef>
            </a:pPr>
            <a:r>
              <a:rPr sz="18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&lt;mark&gt;</a:t>
            </a:r>
            <a:r>
              <a:rPr sz="1800" b="1" spc="-34" dirty="0" smtClean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(</a:t>
            </a:r>
            <a:r>
              <a:rPr sz="2000" spc="-19" dirty="0" smtClean="0">
                <a:latin typeface="Calibri"/>
                <a:cs typeface="Calibri"/>
              </a:rPr>
              <a:t>t</a:t>
            </a:r>
            <a:r>
              <a:rPr sz="2000" spc="-3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x</a:t>
            </a:r>
            <a:r>
              <a:rPr sz="2000" spc="-29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2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ma</a:t>
            </a:r>
            <a:r>
              <a:rPr sz="2000" spc="-2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q</a:t>
            </a:r>
            <a:r>
              <a:rPr sz="2000" spc="4" dirty="0" smtClean="0">
                <a:latin typeface="Calibri"/>
                <a:cs typeface="Calibri"/>
              </a:rPr>
              <a:t>u</a:t>
            </a:r>
            <a:r>
              <a:rPr sz="2000" spc="0" dirty="0" smtClean="0">
                <a:latin typeface="Calibri"/>
                <a:cs typeface="Calibri"/>
              </a:rPr>
              <a:t>é)</a:t>
            </a:r>
            <a:endParaRPr sz="2000">
              <a:latin typeface="Calibri"/>
              <a:cs typeface="Calibri"/>
            </a:endParaRPr>
          </a:p>
          <a:p>
            <a:pPr marL="89204" marR="68579">
              <a:lnSpc>
                <a:spcPct val="101725"/>
              </a:lnSpc>
              <a:spcBef>
                <a:spcPts val="434"/>
              </a:spcBef>
            </a:pPr>
            <a:r>
              <a:rPr sz="18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&lt;command&gt;</a:t>
            </a:r>
            <a:r>
              <a:rPr sz="1800" b="1" spc="-50" dirty="0" smtClean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(</a:t>
            </a:r>
            <a:r>
              <a:rPr sz="2000" spc="4" dirty="0" smtClean="0">
                <a:latin typeface="Calibri"/>
                <a:cs typeface="Calibri"/>
              </a:rPr>
              <a:t>b</a:t>
            </a:r>
            <a:r>
              <a:rPr sz="2000" spc="0" dirty="0" smtClean="0">
                <a:latin typeface="Calibri"/>
                <a:cs typeface="Calibri"/>
              </a:rPr>
              <a:t>ou</a:t>
            </a:r>
            <a:r>
              <a:rPr sz="2000" spc="-19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on)</a:t>
            </a:r>
            <a:endParaRPr sz="2000">
              <a:latin typeface="Calibri"/>
              <a:cs typeface="Calibri"/>
            </a:endParaRPr>
          </a:p>
          <a:p>
            <a:pPr marL="89204" marR="68579">
              <a:lnSpc>
                <a:spcPct val="101725"/>
              </a:lnSpc>
              <a:spcBef>
                <a:spcPts val="434"/>
              </a:spcBef>
            </a:pPr>
            <a:r>
              <a:rPr sz="18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&lt;details&gt;</a:t>
            </a:r>
            <a:r>
              <a:rPr sz="1800" b="1" spc="-50" dirty="0" smtClean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(</a:t>
            </a:r>
            <a:r>
              <a:rPr sz="2000" spc="4" dirty="0" smtClean="0">
                <a:latin typeface="Calibri"/>
                <a:cs typeface="Calibri"/>
              </a:rPr>
              <a:t>d</a:t>
            </a:r>
            <a:r>
              <a:rPr sz="2000" spc="-14" dirty="0" smtClean="0">
                <a:latin typeface="Calibri"/>
                <a:cs typeface="Calibri"/>
              </a:rPr>
              <a:t>é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ai</a:t>
            </a:r>
            <a:r>
              <a:rPr sz="2000" spc="-9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r>
              <a:rPr sz="2000" spc="1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ma</a:t>
            </a:r>
            <a:r>
              <a:rPr sz="2000" spc="-9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q</a:t>
            </a:r>
            <a:r>
              <a:rPr sz="2000" spc="4" dirty="0" smtClean="0">
                <a:latin typeface="Calibri"/>
                <a:cs typeface="Calibri"/>
              </a:rPr>
              <a:t>u</a:t>
            </a:r>
            <a:r>
              <a:rPr sz="2000" spc="0" dirty="0" smtClean="0">
                <a:latin typeface="Calibri"/>
                <a:cs typeface="Calibri"/>
              </a:rPr>
              <a:t>able</a:t>
            </a:r>
            <a:r>
              <a:rPr sz="2000" spc="-4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89204" marR="68579">
              <a:lnSpc>
                <a:spcPct val="101725"/>
              </a:lnSpc>
              <a:spcBef>
                <a:spcPts val="434"/>
              </a:spcBef>
            </a:pPr>
            <a:r>
              <a:rPr sz="18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&lt;keygen&gt;</a:t>
            </a:r>
            <a:r>
              <a:rPr sz="1800" b="1" spc="-50" dirty="0" smtClean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000" spc="14" dirty="0" smtClean="0">
                <a:latin typeface="Calibri"/>
                <a:cs typeface="Calibri"/>
              </a:rPr>
              <a:t>(</a:t>
            </a:r>
            <a:r>
              <a:rPr sz="2000" spc="-4" dirty="0" smtClean="0">
                <a:latin typeface="Calibri"/>
                <a:cs typeface="Calibri"/>
              </a:rPr>
              <a:t>g</a:t>
            </a:r>
            <a:r>
              <a:rPr sz="2000" spc="0" dirty="0" smtClean="0">
                <a:latin typeface="Calibri"/>
                <a:cs typeface="Calibri"/>
              </a:rPr>
              <a:t>éné</a:t>
            </a:r>
            <a:r>
              <a:rPr sz="2000" spc="-39" dirty="0" smtClean="0">
                <a:latin typeface="Calibri"/>
                <a:cs typeface="Calibri"/>
              </a:rPr>
              <a:t>r</a:t>
            </a:r>
            <a:r>
              <a:rPr sz="2000" spc="-25" dirty="0" smtClean="0">
                <a:latin typeface="Calibri"/>
                <a:cs typeface="Calibri"/>
              </a:rPr>
              <a:t>a</a:t>
            </a:r>
            <a:r>
              <a:rPr sz="2000" spc="0" dirty="0" smtClean="0">
                <a:latin typeface="Calibri"/>
                <a:cs typeface="Calibri"/>
              </a:rPr>
              <a:t>ti</a:t>
            </a:r>
            <a:r>
              <a:rPr sz="2000" spc="-4" dirty="0" smtClean="0">
                <a:latin typeface="Calibri"/>
                <a:cs typeface="Calibri"/>
              </a:rPr>
              <a:t>o</a:t>
            </a:r>
            <a:r>
              <a:rPr sz="2000" spc="0" dirty="0" smtClean="0">
                <a:latin typeface="Calibri"/>
                <a:cs typeface="Calibri"/>
              </a:rPr>
              <a:t>n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de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clé </a:t>
            </a:r>
            <a:r>
              <a:rPr sz="2000" spc="-9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écur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r>
              <a:rPr sz="2000" spc="-4" dirty="0" smtClean="0">
                <a:latin typeface="Calibri"/>
                <a:cs typeface="Calibri"/>
              </a:rPr>
              <a:t>é</a:t>
            </a:r>
            <a:r>
              <a:rPr sz="2000" spc="0" dirty="0" smtClean="0">
                <a:latin typeface="Calibri"/>
                <a:cs typeface="Calibri"/>
              </a:rPr>
              <a:t>e)</a:t>
            </a:r>
            <a:endParaRPr sz="2000">
              <a:latin typeface="Calibri"/>
              <a:cs typeface="Calibri"/>
            </a:endParaRPr>
          </a:p>
          <a:p>
            <a:pPr marL="89204" marR="68579">
              <a:lnSpc>
                <a:spcPct val="101725"/>
              </a:lnSpc>
              <a:spcBef>
                <a:spcPts val="434"/>
              </a:spcBef>
            </a:pPr>
            <a:r>
              <a:rPr sz="18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&lt;output&gt;</a:t>
            </a:r>
            <a:r>
              <a:rPr sz="1800" b="1" spc="-50" dirty="0" smtClean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(</a:t>
            </a:r>
            <a:r>
              <a:rPr sz="2000" spc="-1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ésu</a:t>
            </a:r>
            <a:r>
              <a:rPr sz="2000" spc="-4" dirty="0" smtClean="0">
                <a:latin typeface="Calibri"/>
                <a:cs typeface="Calibri"/>
              </a:rPr>
              <a:t>l</a:t>
            </a:r>
            <a:r>
              <a:rPr sz="2000" spc="-25" dirty="0" smtClean="0">
                <a:latin typeface="Calibri"/>
                <a:cs typeface="Calibri"/>
              </a:rPr>
              <a:t>ta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2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d'</a:t>
            </a:r>
            <a:r>
              <a:rPr sz="2000" spc="4" dirty="0" smtClean="0">
                <a:latin typeface="Calibri"/>
                <a:cs typeface="Calibri"/>
              </a:rPr>
              <a:t>u</a:t>
            </a:r>
            <a:r>
              <a:rPr sz="2000" spc="0" dirty="0" smtClean="0">
                <a:latin typeface="Calibri"/>
                <a:cs typeface="Calibri"/>
              </a:rPr>
              <a:t>n</a:t>
            </a:r>
            <a:r>
              <a:rPr sz="2000" spc="-14" dirty="0" smtClean="0">
                <a:latin typeface="Calibri"/>
                <a:cs typeface="Calibri"/>
              </a:rPr>
              <a:t> </a:t>
            </a:r>
            <a:r>
              <a:rPr sz="2000" spc="-9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alcul)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0550" y="1232662"/>
            <a:ext cx="567932" cy="661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2545"/>
              </a:lnSpc>
              <a:spcBef>
                <a:spcPts val="127"/>
              </a:spcBef>
            </a:pPr>
            <a:r>
              <a:rPr sz="1575" spc="0" baseline="8282" dirty="0" smtClean="0">
                <a:latin typeface="Arial"/>
                <a:cs typeface="Arial"/>
              </a:rPr>
              <a:t>●    </a:t>
            </a:r>
            <a:r>
              <a:rPr sz="1575" spc="223" baseline="8282" dirty="0" smtClean="0">
                <a:latin typeface="Arial"/>
                <a:cs typeface="Arial"/>
              </a:rPr>
              <a:t> </a:t>
            </a:r>
            <a:r>
              <a:rPr sz="3600" spc="-19" baseline="3413" dirty="0" smtClean="0">
                <a:latin typeface="Calibri"/>
                <a:cs typeface="Calibri"/>
              </a:rPr>
              <a:t>E</a:t>
            </a:r>
            <a:r>
              <a:rPr sz="3600" spc="0" baseline="3413" dirty="0" smtClean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 marR="67814" algn="r">
              <a:lnSpc>
                <a:spcPct val="95825"/>
              </a:lnSpc>
              <a:spcBef>
                <a:spcPts val="913"/>
              </a:spcBef>
            </a:pPr>
            <a:r>
              <a:rPr sz="1350" spc="0" dirty="0" smtClean="0">
                <a:solidFill>
                  <a:srgbClr val="C00000"/>
                </a:solidFill>
                <a:latin typeface="Arial"/>
                <a:cs typeface="Arial"/>
              </a:rPr>
              <a:t>–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2218" y="2062514"/>
            <a:ext cx="147196" cy="1979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5"/>
              </a:lnSpc>
              <a:spcBef>
                <a:spcPts val="74"/>
              </a:spcBef>
            </a:pPr>
            <a:r>
              <a:rPr sz="1350" spc="0" dirty="0" smtClean="0">
                <a:solidFill>
                  <a:srgbClr val="C00000"/>
                </a:solidFill>
                <a:latin typeface="Arial"/>
                <a:cs typeface="Arial"/>
              </a:rPr>
              <a:t>–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2218" y="2428521"/>
            <a:ext cx="146981" cy="197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5"/>
              </a:lnSpc>
              <a:spcBef>
                <a:spcPts val="74"/>
              </a:spcBef>
            </a:pPr>
            <a:r>
              <a:rPr sz="1350" spc="0" dirty="0" smtClean="0">
                <a:solidFill>
                  <a:srgbClr val="C00000"/>
                </a:solidFill>
                <a:latin typeface="Arial"/>
                <a:cs typeface="Arial"/>
              </a:rPr>
              <a:t>–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2218" y="2794281"/>
            <a:ext cx="146981" cy="197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5"/>
              </a:lnSpc>
              <a:spcBef>
                <a:spcPts val="74"/>
              </a:spcBef>
            </a:pPr>
            <a:r>
              <a:rPr sz="1350" spc="0" dirty="0" smtClean="0">
                <a:solidFill>
                  <a:srgbClr val="C00000"/>
                </a:solidFill>
                <a:latin typeface="Arial"/>
                <a:cs typeface="Arial"/>
              </a:rPr>
              <a:t>–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2218" y="3160041"/>
            <a:ext cx="146981" cy="197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5"/>
              </a:lnSpc>
              <a:spcBef>
                <a:spcPts val="74"/>
              </a:spcBef>
            </a:pPr>
            <a:r>
              <a:rPr sz="1350" spc="0" dirty="0" smtClean="0">
                <a:solidFill>
                  <a:srgbClr val="C00000"/>
                </a:solidFill>
                <a:latin typeface="Arial"/>
                <a:cs typeface="Arial"/>
              </a:rPr>
              <a:t>–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2218" y="3525808"/>
            <a:ext cx="147196" cy="1979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5"/>
              </a:lnSpc>
              <a:spcBef>
                <a:spcPts val="74"/>
              </a:spcBef>
            </a:pPr>
            <a:r>
              <a:rPr sz="1350" spc="0" dirty="0" smtClean="0">
                <a:solidFill>
                  <a:srgbClr val="C00000"/>
                </a:solidFill>
                <a:latin typeface="Arial"/>
                <a:cs typeface="Arial"/>
              </a:rPr>
              <a:t>–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2218" y="3891815"/>
            <a:ext cx="146981" cy="197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5"/>
              </a:lnSpc>
              <a:spcBef>
                <a:spcPts val="74"/>
              </a:spcBef>
            </a:pPr>
            <a:r>
              <a:rPr sz="1350" spc="0" dirty="0" smtClean="0">
                <a:solidFill>
                  <a:srgbClr val="C00000"/>
                </a:solidFill>
                <a:latin typeface="Arial"/>
                <a:cs typeface="Arial"/>
              </a:rPr>
              <a:t>–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0166" y="4206240"/>
            <a:ext cx="36295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700" b="1" spc="0" baseline="3269" dirty="0" smtClean="0">
                <a:solidFill>
                  <a:srgbClr val="C00000"/>
                </a:solidFill>
                <a:latin typeface="Courier New"/>
                <a:cs typeface="Courier New"/>
              </a:rPr>
              <a:t>&lt;rt&gt;</a:t>
            </a:r>
            <a:r>
              <a:rPr sz="2700" spc="0" baseline="3034" dirty="0" smtClean="0">
                <a:latin typeface="Calibri"/>
                <a:cs typeface="Calibri"/>
              </a:rPr>
              <a:t>, </a:t>
            </a:r>
            <a:r>
              <a:rPr sz="2700" spc="236" baseline="3034" dirty="0" smtClean="0">
                <a:latin typeface="Calibri"/>
                <a:cs typeface="Calibri"/>
              </a:rPr>
              <a:t> </a:t>
            </a:r>
            <a:r>
              <a:rPr sz="2700" b="1" spc="0" baseline="3269" dirty="0" smtClean="0">
                <a:solidFill>
                  <a:srgbClr val="C00000"/>
                </a:solidFill>
                <a:latin typeface="Courier New"/>
                <a:cs typeface="Courier New"/>
              </a:rPr>
              <a:t>&lt;rp&gt;</a:t>
            </a:r>
            <a:r>
              <a:rPr sz="2700" b="1" spc="-25" baseline="3269" dirty="0" smtClean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(a</a:t>
            </a:r>
            <a:r>
              <a:rPr sz="3000" spc="4" baseline="2730" dirty="0" smtClean="0">
                <a:latin typeface="Calibri"/>
                <a:cs typeface="Calibri"/>
              </a:rPr>
              <a:t>n</a:t>
            </a:r>
            <a:r>
              <a:rPr sz="3000" spc="0" baseline="2730" dirty="0" smtClean="0">
                <a:latin typeface="Calibri"/>
                <a:cs typeface="Calibri"/>
              </a:rPr>
              <a:t>no</a:t>
            </a:r>
            <a:r>
              <a:rPr sz="3000" spc="-19" baseline="2730" dirty="0" smtClean="0">
                <a:latin typeface="Calibri"/>
                <a:cs typeface="Calibri"/>
              </a:rPr>
              <a:t>t</a:t>
            </a:r>
            <a:r>
              <a:rPr sz="3000" spc="-25" baseline="2730" dirty="0" smtClean="0">
                <a:latin typeface="Calibri"/>
                <a:cs typeface="Calibri"/>
              </a:rPr>
              <a:t>a</a:t>
            </a:r>
            <a:r>
              <a:rPr sz="3000" spc="0" baseline="2730" dirty="0" smtClean="0">
                <a:latin typeface="Calibri"/>
                <a:cs typeface="Calibri"/>
              </a:rPr>
              <a:t>tions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R</a:t>
            </a:r>
            <a:r>
              <a:rPr sz="3000" spc="4" baseline="2730" dirty="0" smtClean="0">
                <a:latin typeface="Calibri"/>
                <a:cs typeface="Calibri"/>
              </a:rPr>
              <a:t>u</a:t>
            </a:r>
            <a:r>
              <a:rPr sz="3000" spc="-9" baseline="2730" dirty="0" smtClean="0">
                <a:latin typeface="Calibri"/>
                <a:cs typeface="Calibri"/>
              </a:rPr>
              <a:t>b</a:t>
            </a:r>
            <a:r>
              <a:rPr sz="3000" spc="-129" baseline="2730" dirty="0" smtClean="0">
                <a:latin typeface="Calibri"/>
                <a:cs typeface="Calibri"/>
              </a:rPr>
              <a:t>y</a:t>
            </a:r>
            <a:r>
              <a:rPr sz="3000" spc="0" baseline="2730" dirty="0" smtClean="0">
                <a:latin typeface="Calibri"/>
                <a:cs typeface="Calibri"/>
              </a:rPr>
              <a:t>...)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6655" y="4225671"/>
            <a:ext cx="940256" cy="257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89"/>
              </a:lnSpc>
              <a:spcBef>
                <a:spcPts val="99"/>
              </a:spcBef>
            </a:pPr>
            <a:r>
              <a:rPr sz="2700" b="1" spc="0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&lt;ruby&gt;</a:t>
            </a:r>
            <a:r>
              <a:rPr sz="2700" spc="0" baseline="4551" dirty="0" smtClean="0"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218" y="4257575"/>
            <a:ext cx="146981" cy="197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5"/>
              </a:lnSpc>
              <a:spcBef>
                <a:spcPts val="74"/>
              </a:spcBef>
            </a:pPr>
            <a:r>
              <a:rPr sz="1350" spc="0" dirty="0" smtClean="0">
                <a:solidFill>
                  <a:srgbClr val="C00000"/>
                </a:solidFill>
                <a:latin typeface="Arial"/>
                <a:cs typeface="Arial"/>
              </a:rPr>
              <a:t>–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338" y="6227856"/>
            <a:ext cx="1526931" cy="491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49401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H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0" y="19050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6030912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6784976"/>
            <a:ext cx="9144000" cy="73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39546" y="353336"/>
            <a:ext cx="513186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De nouveaux types</a:t>
            </a:r>
            <a:r>
              <a:rPr sz="3600" i="1" spc="9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d'entrée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91276" y="353336"/>
            <a:ext cx="257977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de for</a:t>
            </a:r>
            <a:r>
              <a:rPr sz="3600" i="1" spc="9" dirty="0" smtClean="0">
                <a:solidFill>
                  <a:srgbClr val="333399"/>
                </a:solidFill>
                <a:latin typeface="Times New Roman"/>
                <a:cs typeface="Times New Roman"/>
              </a:rPr>
              <a:t>m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ulai</a:t>
            </a:r>
            <a:r>
              <a:rPr sz="3600" i="1" spc="-13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0550" y="1232662"/>
            <a:ext cx="3681533" cy="29563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1575" spc="0" baseline="8282" dirty="0" smtClean="0">
                <a:latin typeface="Arial"/>
                <a:cs typeface="Arial"/>
              </a:rPr>
              <a:t>●    </a:t>
            </a:r>
            <a:r>
              <a:rPr sz="1575" spc="223" baseline="8282" dirty="0" smtClean="0">
                <a:latin typeface="Arial"/>
                <a:cs typeface="Arial"/>
              </a:rPr>
              <a:t> </a:t>
            </a:r>
            <a:r>
              <a:rPr sz="3600" spc="-50" baseline="3413" dirty="0" smtClean="0">
                <a:latin typeface="Calibri"/>
                <a:cs typeface="Calibri"/>
              </a:rPr>
              <a:t>P</a:t>
            </a:r>
            <a:r>
              <a:rPr sz="3600" spc="0" baseline="3413" dirty="0" smtClean="0">
                <a:latin typeface="Calibri"/>
                <a:cs typeface="Calibri"/>
              </a:rPr>
              <a:t>our </a:t>
            </a:r>
            <a:r>
              <a:rPr sz="3600" spc="-54" baseline="3413" dirty="0" smtClean="0">
                <a:latin typeface="Calibri"/>
                <a:cs typeface="Calibri"/>
              </a:rPr>
              <a:t>f</a:t>
            </a:r>
            <a:r>
              <a:rPr sz="3600" spc="0" baseline="3413" dirty="0" smtClean="0">
                <a:latin typeface="Calibri"/>
                <a:cs typeface="Calibri"/>
              </a:rPr>
              <a:t>a</a:t>
            </a:r>
            <a:r>
              <a:rPr sz="3600" spc="4" baseline="3413" dirty="0" smtClean="0">
                <a:latin typeface="Calibri"/>
                <a:cs typeface="Calibri"/>
              </a:rPr>
              <a:t>c</a:t>
            </a:r>
            <a:r>
              <a:rPr sz="3600" spc="0" baseline="3413" dirty="0" smtClean="0">
                <a:latin typeface="Calibri"/>
                <a:cs typeface="Calibri"/>
              </a:rPr>
              <a:t>ili</a:t>
            </a:r>
            <a:r>
              <a:rPr sz="3600" spc="-19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er</a:t>
            </a:r>
            <a:r>
              <a:rPr sz="3600" spc="-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la </a:t>
            </a:r>
            <a:r>
              <a:rPr sz="3600" spc="-29" baseline="3413" dirty="0" smtClean="0">
                <a:latin typeface="Calibri"/>
                <a:cs typeface="Calibri"/>
              </a:rPr>
              <a:t>v</a:t>
            </a:r>
            <a:r>
              <a:rPr sz="3600" spc="0" baseline="3413" dirty="0" smtClean="0">
                <a:latin typeface="Calibri"/>
                <a:cs typeface="Calibri"/>
              </a:rPr>
              <a:t>éri</a:t>
            </a:r>
            <a:r>
              <a:rPr sz="3600" spc="9" baseline="3413" dirty="0" smtClean="0">
                <a:latin typeface="Calibri"/>
                <a:cs typeface="Calibri"/>
              </a:rPr>
              <a:t>f</a:t>
            </a:r>
            <a:r>
              <a:rPr sz="3600" spc="0" baseline="3413" dirty="0" smtClean="0">
                <a:latin typeface="Calibri"/>
                <a:cs typeface="Calibri"/>
              </a:rPr>
              <a:t>i</a:t>
            </a:r>
            <a:r>
              <a:rPr sz="3600" spc="-19" baseline="3413" dirty="0" smtClean="0">
                <a:latin typeface="Calibri"/>
                <a:cs typeface="Calibri"/>
              </a:rPr>
              <a:t>ca</a:t>
            </a:r>
            <a:r>
              <a:rPr sz="3600" spc="0" baseline="3413" dirty="0" smtClean="0">
                <a:latin typeface="Calibri"/>
                <a:cs typeface="Calibri"/>
              </a:rPr>
              <a:t>tion</a:t>
            </a:r>
            <a:endParaRPr sz="2400">
              <a:latin typeface="Calibri"/>
              <a:cs typeface="Calibri"/>
            </a:endParaRPr>
          </a:p>
          <a:p>
            <a:pPr marL="413512" marR="45720">
              <a:lnSpc>
                <a:spcPct val="94401"/>
              </a:lnSpc>
              <a:spcBef>
                <a:spcPts val="381"/>
              </a:spcBef>
            </a:pPr>
            <a:r>
              <a:rPr sz="800" spc="0" dirty="0" smtClean="0">
                <a:solidFill>
                  <a:srgbClr val="1F487C"/>
                </a:solidFill>
                <a:latin typeface="Arial"/>
                <a:cs typeface="Arial"/>
              </a:rPr>
              <a:t>●       </a:t>
            </a:r>
            <a:r>
              <a:rPr sz="800" spc="64" dirty="0" smtClean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1F487C"/>
                </a:solidFill>
                <a:latin typeface="Courier New"/>
                <a:cs typeface="Courier New"/>
              </a:rPr>
              <a:t>da</a:t>
            </a:r>
            <a:r>
              <a:rPr sz="1800" b="1" spc="-14" dirty="0" smtClean="0">
                <a:solidFill>
                  <a:srgbClr val="1F487C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1F487C"/>
                </a:solidFill>
                <a:latin typeface="Courier New"/>
                <a:cs typeface="Courier New"/>
              </a:rPr>
              <a:t>e</a:t>
            </a:r>
            <a:r>
              <a:rPr sz="1800" b="1" spc="-14" dirty="0" smtClean="0">
                <a:solidFill>
                  <a:srgbClr val="1F487C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1F487C"/>
                </a:solidFill>
                <a:latin typeface="Courier New"/>
                <a:cs typeface="Courier New"/>
              </a:rPr>
              <a:t>ime</a:t>
            </a:r>
            <a:endParaRPr sz="1800">
              <a:latin typeface="Courier New"/>
              <a:cs typeface="Courier New"/>
            </a:endParaRPr>
          </a:p>
          <a:p>
            <a:pPr marL="413512" marR="45720">
              <a:lnSpc>
                <a:spcPct val="94401"/>
              </a:lnSpc>
              <a:spcBef>
                <a:spcPts val="555"/>
              </a:spcBef>
            </a:pPr>
            <a:r>
              <a:rPr sz="800" spc="0" dirty="0" smtClean="0">
                <a:solidFill>
                  <a:srgbClr val="1F487C"/>
                </a:solidFill>
                <a:latin typeface="Arial"/>
                <a:cs typeface="Arial"/>
              </a:rPr>
              <a:t>●       </a:t>
            </a:r>
            <a:r>
              <a:rPr sz="800" spc="64" dirty="0" smtClean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1F487C"/>
                </a:solidFill>
                <a:latin typeface="Courier New"/>
                <a:cs typeface="Courier New"/>
              </a:rPr>
              <a:t>da</a:t>
            </a:r>
            <a:r>
              <a:rPr sz="1800" b="1" spc="-14" dirty="0" smtClean="0">
                <a:solidFill>
                  <a:srgbClr val="1F487C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1F487C"/>
                </a:solidFill>
                <a:latin typeface="Courier New"/>
                <a:cs typeface="Courier New"/>
              </a:rPr>
              <a:t>e</a:t>
            </a:r>
            <a:r>
              <a:rPr sz="1800" b="1" spc="-14" dirty="0" smtClean="0">
                <a:solidFill>
                  <a:srgbClr val="1F487C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1F487C"/>
                </a:solidFill>
                <a:latin typeface="Courier New"/>
                <a:cs typeface="Courier New"/>
              </a:rPr>
              <a:t>im</a:t>
            </a:r>
            <a:r>
              <a:rPr sz="1800" b="1" spc="-14" dirty="0" smtClean="0">
                <a:solidFill>
                  <a:srgbClr val="1F487C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1F487C"/>
                </a:solidFill>
                <a:latin typeface="Courier New"/>
                <a:cs typeface="Courier New"/>
              </a:rPr>
              <a:t>-</a:t>
            </a:r>
            <a:r>
              <a:rPr sz="1800" b="1" spc="-14" dirty="0" smtClean="0">
                <a:solidFill>
                  <a:srgbClr val="1F487C"/>
                </a:solidFill>
                <a:latin typeface="Courier New"/>
                <a:cs typeface="Courier New"/>
              </a:rPr>
              <a:t>lo</a:t>
            </a:r>
            <a:r>
              <a:rPr sz="1800" b="1" spc="0" dirty="0" smtClean="0">
                <a:solidFill>
                  <a:srgbClr val="1F487C"/>
                </a:solidFill>
                <a:latin typeface="Courier New"/>
                <a:cs typeface="Courier New"/>
              </a:rPr>
              <a:t>cal</a:t>
            </a:r>
            <a:endParaRPr sz="1800">
              <a:latin typeface="Courier New"/>
              <a:cs typeface="Courier New"/>
            </a:endParaRPr>
          </a:p>
          <a:p>
            <a:pPr marL="413512" marR="45720">
              <a:lnSpc>
                <a:spcPct val="94401"/>
              </a:lnSpc>
              <a:spcBef>
                <a:spcPts val="552"/>
              </a:spcBef>
            </a:pPr>
            <a:r>
              <a:rPr sz="800" spc="0" dirty="0" smtClean="0">
                <a:solidFill>
                  <a:srgbClr val="1F487C"/>
                </a:solidFill>
                <a:latin typeface="Arial"/>
                <a:cs typeface="Arial"/>
              </a:rPr>
              <a:t>●       </a:t>
            </a:r>
            <a:r>
              <a:rPr sz="800" spc="64" dirty="0" smtClean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1F487C"/>
                </a:solidFill>
                <a:latin typeface="Courier New"/>
                <a:cs typeface="Courier New"/>
              </a:rPr>
              <a:t>da</a:t>
            </a:r>
            <a:r>
              <a:rPr sz="1800" b="1" spc="-14" dirty="0" smtClean="0">
                <a:solidFill>
                  <a:srgbClr val="1F487C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1F487C"/>
                </a:solidFill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413512" marR="45720">
              <a:lnSpc>
                <a:spcPct val="94401"/>
              </a:lnSpc>
              <a:spcBef>
                <a:spcPts val="552"/>
              </a:spcBef>
            </a:pPr>
            <a:r>
              <a:rPr sz="800" spc="0" dirty="0" smtClean="0">
                <a:solidFill>
                  <a:srgbClr val="1F487C"/>
                </a:solidFill>
                <a:latin typeface="Arial"/>
                <a:cs typeface="Arial"/>
              </a:rPr>
              <a:t>●       </a:t>
            </a:r>
            <a:r>
              <a:rPr sz="800" spc="64" dirty="0" smtClean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1F487C"/>
                </a:solidFill>
                <a:latin typeface="Courier New"/>
                <a:cs typeface="Courier New"/>
              </a:rPr>
              <a:t>mo</a:t>
            </a:r>
            <a:r>
              <a:rPr sz="1800" b="1" spc="-14" dirty="0" smtClean="0">
                <a:solidFill>
                  <a:srgbClr val="1F487C"/>
                </a:solidFill>
                <a:latin typeface="Courier New"/>
                <a:cs typeface="Courier New"/>
              </a:rPr>
              <a:t>n</a:t>
            </a:r>
            <a:r>
              <a:rPr sz="1800" b="1" spc="0" dirty="0" smtClean="0">
                <a:solidFill>
                  <a:srgbClr val="1F487C"/>
                </a:solidFill>
                <a:latin typeface="Courier New"/>
                <a:cs typeface="Courier New"/>
              </a:rPr>
              <a:t>th</a:t>
            </a:r>
            <a:endParaRPr sz="1800">
              <a:latin typeface="Courier New"/>
              <a:cs typeface="Courier New"/>
            </a:endParaRPr>
          </a:p>
          <a:p>
            <a:pPr marL="413512" marR="45720">
              <a:lnSpc>
                <a:spcPct val="94401"/>
              </a:lnSpc>
              <a:spcBef>
                <a:spcPts val="552"/>
              </a:spcBef>
            </a:pPr>
            <a:r>
              <a:rPr sz="800" spc="0" dirty="0" smtClean="0">
                <a:solidFill>
                  <a:srgbClr val="1F487C"/>
                </a:solidFill>
                <a:latin typeface="Arial"/>
                <a:cs typeface="Arial"/>
              </a:rPr>
              <a:t>●       </a:t>
            </a:r>
            <a:r>
              <a:rPr sz="800" spc="64" dirty="0" smtClean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1F487C"/>
                </a:solidFill>
                <a:latin typeface="Courier New"/>
                <a:cs typeface="Courier New"/>
              </a:rPr>
              <a:t>we</a:t>
            </a:r>
            <a:r>
              <a:rPr sz="1800" b="1" spc="-14" dirty="0" smtClean="0">
                <a:solidFill>
                  <a:srgbClr val="1F487C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1F487C"/>
                </a:solidFill>
                <a:latin typeface="Courier New"/>
                <a:cs typeface="Courier New"/>
              </a:rPr>
              <a:t>k</a:t>
            </a:r>
            <a:endParaRPr sz="1800">
              <a:latin typeface="Courier New"/>
              <a:cs typeface="Courier New"/>
            </a:endParaRPr>
          </a:p>
          <a:p>
            <a:pPr marL="413512" marR="45720">
              <a:lnSpc>
                <a:spcPct val="94401"/>
              </a:lnSpc>
              <a:spcBef>
                <a:spcPts val="554"/>
              </a:spcBef>
            </a:pPr>
            <a:r>
              <a:rPr sz="800" spc="0" dirty="0" smtClean="0">
                <a:solidFill>
                  <a:srgbClr val="1F487C"/>
                </a:solidFill>
                <a:latin typeface="Arial"/>
                <a:cs typeface="Arial"/>
              </a:rPr>
              <a:t>●       </a:t>
            </a:r>
            <a:r>
              <a:rPr sz="800" spc="64" dirty="0" smtClean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1F487C"/>
                </a:solidFill>
                <a:latin typeface="Courier New"/>
                <a:cs typeface="Courier New"/>
              </a:rPr>
              <a:t>ti</a:t>
            </a:r>
            <a:r>
              <a:rPr sz="1800" b="1" spc="-14" dirty="0" smtClean="0">
                <a:solidFill>
                  <a:srgbClr val="1F487C"/>
                </a:solidFill>
                <a:latin typeface="Courier New"/>
                <a:cs typeface="Courier New"/>
              </a:rPr>
              <a:t>m</a:t>
            </a:r>
            <a:r>
              <a:rPr sz="1800" b="1" spc="0" dirty="0" smtClean="0">
                <a:solidFill>
                  <a:srgbClr val="1F487C"/>
                </a:solidFill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413512" marR="45720">
              <a:lnSpc>
                <a:spcPct val="94401"/>
              </a:lnSpc>
              <a:spcBef>
                <a:spcPts val="552"/>
              </a:spcBef>
            </a:pPr>
            <a:r>
              <a:rPr sz="800" spc="0" dirty="0" smtClean="0">
                <a:solidFill>
                  <a:srgbClr val="1F487C"/>
                </a:solidFill>
                <a:latin typeface="Arial"/>
                <a:cs typeface="Arial"/>
              </a:rPr>
              <a:t>●       </a:t>
            </a:r>
            <a:r>
              <a:rPr sz="800" spc="59" dirty="0" smtClean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1F487C"/>
                </a:solidFill>
                <a:latin typeface="Courier New"/>
                <a:cs typeface="Courier New"/>
              </a:rPr>
              <a:t>tel</a:t>
            </a:r>
            <a:endParaRPr sz="1800">
              <a:latin typeface="Courier New"/>
              <a:cs typeface="Courier New"/>
            </a:endParaRPr>
          </a:p>
          <a:p>
            <a:pPr marL="413512" marR="45720">
              <a:lnSpc>
                <a:spcPct val="94401"/>
              </a:lnSpc>
              <a:spcBef>
                <a:spcPts val="552"/>
              </a:spcBef>
            </a:pPr>
            <a:r>
              <a:rPr sz="800" spc="0" dirty="0" smtClean="0">
                <a:solidFill>
                  <a:srgbClr val="1F487C"/>
                </a:solidFill>
                <a:latin typeface="Arial"/>
                <a:cs typeface="Arial"/>
              </a:rPr>
              <a:t>●       </a:t>
            </a:r>
            <a:r>
              <a:rPr sz="800" spc="59" dirty="0" smtClean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1F487C"/>
                </a:solidFill>
                <a:latin typeface="Courier New"/>
                <a:cs typeface="Courier New"/>
              </a:rPr>
              <a:t>nu</a:t>
            </a:r>
            <a:r>
              <a:rPr sz="1800" b="1" spc="-14" dirty="0" smtClean="0">
                <a:solidFill>
                  <a:srgbClr val="1F487C"/>
                </a:solidFill>
                <a:latin typeface="Courier New"/>
                <a:cs typeface="Courier New"/>
              </a:rPr>
              <a:t>m</a:t>
            </a:r>
            <a:r>
              <a:rPr sz="1800" b="1" spc="0" dirty="0" smtClean="0">
                <a:solidFill>
                  <a:srgbClr val="1F487C"/>
                </a:solidFill>
                <a:latin typeface="Courier New"/>
                <a:cs typeface="Courier New"/>
              </a:rPr>
              <a:t>b</a:t>
            </a:r>
            <a:r>
              <a:rPr sz="1800" b="1" spc="-14" dirty="0" smtClean="0">
                <a:solidFill>
                  <a:srgbClr val="1F487C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1F487C"/>
                </a:solidFill>
                <a:latin typeface="Courier New"/>
                <a:cs typeface="Courier New"/>
              </a:rPr>
              <a:t>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69791" y="1232662"/>
            <a:ext cx="38188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9" baseline="3413" dirty="0" smtClean="0">
                <a:latin typeface="Calibri"/>
                <a:cs typeface="Calibri"/>
              </a:rPr>
              <a:t>d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49571" y="1232662"/>
            <a:ext cx="141225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44" baseline="3413" dirty="0" smtClean="0">
                <a:latin typeface="Calibri"/>
                <a:cs typeface="Calibri"/>
              </a:rPr>
              <a:t>f</a:t>
            </a:r>
            <a:r>
              <a:rPr sz="3600" spc="0" baseline="3413" dirty="0" smtClean="0">
                <a:latin typeface="Calibri"/>
                <a:cs typeface="Calibri"/>
              </a:rPr>
              <a:t>orm</a:t>
            </a:r>
            <a:r>
              <a:rPr sz="3600" spc="-19" baseline="3413" dirty="0" smtClean="0">
                <a:latin typeface="Calibri"/>
                <a:cs typeface="Calibri"/>
              </a:rPr>
              <a:t>a</a:t>
            </a:r>
            <a:r>
              <a:rPr sz="3600" spc="0" baseline="3413" dirty="0" smtClean="0">
                <a:latin typeface="Calibri"/>
                <a:cs typeface="Calibri"/>
              </a:rPr>
              <a:t>t</a:t>
            </a:r>
            <a:r>
              <a:rPr sz="3600" spc="-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des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59576" y="1232662"/>
            <a:ext cx="199985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données</a:t>
            </a:r>
            <a:r>
              <a:rPr sz="3600" spc="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saisies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57871" y="1232662"/>
            <a:ext cx="1526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79747" y="2014112"/>
            <a:ext cx="1497408" cy="1612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1F487C"/>
                </a:solidFill>
                <a:latin typeface="Courier New"/>
                <a:cs typeface="Courier New"/>
              </a:rPr>
              <a:t>em</a:t>
            </a:r>
            <a:r>
              <a:rPr sz="2700" b="1" spc="-14" baseline="4904" dirty="0" smtClean="0">
                <a:solidFill>
                  <a:srgbClr val="1F487C"/>
                </a:solidFill>
                <a:latin typeface="Courier New"/>
                <a:cs typeface="Courier New"/>
              </a:rPr>
              <a:t>a</a:t>
            </a:r>
            <a:r>
              <a:rPr sz="2700" b="1" spc="0" baseline="4904" dirty="0" smtClean="0">
                <a:solidFill>
                  <a:srgbClr val="1F487C"/>
                </a:solidFill>
                <a:latin typeface="Courier New"/>
                <a:cs typeface="Courier New"/>
              </a:rPr>
              <a:t>il</a:t>
            </a:r>
            <a:endParaRPr sz="1800">
              <a:latin typeface="Courier New"/>
              <a:cs typeface="Courier New"/>
            </a:endParaRPr>
          </a:p>
          <a:p>
            <a:pPr marL="12700" marR="626082">
              <a:lnSpc>
                <a:spcPts val="2039"/>
              </a:lnSpc>
              <a:spcBef>
                <a:spcPts val="457"/>
              </a:spcBef>
            </a:pPr>
            <a:r>
              <a:rPr sz="1800" b="1" spc="0" dirty="0" smtClean="0">
                <a:solidFill>
                  <a:srgbClr val="1F487C"/>
                </a:solidFill>
                <a:latin typeface="Courier New"/>
                <a:cs typeface="Courier New"/>
              </a:rPr>
              <a:t>url </a:t>
            </a:r>
            <a:endParaRPr sz="1800">
              <a:latin typeface="Courier New"/>
              <a:cs typeface="Courier New"/>
            </a:endParaRPr>
          </a:p>
          <a:p>
            <a:pPr marL="12700" marR="626082">
              <a:lnSpc>
                <a:spcPts val="2039"/>
              </a:lnSpc>
              <a:spcBef>
                <a:spcPts val="552"/>
              </a:spcBef>
            </a:pPr>
            <a:r>
              <a:rPr sz="1800" b="1" spc="0" dirty="0" smtClean="0">
                <a:solidFill>
                  <a:srgbClr val="1F487C"/>
                </a:solidFill>
                <a:latin typeface="Courier New"/>
                <a:cs typeface="Courier New"/>
              </a:rPr>
              <a:t>se</a:t>
            </a:r>
            <a:r>
              <a:rPr sz="1800" b="1" spc="-14" dirty="0" smtClean="0">
                <a:solidFill>
                  <a:srgbClr val="1F487C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1F487C"/>
                </a:solidFill>
                <a:latin typeface="Courier New"/>
                <a:cs typeface="Courier New"/>
              </a:rPr>
              <a:t>r</a:t>
            </a:r>
            <a:r>
              <a:rPr sz="1800" b="1" spc="-14" dirty="0" smtClean="0">
                <a:solidFill>
                  <a:srgbClr val="1F487C"/>
                </a:solidFill>
                <a:latin typeface="Courier New"/>
                <a:cs typeface="Courier New"/>
              </a:rPr>
              <a:t>c</a:t>
            </a:r>
            <a:r>
              <a:rPr sz="1800" b="1" spc="0" dirty="0" smtClean="0">
                <a:solidFill>
                  <a:srgbClr val="1F487C"/>
                </a:solidFill>
                <a:latin typeface="Courier New"/>
                <a:cs typeface="Courier New"/>
              </a:rPr>
              <a:t>h </a:t>
            </a:r>
            <a:endParaRPr sz="1800">
              <a:latin typeface="Courier New"/>
              <a:cs typeface="Courier New"/>
            </a:endParaRPr>
          </a:p>
          <a:p>
            <a:pPr marL="12700" marR="626082">
              <a:lnSpc>
                <a:spcPts val="2039"/>
              </a:lnSpc>
              <a:spcBef>
                <a:spcPts val="552"/>
              </a:spcBef>
            </a:pPr>
            <a:r>
              <a:rPr sz="1800" b="1" spc="0" dirty="0" smtClean="0">
                <a:solidFill>
                  <a:srgbClr val="1F487C"/>
                </a:solidFill>
                <a:latin typeface="Courier New"/>
                <a:cs typeface="Courier New"/>
              </a:rPr>
              <a:t>co</a:t>
            </a:r>
            <a:r>
              <a:rPr sz="1800" b="1" spc="-14" dirty="0" smtClean="0">
                <a:solidFill>
                  <a:srgbClr val="1F487C"/>
                </a:solidFill>
                <a:latin typeface="Courier New"/>
                <a:cs typeface="Courier New"/>
              </a:rPr>
              <a:t>l</a:t>
            </a:r>
            <a:r>
              <a:rPr sz="1800" b="1" spc="0" dirty="0" smtClean="0">
                <a:solidFill>
                  <a:srgbClr val="1F487C"/>
                </a:solidFill>
                <a:latin typeface="Courier New"/>
                <a:cs typeface="Courier New"/>
              </a:rPr>
              <a:t>or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340"/>
              </a:lnSpc>
              <a:spcBef>
                <a:spcPts val="669"/>
              </a:spcBef>
            </a:pPr>
            <a:r>
              <a:rPr sz="2700" b="1" spc="0" baseline="1634" dirty="0" smtClean="0">
                <a:solidFill>
                  <a:srgbClr val="1F487C"/>
                </a:solidFill>
                <a:latin typeface="Courier New"/>
                <a:cs typeface="Courier New"/>
              </a:rPr>
              <a:t>formacti</a:t>
            </a:r>
            <a:r>
              <a:rPr sz="2700" b="1" spc="-14" baseline="1634" dirty="0" smtClean="0">
                <a:solidFill>
                  <a:srgbClr val="1F487C"/>
                </a:solidFill>
                <a:latin typeface="Courier New"/>
                <a:cs typeface="Courier New"/>
              </a:rPr>
              <a:t>o</a:t>
            </a:r>
            <a:r>
              <a:rPr sz="2700" b="1" spc="0" baseline="1634" dirty="0" smtClean="0">
                <a:solidFill>
                  <a:srgbClr val="1F487C"/>
                </a:solidFill>
                <a:latin typeface="Courier New"/>
                <a:cs typeface="Courier New"/>
              </a:rPr>
              <a:t>n</a:t>
            </a:r>
            <a:r>
              <a:rPr sz="3000" spc="0" baseline="1365" dirty="0" smtClean="0"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85615" y="2098139"/>
            <a:ext cx="103538" cy="129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sz="800" spc="0" dirty="0" smtClean="0">
                <a:solidFill>
                  <a:srgbClr val="1F487C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85615" y="2427457"/>
            <a:ext cx="103768" cy="129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sz="800" spc="0" dirty="0" smtClean="0">
                <a:solidFill>
                  <a:srgbClr val="1F487C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85615" y="2756888"/>
            <a:ext cx="103538" cy="129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sz="800" spc="0" dirty="0" smtClean="0">
                <a:solidFill>
                  <a:srgbClr val="1F487C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85615" y="3086072"/>
            <a:ext cx="103538" cy="129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sz="800" spc="0" dirty="0" smtClean="0">
                <a:solidFill>
                  <a:srgbClr val="1F487C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3813" y="3346450"/>
            <a:ext cx="169606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700" b="1" baseline="3269" dirty="0" smtClean="0">
                <a:solidFill>
                  <a:srgbClr val="1F487C"/>
                </a:solidFill>
                <a:latin typeface="Courier New"/>
                <a:cs typeface="Courier New"/>
              </a:rPr>
              <a:t>formmet</a:t>
            </a:r>
            <a:r>
              <a:rPr sz="2700" b="1" spc="-14" baseline="3269" dirty="0" smtClean="0">
                <a:solidFill>
                  <a:srgbClr val="1F487C"/>
                </a:solidFill>
                <a:latin typeface="Courier New"/>
                <a:cs typeface="Courier New"/>
              </a:rPr>
              <a:t>h</a:t>
            </a:r>
            <a:r>
              <a:rPr sz="2700" b="1" spc="0" baseline="3269" dirty="0" smtClean="0">
                <a:solidFill>
                  <a:srgbClr val="1F487C"/>
                </a:solidFill>
                <a:latin typeface="Courier New"/>
                <a:cs typeface="Courier New"/>
              </a:rPr>
              <a:t>od</a:t>
            </a:r>
            <a:r>
              <a:rPr sz="2700" b="1" spc="-669" baseline="3269" dirty="0" smtClean="0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sz="3000" spc="-14" baseline="2730" dirty="0" smtClean="0">
                <a:latin typeface="Calibri"/>
                <a:cs typeface="Calibri"/>
              </a:rPr>
              <a:t>e</a:t>
            </a:r>
            <a:r>
              <a:rPr sz="3000" spc="0" baseline="2730" dirty="0" smtClean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85615" y="3453356"/>
            <a:ext cx="103538" cy="129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sz="800" spc="0" dirty="0" smtClean="0">
                <a:solidFill>
                  <a:srgbClr val="1F487C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9747" y="3651275"/>
            <a:ext cx="280244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700" b="1" baseline="3269" dirty="0" smtClean="0">
                <a:solidFill>
                  <a:srgbClr val="1F487C"/>
                </a:solidFill>
                <a:latin typeface="Courier New"/>
                <a:cs typeface="Courier New"/>
              </a:rPr>
              <a:t>formenct</a:t>
            </a:r>
            <a:r>
              <a:rPr sz="2700" b="1" spc="-14" baseline="3269" dirty="0" smtClean="0">
                <a:solidFill>
                  <a:srgbClr val="1F487C"/>
                </a:solidFill>
                <a:latin typeface="Courier New"/>
                <a:cs typeface="Courier New"/>
              </a:rPr>
              <a:t>y</a:t>
            </a:r>
            <a:r>
              <a:rPr sz="2700" b="1" spc="0" baseline="3269" dirty="0" smtClean="0">
                <a:solidFill>
                  <a:srgbClr val="1F487C"/>
                </a:solidFill>
                <a:latin typeface="Courier New"/>
                <a:cs typeface="Courier New"/>
              </a:rPr>
              <a:t>pe</a:t>
            </a:r>
            <a:r>
              <a:rPr sz="2700" b="1" spc="-669" baseline="3269" dirty="0" smtClean="0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sz="3000" spc="-25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9" baseline="2730" dirty="0" smtClean="0">
                <a:latin typeface="Calibri"/>
                <a:cs typeface="Calibri"/>
              </a:rPr>
              <a:t>m</a:t>
            </a:r>
            <a:r>
              <a:rPr sz="3000" spc="0" baseline="2730" dirty="0" smtClean="0">
                <a:latin typeface="Calibri"/>
                <a:cs typeface="Calibri"/>
              </a:rPr>
              <a:t>place</a:t>
            </a:r>
            <a:r>
              <a:rPr sz="3000" spc="-25" baseline="2730" dirty="0" smtClean="0">
                <a:latin typeface="Calibri"/>
                <a:cs typeface="Calibri"/>
              </a:rPr>
              <a:t>n</a:t>
            </a:r>
            <a:r>
              <a:rPr sz="3000" spc="0" baseline="2730" dirty="0" smtClean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9747" y="3956304"/>
            <a:ext cx="95029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700" b="1" spc="0" baseline="3269" dirty="0" smtClean="0">
                <a:solidFill>
                  <a:srgbClr val="1F487C"/>
                </a:solidFill>
                <a:latin typeface="Courier New"/>
                <a:cs typeface="Courier New"/>
              </a:rPr>
              <a:t>action</a:t>
            </a:r>
            <a:r>
              <a:rPr sz="3000" spc="0" baseline="2730" dirty="0" smtClean="0"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78221" y="3956304"/>
            <a:ext cx="95003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700" b="1" spc="0" baseline="3269" dirty="0" smtClean="0">
                <a:solidFill>
                  <a:srgbClr val="1F487C"/>
                </a:solidFill>
                <a:latin typeface="Courier New"/>
                <a:cs typeface="Courier New"/>
              </a:rPr>
              <a:t>method</a:t>
            </a:r>
            <a:r>
              <a:rPr sz="3000" spc="0" baseline="2730" dirty="0" smtClean="0"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5298" y="3979183"/>
            <a:ext cx="101996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1F487C"/>
                </a:solidFill>
                <a:latin typeface="Courier New"/>
                <a:cs typeface="Courier New"/>
              </a:rPr>
              <a:t>enctype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1362" y="4279392"/>
            <a:ext cx="406451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200" spc="0" baseline="7246" dirty="0" smtClean="0">
                <a:solidFill>
                  <a:srgbClr val="1F487C"/>
                </a:solidFill>
                <a:latin typeface="Arial"/>
                <a:cs typeface="Arial"/>
              </a:rPr>
              <a:t>●       </a:t>
            </a:r>
            <a:r>
              <a:rPr sz="1200" spc="59" baseline="7246" dirty="0" smtClean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700" b="1" spc="0" baseline="3269" dirty="0" smtClean="0">
                <a:solidFill>
                  <a:srgbClr val="1F487C"/>
                </a:solidFill>
                <a:latin typeface="Courier New"/>
                <a:cs typeface="Courier New"/>
              </a:rPr>
              <a:t>range</a:t>
            </a:r>
            <a:r>
              <a:rPr sz="2700" b="1" spc="-659" baseline="3269" dirty="0" smtClean="0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(</a:t>
            </a:r>
            <a:r>
              <a:rPr sz="3000" spc="-34" baseline="2730" dirty="0" smtClean="0">
                <a:latin typeface="Calibri"/>
                <a:cs typeface="Calibri"/>
              </a:rPr>
              <a:t>a</a:t>
            </a:r>
            <a:r>
              <a:rPr sz="3000" spc="-29" baseline="2730" dirty="0" smtClean="0">
                <a:latin typeface="Calibri"/>
                <a:cs typeface="Calibri"/>
              </a:rPr>
              <a:t>v</a:t>
            </a:r>
            <a:r>
              <a:rPr sz="3000" spc="0" baseline="2730" dirty="0" smtClean="0">
                <a:latin typeface="Calibri"/>
                <a:cs typeface="Calibri"/>
              </a:rPr>
              <a:t>ec</a:t>
            </a:r>
            <a:r>
              <a:rPr sz="3000" spc="1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l</a:t>
            </a:r>
            <a:r>
              <a:rPr sz="3000" spc="-4" baseline="2730" dirty="0" smtClean="0">
                <a:latin typeface="Calibri"/>
                <a:cs typeface="Calibri"/>
              </a:rPr>
              <a:t>e</a:t>
            </a:r>
            <a:r>
              <a:rPr sz="3000" spc="0" baseline="2730" dirty="0" smtClean="0">
                <a:latin typeface="Calibri"/>
                <a:cs typeface="Calibri"/>
              </a:rPr>
              <a:t>s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spc="-29" baseline="2730" dirty="0" smtClean="0">
                <a:latin typeface="Calibri"/>
                <a:cs typeface="Calibri"/>
              </a:rPr>
              <a:t>v</a:t>
            </a:r>
            <a:r>
              <a:rPr sz="3000" spc="0" baseline="2730" dirty="0" smtClean="0">
                <a:latin typeface="Calibri"/>
                <a:cs typeface="Calibri"/>
              </a:rPr>
              <a:t>al</a:t>
            </a:r>
            <a:r>
              <a:rPr sz="3000" spc="-4" baseline="2730" dirty="0" smtClean="0">
                <a:latin typeface="Calibri"/>
                <a:cs typeface="Calibri"/>
              </a:rPr>
              <a:t>e</a:t>
            </a:r>
            <a:r>
              <a:rPr sz="3000" spc="0" baseline="2730" dirty="0" smtClean="0">
                <a:latin typeface="Calibri"/>
                <a:cs typeface="Calibri"/>
              </a:rPr>
              <a:t>u</a:t>
            </a:r>
            <a:r>
              <a:rPr sz="3000" spc="-34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s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m</a:t>
            </a:r>
            <a:r>
              <a:rPr sz="3000" spc="-9" baseline="2730" dirty="0" smtClean="0">
                <a:latin typeface="Calibri"/>
                <a:cs typeface="Calibri"/>
              </a:rPr>
              <a:t>i</a:t>
            </a:r>
            <a:r>
              <a:rPr sz="3000" spc="0" baseline="2730" dirty="0" smtClean="0">
                <a:latin typeface="Calibri"/>
                <a:cs typeface="Calibri"/>
              </a:rPr>
              <a:t>n </a:t>
            </a:r>
            <a:r>
              <a:rPr sz="3000" spc="-14" baseline="2730" dirty="0" smtClean="0">
                <a:latin typeface="Calibri"/>
                <a:cs typeface="Calibri"/>
              </a:rPr>
              <a:t>e</a:t>
            </a:r>
            <a:r>
              <a:rPr sz="3000" spc="0" baseline="2730" dirty="0" smtClean="0">
                <a:latin typeface="Calibri"/>
                <a:cs typeface="Calibri"/>
              </a:rPr>
              <a:t>t</a:t>
            </a:r>
            <a:r>
              <a:rPr sz="3000" spc="1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m</a:t>
            </a:r>
            <a:r>
              <a:rPr sz="3000" spc="-29" baseline="2730" dirty="0" smtClean="0">
                <a:latin typeface="Calibri"/>
                <a:cs typeface="Calibri"/>
              </a:rPr>
              <a:t>a</a:t>
            </a:r>
            <a:r>
              <a:rPr sz="3000" spc="0" baseline="2730" dirty="0" smtClean="0">
                <a:latin typeface="Calibri"/>
                <a:cs typeface="Calibri"/>
              </a:rPr>
              <a:t>x)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338" y="6227856"/>
            <a:ext cx="1526931" cy="491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49401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H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0" y="19050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6030912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6784976"/>
            <a:ext cx="9144000" cy="73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89683" y="2132914"/>
            <a:ext cx="5256403" cy="352729"/>
          </a:xfrm>
          <a:custGeom>
            <a:avLst/>
            <a:gdLst/>
            <a:ahLst/>
            <a:cxnLst/>
            <a:rect l="l" t="t" r="r" b="b"/>
            <a:pathLst>
              <a:path w="5256403" h="352729">
                <a:moveTo>
                  <a:pt x="0" y="352729"/>
                </a:moveTo>
                <a:lnTo>
                  <a:pt x="5256403" y="352729"/>
                </a:lnTo>
                <a:lnTo>
                  <a:pt x="5256403" y="0"/>
                </a:lnTo>
                <a:lnTo>
                  <a:pt x="0" y="0"/>
                </a:lnTo>
                <a:lnTo>
                  <a:pt x="0" y="35272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89683" y="2132914"/>
            <a:ext cx="5256403" cy="352729"/>
          </a:xfrm>
          <a:custGeom>
            <a:avLst/>
            <a:gdLst/>
            <a:ahLst/>
            <a:cxnLst/>
            <a:rect l="l" t="t" r="r" b="b"/>
            <a:pathLst>
              <a:path w="5256403" h="352729">
                <a:moveTo>
                  <a:pt x="0" y="352729"/>
                </a:moveTo>
                <a:lnTo>
                  <a:pt x="5256403" y="352729"/>
                </a:lnTo>
                <a:lnTo>
                  <a:pt x="5256403" y="0"/>
                </a:lnTo>
                <a:lnTo>
                  <a:pt x="0" y="0"/>
                </a:lnTo>
                <a:lnTo>
                  <a:pt x="0" y="3527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15618" y="3716985"/>
            <a:ext cx="7344790" cy="2175510"/>
          </a:xfrm>
          <a:custGeom>
            <a:avLst/>
            <a:gdLst/>
            <a:ahLst/>
            <a:cxnLst/>
            <a:rect l="l" t="t" r="r" b="b"/>
            <a:pathLst>
              <a:path w="7344790" h="2175510">
                <a:moveTo>
                  <a:pt x="0" y="2175510"/>
                </a:moveTo>
                <a:lnTo>
                  <a:pt x="7344790" y="2175510"/>
                </a:lnTo>
                <a:lnTo>
                  <a:pt x="7344790" y="0"/>
                </a:lnTo>
                <a:lnTo>
                  <a:pt x="0" y="0"/>
                </a:lnTo>
                <a:lnTo>
                  <a:pt x="0" y="217551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15618" y="3716985"/>
            <a:ext cx="7344790" cy="2175510"/>
          </a:xfrm>
          <a:custGeom>
            <a:avLst/>
            <a:gdLst/>
            <a:ahLst/>
            <a:cxnLst/>
            <a:rect l="l" t="t" r="r" b="b"/>
            <a:pathLst>
              <a:path w="7344790" h="2175510">
                <a:moveTo>
                  <a:pt x="0" y="2175510"/>
                </a:moveTo>
                <a:lnTo>
                  <a:pt x="7344790" y="2175510"/>
                </a:lnTo>
                <a:lnTo>
                  <a:pt x="7344790" y="0"/>
                </a:lnTo>
                <a:lnTo>
                  <a:pt x="0" y="0"/>
                </a:lnTo>
                <a:lnTo>
                  <a:pt x="0" y="217551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90550" y="353336"/>
            <a:ext cx="6497420" cy="15752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96691" marR="5581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Mais aussi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1725"/>
              </a:lnSpc>
              <a:spcBef>
                <a:spcPts val="2574"/>
              </a:spcBef>
            </a:pPr>
            <a:r>
              <a:rPr sz="1050" spc="0" dirty="0" smtClean="0">
                <a:latin typeface="Arial"/>
                <a:cs typeface="Arial"/>
              </a:rPr>
              <a:t>●    </a:t>
            </a:r>
            <a:r>
              <a:rPr sz="1050" spc="223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Des e</a:t>
            </a:r>
            <a:r>
              <a:rPr sz="2400" spc="-19" dirty="0" smtClean="0">
                <a:latin typeface="Calibri"/>
                <a:cs typeface="Calibri"/>
              </a:rPr>
              <a:t>n</a:t>
            </a:r>
            <a:r>
              <a:rPr sz="2400" spc="0" dirty="0" smtClean="0">
                <a:latin typeface="Calibri"/>
                <a:cs typeface="Calibri"/>
              </a:rPr>
              <a:t>t</a:t>
            </a:r>
            <a:r>
              <a:rPr sz="2400" spc="-34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é</a:t>
            </a:r>
            <a:r>
              <a:rPr sz="2400" spc="9" dirty="0" smtClean="0">
                <a:latin typeface="Calibri"/>
                <a:cs typeface="Calibri"/>
              </a:rPr>
              <a:t>e</a:t>
            </a:r>
            <a:r>
              <a:rPr sz="2400" spc="0" dirty="0" smtClean="0">
                <a:latin typeface="Calibri"/>
                <a:cs typeface="Calibri"/>
              </a:rPr>
              <a:t>s de </a:t>
            </a:r>
            <a:r>
              <a:rPr sz="2400" spc="-50" dirty="0" smtClean="0">
                <a:latin typeface="Calibri"/>
                <a:cs typeface="Calibri"/>
              </a:rPr>
              <a:t>f</a:t>
            </a:r>
            <a:r>
              <a:rPr sz="2400" spc="0" dirty="0" smtClean="0">
                <a:latin typeface="Calibri"/>
                <a:cs typeface="Calibri"/>
              </a:rPr>
              <a:t>ormulai</a:t>
            </a:r>
            <a:r>
              <a:rPr sz="2400" spc="-29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e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pour la </a:t>
            </a:r>
            <a:r>
              <a:rPr sz="2400" spc="-39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e</a:t>
            </a:r>
            <a:r>
              <a:rPr sz="2400" spc="-14" dirty="0" smtClean="0">
                <a:latin typeface="Calibri"/>
                <a:cs typeface="Calibri"/>
              </a:rPr>
              <a:t>c</a:t>
            </a:r>
            <a:r>
              <a:rPr sz="2400" spc="0" dirty="0" smtClean="0">
                <a:latin typeface="Calibri"/>
                <a:cs typeface="Calibri"/>
              </a:rPr>
              <a:t>onnais</a:t>
            </a:r>
            <a:r>
              <a:rPr sz="2400" spc="-9" dirty="0" smtClean="0">
                <a:latin typeface="Calibri"/>
                <a:cs typeface="Calibri"/>
              </a:rPr>
              <a:t>s</a:t>
            </a:r>
            <a:r>
              <a:rPr sz="2400" spc="0" dirty="0" smtClean="0">
                <a:latin typeface="Calibri"/>
                <a:cs typeface="Calibri"/>
              </a:rPr>
              <a:t>an</a:t>
            </a:r>
            <a:r>
              <a:rPr sz="2400" spc="4" dirty="0" smtClean="0">
                <a:latin typeface="Calibri"/>
                <a:cs typeface="Calibri"/>
              </a:rPr>
              <a:t>c</a:t>
            </a:r>
            <a:r>
              <a:rPr sz="2400" spc="0" dirty="0" smtClean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306832" marR="55810">
              <a:lnSpc>
                <a:spcPts val="2880"/>
              </a:lnSpc>
              <a:spcBef>
                <a:spcPts val="144"/>
              </a:spcBef>
            </a:pPr>
            <a:r>
              <a:rPr sz="3600" spc="0" baseline="1137" dirty="0" smtClean="0">
                <a:latin typeface="Calibri"/>
                <a:cs typeface="Calibri"/>
              </a:rPr>
              <a:t>And</a:t>
            </a:r>
            <a:r>
              <a:rPr sz="3600" spc="-29" baseline="1137" dirty="0" smtClean="0">
                <a:latin typeface="Calibri"/>
                <a:cs typeface="Calibri"/>
              </a:rPr>
              <a:t>r</a:t>
            </a:r>
            <a:r>
              <a:rPr sz="3600" spc="0" baseline="1137" dirty="0" smtClean="0">
                <a:latin typeface="Calibri"/>
                <a:cs typeface="Calibri"/>
              </a:rPr>
              <a:t>oïd / Ch</a:t>
            </a:r>
            <a:r>
              <a:rPr sz="3600" spc="-34" baseline="1137" dirty="0" smtClean="0">
                <a:latin typeface="Calibri"/>
                <a:cs typeface="Calibri"/>
              </a:rPr>
              <a:t>r</a:t>
            </a:r>
            <a:r>
              <a:rPr sz="3600" spc="0" baseline="1137" dirty="0" smtClean="0">
                <a:latin typeface="Calibri"/>
                <a:cs typeface="Calibri"/>
              </a:rPr>
              <a:t>ome</a:t>
            </a:r>
            <a:r>
              <a:rPr sz="3600" spc="-24" baseline="1137" dirty="0" smtClean="0">
                <a:latin typeface="Calibri"/>
                <a:cs typeface="Calibri"/>
              </a:rPr>
              <a:t> </a:t>
            </a:r>
            <a:r>
              <a:rPr sz="3600" spc="0" baseline="1137" dirty="0" smtClean="0">
                <a:latin typeface="Calibri"/>
                <a:cs typeface="Calibri"/>
              </a:rPr>
              <a:t>seul</a:t>
            </a:r>
            <a:r>
              <a:rPr sz="3600" spc="4" baseline="1137" dirty="0" smtClean="0">
                <a:latin typeface="Calibri"/>
                <a:cs typeface="Calibri"/>
              </a:rPr>
              <a:t>e</a:t>
            </a:r>
            <a:r>
              <a:rPr sz="3600" spc="0" baseline="1137" dirty="0" smtClean="0">
                <a:latin typeface="Calibri"/>
                <a:cs typeface="Calibri"/>
              </a:rPr>
              <a:t>me</a:t>
            </a:r>
            <a:r>
              <a:rPr sz="3600" spc="-14" baseline="1137" dirty="0" smtClean="0">
                <a:latin typeface="Calibri"/>
                <a:cs typeface="Calibri"/>
              </a:rPr>
              <a:t>n</a:t>
            </a:r>
            <a:r>
              <a:rPr sz="3600" spc="0" baseline="1137" dirty="0" smtClean="0">
                <a:latin typeface="Calibri"/>
                <a:cs typeface="Calibri"/>
              </a:rPr>
              <a:t>t)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75779" y="1232662"/>
            <a:ext cx="140747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25" baseline="3413" dirty="0" smtClean="0">
                <a:latin typeface="Calibri"/>
                <a:cs typeface="Calibri"/>
              </a:rPr>
              <a:t>v</a:t>
            </a:r>
            <a:r>
              <a:rPr sz="3600" spc="0" baseline="3413" dirty="0" smtClean="0">
                <a:latin typeface="Calibri"/>
                <a:cs typeface="Calibri"/>
              </a:rPr>
              <a:t>o</a:t>
            </a:r>
            <a:r>
              <a:rPr sz="3600" spc="-25" baseline="3413" dirty="0" smtClean="0">
                <a:latin typeface="Calibri"/>
                <a:cs typeface="Calibri"/>
              </a:rPr>
              <a:t>c</a:t>
            </a:r>
            <a:r>
              <a:rPr sz="3600" spc="0" baseline="3413" dirty="0" smtClean="0">
                <a:latin typeface="Calibri"/>
                <a:cs typeface="Calibri"/>
              </a:rPr>
              <a:t>ale</a:t>
            </a:r>
            <a:r>
              <a:rPr sz="3600" spc="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(sur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0550" y="2769235"/>
            <a:ext cx="2288591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545"/>
              </a:lnSpc>
              <a:spcBef>
                <a:spcPts val="127"/>
              </a:spcBef>
            </a:pPr>
            <a:r>
              <a:rPr sz="1575" spc="0" baseline="8282" dirty="0" smtClean="0">
                <a:latin typeface="Arial"/>
                <a:cs typeface="Arial"/>
              </a:rPr>
              <a:t>●    </a:t>
            </a:r>
            <a:r>
              <a:rPr sz="1575" spc="223" baseline="8282" dirty="0" smtClean="0">
                <a:latin typeface="Arial"/>
                <a:cs typeface="Arial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Les « mic</a:t>
            </a:r>
            <a:r>
              <a:rPr sz="3600" spc="-25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od</a:t>
            </a:r>
            <a:r>
              <a:rPr sz="3600" spc="-29" baseline="3413" dirty="0" smtClean="0">
                <a:latin typeface="Calibri"/>
                <a:cs typeface="Calibri"/>
              </a:rPr>
              <a:t>a</a:t>
            </a:r>
            <a:r>
              <a:rPr sz="3600" spc="-25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271272" marR="391715" algn="ctr">
              <a:lnSpc>
                <a:spcPts val="2880"/>
              </a:lnSpc>
              <a:spcBef>
                <a:spcPts val="16"/>
              </a:spcBef>
            </a:pPr>
            <a:r>
              <a:rPr sz="3600" spc="0" baseline="1137" dirty="0" smtClean="0">
                <a:latin typeface="Calibri"/>
                <a:cs typeface="Calibri"/>
              </a:rPr>
              <a:t>sém</a:t>
            </a:r>
            <a:r>
              <a:rPr sz="3600" spc="4" baseline="1137" dirty="0" smtClean="0">
                <a:latin typeface="Calibri"/>
                <a:cs typeface="Calibri"/>
              </a:rPr>
              <a:t>a</a:t>
            </a:r>
            <a:r>
              <a:rPr sz="3600" spc="-25" baseline="1137" dirty="0" smtClean="0">
                <a:latin typeface="Calibri"/>
                <a:cs typeface="Calibri"/>
              </a:rPr>
              <a:t>n</a:t>
            </a:r>
            <a:r>
              <a:rPr sz="3600" spc="0" baseline="1137" dirty="0" smtClean="0">
                <a:latin typeface="Calibri"/>
                <a:cs typeface="Calibri"/>
              </a:rPr>
              <a:t>tique)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96718" y="2769235"/>
            <a:ext cx="30329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»,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95422" y="2769235"/>
            <a:ext cx="65839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pour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51961" y="2769235"/>
            <a:ext cx="72419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34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eli</a:t>
            </a:r>
            <a:r>
              <a:rPr sz="3600" spc="9" baseline="3413" dirty="0" smtClean="0">
                <a:latin typeface="Calibri"/>
                <a:cs typeface="Calibri"/>
              </a:rPr>
              <a:t>e</a:t>
            </a:r>
            <a:r>
              <a:rPr sz="3600" spc="0" baseline="3413" dirty="0" smtClean="0"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72508" y="2769235"/>
            <a:ext cx="39139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du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61433" y="2769235"/>
            <a:ext cx="7022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25" baseline="3413" dirty="0" smtClean="0">
                <a:latin typeface="Calibri"/>
                <a:cs typeface="Calibri"/>
              </a:rPr>
              <a:t>t</a:t>
            </a:r>
            <a:r>
              <a:rPr sz="3600" spc="-29" baseline="3413" dirty="0" smtClean="0">
                <a:latin typeface="Calibri"/>
                <a:cs typeface="Calibri"/>
              </a:rPr>
              <a:t>e</a:t>
            </a:r>
            <a:r>
              <a:rPr sz="3600" spc="14" baseline="3413" dirty="0" smtClean="0">
                <a:latin typeface="Calibri"/>
                <a:cs typeface="Calibri"/>
              </a:rPr>
              <a:t>x</a:t>
            </a:r>
            <a:r>
              <a:rPr sz="3600" spc="-25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58815" y="2769235"/>
            <a:ext cx="2171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à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73699" y="2769235"/>
            <a:ext cx="5021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des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3571" y="2769235"/>
            <a:ext cx="113479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données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07122" y="2769235"/>
            <a:ext cx="73648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(</a:t>
            </a:r>
            <a:r>
              <a:rPr sz="3600" spc="-79" baseline="3413" dirty="0" smtClean="0">
                <a:latin typeface="Calibri"/>
                <a:cs typeface="Calibri"/>
              </a:rPr>
              <a:t>W</a:t>
            </a:r>
            <a:r>
              <a:rPr sz="3600" spc="0" baseline="3413" dirty="0" smtClean="0">
                <a:latin typeface="Calibri"/>
                <a:cs typeface="Calibri"/>
              </a:rPr>
              <a:t>eb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4338" y="6227856"/>
            <a:ext cx="1526931" cy="491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49401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H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5618" y="3716985"/>
            <a:ext cx="7344790" cy="21755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4401"/>
              </a:lnSpc>
              <a:spcBef>
                <a:spcPts val="355"/>
              </a:spcBef>
            </a:pPr>
            <a:r>
              <a:rPr sz="1800" spc="0" dirty="0" smtClean="0">
                <a:latin typeface="Courier New"/>
                <a:cs typeface="Courier New"/>
              </a:rPr>
              <a:t>&lt;d</a:t>
            </a:r>
            <a:r>
              <a:rPr sz="1800" spc="-14" dirty="0" smtClean="0">
                <a:latin typeface="Courier New"/>
                <a:cs typeface="Courier New"/>
              </a:rPr>
              <a:t>i</a:t>
            </a:r>
            <a:r>
              <a:rPr sz="1800" spc="0" dirty="0" smtClean="0">
                <a:latin typeface="Courier New"/>
                <a:cs typeface="Courier New"/>
              </a:rPr>
              <a:t>v</a:t>
            </a:r>
            <a:r>
              <a:rPr sz="1800" spc="-9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it</a:t>
            </a:r>
            <a:r>
              <a:rPr sz="1800" b="1" spc="-14" dirty="0" smtClean="0">
                <a:solidFill>
                  <a:srgbClr val="C0000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m</a:t>
            </a:r>
            <a:r>
              <a:rPr sz="1800" b="1" spc="-14" dirty="0" smtClean="0">
                <a:solidFill>
                  <a:srgbClr val="C00000"/>
                </a:solidFill>
                <a:latin typeface="Courier New"/>
                <a:cs typeface="Courier New"/>
              </a:rPr>
              <a:t>sc</a:t>
            </a:r>
            <a:r>
              <a:rPr sz="18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ope </a:t>
            </a:r>
            <a:r>
              <a:rPr sz="1800" b="1" spc="-14" dirty="0" smtClean="0">
                <a:solidFill>
                  <a:srgbClr val="C00000"/>
                </a:solidFill>
                <a:latin typeface="Courier New"/>
                <a:cs typeface="Courier New"/>
              </a:rPr>
              <a:t>i</a:t>
            </a:r>
            <a:r>
              <a:rPr sz="18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te</a:t>
            </a:r>
            <a:r>
              <a:rPr sz="1800" b="1" spc="-14" dirty="0" smtClean="0">
                <a:solidFill>
                  <a:srgbClr val="C00000"/>
                </a:solidFill>
                <a:latin typeface="Courier New"/>
                <a:cs typeface="Courier New"/>
              </a:rPr>
              <a:t>m</a:t>
            </a:r>
            <a:r>
              <a:rPr sz="18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t</a:t>
            </a:r>
            <a:r>
              <a:rPr sz="1800" b="1" spc="-14" dirty="0" smtClean="0">
                <a:solidFill>
                  <a:srgbClr val="C00000"/>
                </a:solidFill>
                <a:latin typeface="Courier New"/>
                <a:cs typeface="Courier New"/>
              </a:rPr>
              <a:t>yp</a:t>
            </a:r>
            <a:r>
              <a:rPr sz="18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e</a:t>
            </a:r>
            <a:r>
              <a:rPr sz="1800" spc="0" dirty="0" smtClean="0">
                <a:solidFill>
                  <a:srgbClr val="1F487C"/>
                </a:solidFill>
                <a:latin typeface="Courier New"/>
                <a:cs typeface="Courier New"/>
                <a:hlinkClick r:id="rId4"/>
              </a:rPr>
              <a:t>=</a:t>
            </a:r>
            <a:r>
              <a:rPr sz="1800" spc="-14" dirty="0" smtClean="0">
                <a:solidFill>
                  <a:srgbClr val="1F487C"/>
                </a:solidFill>
                <a:latin typeface="Courier New"/>
                <a:cs typeface="Courier New"/>
                <a:hlinkClick r:id="rId4"/>
              </a:rPr>
              <a:t>"</a:t>
            </a:r>
            <a:r>
              <a:rPr sz="1800" spc="0" dirty="0" smtClean="0">
                <a:solidFill>
                  <a:srgbClr val="1F487C"/>
                </a:solidFill>
                <a:latin typeface="Courier New"/>
                <a:cs typeface="Courier New"/>
                <a:hlinkClick r:id="rId4"/>
              </a:rPr>
              <a:t>h</a:t>
            </a:r>
            <a:r>
              <a:rPr sz="1800" spc="-14" dirty="0" smtClean="0">
                <a:solidFill>
                  <a:srgbClr val="1F487C"/>
                </a:solidFill>
                <a:latin typeface="Courier New"/>
                <a:cs typeface="Courier New"/>
                <a:hlinkClick r:id="rId4"/>
              </a:rPr>
              <a:t>t</a:t>
            </a:r>
            <a:r>
              <a:rPr sz="1800" spc="0" dirty="0" smtClean="0">
                <a:solidFill>
                  <a:srgbClr val="1F487C"/>
                </a:solidFill>
                <a:latin typeface="Courier New"/>
                <a:cs typeface="Courier New"/>
                <a:hlinkClick r:id="rId4"/>
              </a:rPr>
              <a:t>tp</a:t>
            </a:r>
            <a:r>
              <a:rPr sz="1800" spc="-14" dirty="0" smtClean="0">
                <a:solidFill>
                  <a:srgbClr val="1F487C"/>
                </a:solidFill>
                <a:latin typeface="Courier New"/>
                <a:cs typeface="Courier New"/>
                <a:hlinkClick r:id="rId4"/>
              </a:rPr>
              <a:t>:</a:t>
            </a:r>
            <a:r>
              <a:rPr sz="1800" spc="0" dirty="0" smtClean="0">
                <a:solidFill>
                  <a:srgbClr val="1F487C"/>
                </a:solidFill>
                <a:latin typeface="Courier New"/>
                <a:cs typeface="Courier New"/>
                <a:hlinkClick r:id="rId4"/>
              </a:rPr>
              <a:t>/</a:t>
            </a:r>
            <a:r>
              <a:rPr sz="1800" spc="-14" dirty="0" smtClean="0">
                <a:solidFill>
                  <a:srgbClr val="1F487C"/>
                </a:solidFill>
                <a:latin typeface="Courier New"/>
                <a:cs typeface="Courier New"/>
                <a:hlinkClick r:id="rId4"/>
              </a:rPr>
              <a:t>/e</a:t>
            </a:r>
            <a:r>
              <a:rPr sz="1800" spc="0" dirty="0" smtClean="0">
                <a:solidFill>
                  <a:srgbClr val="1F487C"/>
                </a:solidFill>
                <a:latin typeface="Courier New"/>
                <a:cs typeface="Courier New"/>
                <a:hlinkClick r:id="rId4"/>
              </a:rPr>
              <a:t>xa</a:t>
            </a:r>
            <a:r>
              <a:rPr sz="1800" spc="-14" dirty="0" smtClean="0">
                <a:solidFill>
                  <a:srgbClr val="1F487C"/>
                </a:solidFill>
                <a:latin typeface="Courier New"/>
                <a:cs typeface="Courier New"/>
                <a:hlinkClick r:id="rId4"/>
              </a:rPr>
              <a:t>m</a:t>
            </a:r>
            <a:r>
              <a:rPr sz="1800" spc="0" dirty="0" smtClean="0">
                <a:solidFill>
                  <a:srgbClr val="1F487C"/>
                </a:solidFill>
                <a:latin typeface="Courier New"/>
                <a:cs typeface="Courier New"/>
                <a:hlinkClick r:id="rId4"/>
              </a:rPr>
              <a:t>p</a:t>
            </a:r>
            <a:r>
              <a:rPr sz="1800" spc="-14" dirty="0" smtClean="0">
                <a:solidFill>
                  <a:srgbClr val="1F487C"/>
                </a:solidFill>
                <a:latin typeface="Courier New"/>
                <a:cs typeface="Courier New"/>
                <a:hlinkClick r:id="rId4"/>
              </a:rPr>
              <a:t>l</a:t>
            </a:r>
            <a:r>
              <a:rPr sz="1800" spc="0" dirty="0" smtClean="0">
                <a:solidFill>
                  <a:srgbClr val="1F487C"/>
                </a:solidFill>
                <a:latin typeface="Courier New"/>
                <a:cs typeface="Courier New"/>
                <a:hlinkClick r:id="rId4"/>
              </a:rPr>
              <a:t>e.</a:t>
            </a:r>
            <a:r>
              <a:rPr sz="1800" spc="-14" dirty="0" smtClean="0">
                <a:solidFill>
                  <a:srgbClr val="1F487C"/>
                </a:solidFill>
                <a:latin typeface="Courier New"/>
                <a:cs typeface="Courier New"/>
                <a:hlinkClick r:id="rId4"/>
              </a:rPr>
              <a:t>o</a:t>
            </a:r>
            <a:r>
              <a:rPr sz="1800" spc="0" dirty="0" smtClean="0">
                <a:solidFill>
                  <a:srgbClr val="1F487C"/>
                </a:solidFill>
                <a:latin typeface="Courier New"/>
                <a:cs typeface="Courier New"/>
                <a:hlinkClick r:id="rId4"/>
              </a:rPr>
              <a:t>r</a:t>
            </a:r>
            <a:r>
              <a:rPr sz="1800" spc="-14" dirty="0" smtClean="0">
                <a:solidFill>
                  <a:srgbClr val="1F487C"/>
                </a:solidFill>
                <a:latin typeface="Courier New"/>
                <a:cs typeface="Courier New"/>
                <a:hlinkClick r:id="rId4"/>
              </a:rPr>
              <a:t>g/</a:t>
            </a:r>
            <a:r>
              <a:rPr sz="1800" spc="0" dirty="0" smtClean="0">
                <a:solidFill>
                  <a:srgbClr val="1F487C"/>
                </a:solidFill>
                <a:latin typeface="Courier New"/>
                <a:cs typeface="Courier New"/>
                <a:hlinkClick r:id="rId4"/>
              </a:rPr>
              <a:t>ba</a:t>
            </a:r>
            <a:r>
              <a:rPr sz="1800" spc="-14" dirty="0" smtClean="0">
                <a:solidFill>
                  <a:srgbClr val="1F487C"/>
                </a:solidFill>
                <a:latin typeface="Courier New"/>
                <a:cs typeface="Courier New"/>
                <a:hlinkClick r:id="rId4"/>
              </a:rPr>
              <a:t>n</a:t>
            </a:r>
            <a:r>
              <a:rPr sz="1800" spc="0" dirty="0" smtClean="0">
                <a:solidFill>
                  <a:srgbClr val="1F487C"/>
                </a:solidFill>
                <a:latin typeface="Courier New"/>
                <a:cs typeface="Courier New"/>
                <a:hlinkClick r:id="rId4"/>
              </a:rPr>
              <a:t>d"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28803">
              <a:lnSpc>
                <a:spcPts val="2030"/>
              </a:lnSpc>
              <a:spcBef>
                <a:spcPts val="101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spc="-14" baseline="4904" dirty="0" smtClean="0">
                <a:latin typeface="Courier New"/>
                <a:cs typeface="Courier New"/>
              </a:rPr>
              <a:t>p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r>
              <a:rPr sz="2700" spc="-9" baseline="4904" dirty="0" smtClean="0">
                <a:latin typeface="Courier New"/>
                <a:cs typeface="Courier New"/>
              </a:rPr>
              <a:t>M</a:t>
            </a:r>
            <a:r>
              <a:rPr sz="2700" spc="0" baseline="4904" dirty="0" smtClean="0">
                <a:latin typeface="Courier New"/>
                <a:cs typeface="Courier New"/>
              </a:rPr>
              <a:t>y </a:t>
            </a:r>
            <a:r>
              <a:rPr sz="2700" spc="-14" baseline="4904" dirty="0" smtClean="0">
                <a:latin typeface="Courier New"/>
                <a:cs typeface="Courier New"/>
              </a:rPr>
              <a:t>n</a:t>
            </a:r>
            <a:r>
              <a:rPr sz="2700" spc="0" baseline="4904" dirty="0" smtClean="0">
                <a:latin typeface="Courier New"/>
                <a:cs typeface="Courier New"/>
              </a:rPr>
              <a:t>a</a:t>
            </a:r>
            <a:r>
              <a:rPr sz="2700" spc="-14" baseline="4904" dirty="0" smtClean="0">
                <a:latin typeface="Courier New"/>
                <a:cs typeface="Courier New"/>
              </a:rPr>
              <a:t>m</a:t>
            </a:r>
            <a:r>
              <a:rPr sz="2700" spc="0" baseline="4904" dirty="0" smtClean="0">
                <a:latin typeface="Courier New"/>
                <a:cs typeface="Courier New"/>
              </a:rPr>
              <a:t>e is</a:t>
            </a:r>
            <a:r>
              <a:rPr sz="2700" spc="-9" baseline="4904" dirty="0" smtClean="0">
                <a:latin typeface="Courier New"/>
                <a:cs typeface="Courier New"/>
              </a:rPr>
              <a:t> &lt;</a:t>
            </a:r>
            <a:r>
              <a:rPr sz="2700" spc="0" baseline="4904" dirty="0" smtClean="0">
                <a:latin typeface="Courier New"/>
                <a:cs typeface="Courier New"/>
              </a:rPr>
              <a:t>sp</a:t>
            </a:r>
            <a:r>
              <a:rPr sz="2700" spc="-14" baseline="4904" dirty="0" smtClean="0">
                <a:latin typeface="Courier New"/>
                <a:cs typeface="Courier New"/>
              </a:rPr>
              <a:t>a</a:t>
            </a:r>
            <a:r>
              <a:rPr sz="2700" spc="0" baseline="4904" dirty="0" smtClean="0">
                <a:latin typeface="Courier New"/>
                <a:cs typeface="Courier New"/>
              </a:rPr>
              <a:t>n</a:t>
            </a:r>
            <a:r>
              <a:rPr sz="2700" spc="-9" baseline="4904" dirty="0" smtClean="0">
                <a:latin typeface="Courier New"/>
                <a:cs typeface="Courier New"/>
              </a:rPr>
              <a:t> </a:t>
            </a:r>
            <a:r>
              <a:rPr sz="2700" b="1" spc="-14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i</a:t>
            </a:r>
            <a:r>
              <a:rPr sz="2700" b="1" spc="0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te</a:t>
            </a:r>
            <a:r>
              <a:rPr sz="2700" b="1" spc="-14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m</a:t>
            </a:r>
            <a:r>
              <a:rPr sz="2700" b="1" spc="0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p</a:t>
            </a:r>
            <a:r>
              <a:rPr sz="2700" b="1" spc="-14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r</a:t>
            </a:r>
            <a:r>
              <a:rPr sz="2700" b="1" spc="0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o</a:t>
            </a:r>
            <a:r>
              <a:rPr sz="2700" b="1" spc="4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p</a:t>
            </a:r>
            <a:r>
              <a:rPr sz="2700" spc="-9" baseline="4904" dirty="0" smtClean="0">
                <a:solidFill>
                  <a:srgbClr val="1F487C"/>
                </a:solidFill>
                <a:latin typeface="Courier New"/>
                <a:cs typeface="Courier New"/>
              </a:rPr>
              <a:t>=</a:t>
            </a:r>
            <a:r>
              <a:rPr sz="2700" spc="0" baseline="4904" dirty="0" smtClean="0">
                <a:solidFill>
                  <a:srgbClr val="1F487C"/>
                </a:solidFill>
                <a:latin typeface="Courier New"/>
                <a:cs typeface="Courier New"/>
              </a:rPr>
              <a:t>"</a:t>
            </a:r>
            <a:r>
              <a:rPr sz="2700" spc="-14" baseline="4904" dirty="0" smtClean="0">
                <a:solidFill>
                  <a:srgbClr val="1F487C"/>
                </a:solidFill>
                <a:latin typeface="Courier New"/>
                <a:cs typeface="Courier New"/>
              </a:rPr>
              <a:t>na</a:t>
            </a:r>
            <a:r>
              <a:rPr sz="2700" spc="0" baseline="4904" dirty="0" smtClean="0">
                <a:solidFill>
                  <a:srgbClr val="1F487C"/>
                </a:solidFill>
                <a:latin typeface="Courier New"/>
                <a:cs typeface="Courier New"/>
              </a:rPr>
              <a:t>me</a:t>
            </a:r>
            <a:r>
              <a:rPr sz="2700" spc="-9" baseline="4904" dirty="0" smtClean="0">
                <a:solidFill>
                  <a:srgbClr val="1F487C"/>
                </a:solidFill>
                <a:latin typeface="Courier New"/>
                <a:cs typeface="Courier New"/>
              </a:rPr>
              <a:t>"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r>
              <a:rPr sz="2700" spc="-14" baseline="4904" dirty="0" smtClean="0">
                <a:latin typeface="Courier New"/>
                <a:cs typeface="Courier New"/>
              </a:rPr>
              <a:t>N</a:t>
            </a:r>
            <a:r>
              <a:rPr sz="2700" spc="0" baseline="4904" dirty="0" smtClean="0">
                <a:latin typeface="Courier New"/>
                <a:cs typeface="Courier New"/>
              </a:rPr>
              <a:t>ei</a:t>
            </a:r>
            <a:r>
              <a:rPr sz="2700" spc="-14" baseline="4904" dirty="0" smtClean="0"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spc="-9" baseline="4904" dirty="0" smtClean="0">
                <a:latin typeface="Courier New"/>
                <a:cs typeface="Courier New"/>
              </a:rPr>
              <a:t>/</a:t>
            </a:r>
            <a:r>
              <a:rPr sz="2700" spc="-14" baseline="4904" dirty="0" smtClean="0">
                <a:latin typeface="Courier New"/>
                <a:cs typeface="Courier New"/>
              </a:rPr>
              <a:t>s</a:t>
            </a:r>
            <a:r>
              <a:rPr sz="2700" spc="0" baseline="4904" dirty="0" smtClean="0">
                <a:latin typeface="Courier New"/>
                <a:cs typeface="Courier New"/>
              </a:rPr>
              <a:t>pa</a:t>
            </a:r>
            <a:r>
              <a:rPr sz="2700" spc="-9" baseline="4904" dirty="0" smtClean="0">
                <a:latin typeface="Courier New"/>
                <a:cs typeface="Courier New"/>
              </a:rPr>
              <a:t>n</a:t>
            </a:r>
            <a:r>
              <a:rPr sz="2700" spc="0" baseline="4904" dirty="0" smtClean="0">
                <a:latin typeface="Courier New"/>
                <a:cs typeface="Courier New"/>
              </a:rPr>
              <a:t>&gt;.</a:t>
            </a:r>
            <a:endParaRPr sz="1800">
              <a:latin typeface="Courier New"/>
              <a:cs typeface="Courier New"/>
            </a:endParaRPr>
          </a:p>
          <a:p>
            <a:pPr marL="1006043">
              <a:lnSpc>
                <a:spcPct val="94401"/>
              </a:lnSpc>
            </a:pPr>
            <a:r>
              <a:rPr sz="1800" spc="0" dirty="0" smtClean="0">
                <a:latin typeface="Courier New"/>
                <a:cs typeface="Courier New"/>
              </a:rPr>
              <a:t>&lt;/</a:t>
            </a:r>
            <a:r>
              <a:rPr sz="1800" spc="-9" dirty="0" smtClean="0">
                <a:latin typeface="Courier New"/>
                <a:cs typeface="Courier New"/>
              </a:rPr>
              <a:t>p&gt;</a:t>
            </a:r>
            <a:endParaRPr sz="1800">
              <a:latin typeface="Courier New"/>
              <a:cs typeface="Courier New"/>
            </a:endParaRPr>
          </a:p>
          <a:p>
            <a:pPr marL="228803">
              <a:lnSpc>
                <a:spcPts val="2030"/>
              </a:lnSpc>
              <a:spcBef>
                <a:spcPts val="101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spc="-14" baseline="4904" dirty="0" smtClean="0">
                <a:latin typeface="Courier New"/>
                <a:cs typeface="Courier New"/>
              </a:rPr>
              <a:t>p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r>
              <a:rPr sz="2700" spc="-14" baseline="4904" dirty="0" smtClean="0">
                <a:latin typeface="Courier New"/>
                <a:cs typeface="Courier New"/>
              </a:rPr>
              <a:t>M</a:t>
            </a:r>
            <a:r>
              <a:rPr sz="2700" spc="0" baseline="4904" dirty="0" smtClean="0">
                <a:latin typeface="Courier New"/>
                <a:cs typeface="Courier New"/>
              </a:rPr>
              <a:t>y </a:t>
            </a:r>
            <a:r>
              <a:rPr sz="2700" spc="-14" baseline="4904" dirty="0" smtClean="0">
                <a:latin typeface="Courier New"/>
                <a:cs typeface="Courier New"/>
              </a:rPr>
              <a:t>b</a:t>
            </a:r>
            <a:r>
              <a:rPr sz="2700" spc="0" baseline="4904" dirty="0" smtClean="0">
                <a:latin typeface="Courier New"/>
                <a:cs typeface="Courier New"/>
              </a:rPr>
              <a:t>a</a:t>
            </a:r>
            <a:r>
              <a:rPr sz="2700" spc="-14" baseline="4904" dirty="0" smtClean="0">
                <a:latin typeface="Courier New"/>
                <a:cs typeface="Courier New"/>
              </a:rPr>
              <a:t>n</a:t>
            </a:r>
            <a:r>
              <a:rPr sz="2700" spc="0" baseline="4904" dirty="0" smtClean="0">
                <a:latin typeface="Courier New"/>
                <a:cs typeface="Courier New"/>
              </a:rPr>
              <a:t>d</a:t>
            </a:r>
            <a:r>
              <a:rPr sz="2700" spc="-9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is</a:t>
            </a:r>
            <a:r>
              <a:rPr sz="2700" spc="-14" baseline="4904" dirty="0" smtClean="0">
                <a:latin typeface="Courier New"/>
                <a:cs typeface="Courier New"/>
              </a:rPr>
              <a:t> c</a:t>
            </a:r>
            <a:r>
              <a:rPr sz="2700" spc="0" baseline="4904" dirty="0" smtClean="0">
                <a:latin typeface="Courier New"/>
                <a:cs typeface="Courier New"/>
              </a:rPr>
              <a:t>al</a:t>
            </a:r>
            <a:r>
              <a:rPr sz="2700" spc="-14" baseline="4904" dirty="0" smtClean="0"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latin typeface="Courier New"/>
                <a:cs typeface="Courier New"/>
              </a:rPr>
              <a:t>ed</a:t>
            </a:r>
            <a:r>
              <a:rPr sz="2700" spc="-29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&lt;s</a:t>
            </a:r>
            <a:r>
              <a:rPr sz="2700" spc="-14" baseline="4904" dirty="0" smtClean="0">
                <a:latin typeface="Courier New"/>
                <a:cs typeface="Courier New"/>
              </a:rPr>
              <a:t>p</a:t>
            </a:r>
            <a:r>
              <a:rPr sz="2700" spc="0" baseline="4904" dirty="0" smtClean="0">
                <a:latin typeface="Courier New"/>
                <a:cs typeface="Courier New"/>
              </a:rPr>
              <a:t>an</a:t>
            </a:r>
            <a:r>
              <a:rPr sz="2700" spc="-14" baseline="4904" dirty="0" smtClean="0">
                <a:latin typeface="Courier New"/>
                <a:cs typeface="Courier New"/>
              </a:rPr>
              <a:t> </a:t>
            </a:r>
            <a:r>
              <a:rPr sz="2700" b="1" spc="0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i</a:t>
            </a:r>
            <a:r>
              <a:rPr sz="2700" b="1" spc="-14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t</a:t>
            </a:r>
            <a:r>
              <a:rPr sz="2700" b="1" spc="0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e</a:t>
            </a:r>
            <a:r>
              <a:rPr sz="2700" b="1" spc="-14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mp</a:t>
            </a:r>
            <a:r>
              <a:rPr sz="2700" b="1" spc="0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ro</a:t>
            </a:r>
            <a:r>
              <a:rPr sz="2700" b="1" spc="-19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p</a:t>
            </a:r>
            <a:r>
              <a:rPr sz="2700" spc="0" baseline="4904" dirty="0" smtClean="0">
                <a:solidFill>
                  <a:srgbClr val="1F487C"/>
                </a:solidFill>
                <a:latin typeface="Courier New"/>
                <a:cs typeface="Courier New"/>
              </a:rPr>
              <a:t>=</a:t>
            </a:r>
            <a:r>
              <a:rPr sz="2700" spc="-14" baseline="4904" dirty="0" smtClean="0">
                <a:solidFill>
                  <a:srgbClr val="1F487C"/>
                </a:solidFill>
                <a:latin typeface="Courier New"/>
                <a:cs typeface="Courier New"/>
              </a:rPr>
              <a:t>"</a:t>
            </a:r>
            <a:r>
              <a:rPr sz="2700" spc="0" baseline="4904" dirty="0" smtClean="0">
                <a:solidFill>
                  <a:srgbClr val="1F487C"/>
                </a:solidFill>
                <a:latin typeface="Courier New"/>
                <a:cs typeface="Courier New"/>
              </a:rPr>
              <a:t>ba</a:t>
            </a:r>
            <a:r>
              <a:rPr sz="2700" spc="-14" baseline="4904" dirty="0" smtClean="0">
                <a:solidFill>
                  <a:srgbClr val="1F487C"/>
                </a:solidFill>
                <a:latin typeface="Courier New"/>
                <a:cs typeface="Courier New"/>
              </a:rPr>
              <a:t>n</a:t>
            </a:r>
            <a:r>
              <a:rPr sz="2700" spc="0" baseline="4904" dirty="0" smtClean="0">
                <a:solidFill>
                  <a:srgbClr val="1F487C"/>
                </a:solidFill>
                <a:latin typeface="Courier New"/>
                <a:cs typeface="Courier New"/>
              </a:rPr>
              <a:t>d</a:t>
            </a:r>
            <a:r>
              <a:rPr sz="2700" spc="-14" baseline="4904" dirty="0" smtClean="0">
                <a:solidFill>
                  <a:srgbClr val="1F487C"/>
                </a:solidFill>
                <a:latin typeface="Courier New"/>
                <a:cs typeface="Courier New"/>
              </a:rPr>
              <a:t>"</a:t>
            </a:r>
            <a:r>
              <a:rPr sz="2700" spc="-14" baseline="4904" dirty="0" smtClean="0">
                <a:latin typeface="Courier New"/>
                <a:cs typeface="Courier New"/>
              </a:rPr>
              <a:t>&gt;</a:t>
            </a:r>
            <a:r>
              <a:rPr sz="2700" spc="0" baseline="4904" dirty="0" smtClean="0">
                <a:latin typeface="Courier New"/>
                <a:cs typeface="Courier New"/>
              </a:rPr>
              <a:t>Fo</a:t>
            </a:r>
            <a:r>
              <a:rPr sz="2700" spc="-14" baseline="4904" dirty="0" smtClean="0">
                <a:latin typeface="Courier New"/>
                <a:cs typeface="Courier New"/>
              </a:rPr>
              <a:t>u</a:t>
            </a:r>
            <a:r>
              <a:rPr sz="2700" spc="0" baseline="4904" dirty="0" smtClean="0">
                <a:latin typeface="Courier New"/>
                <a:cs typeface="Courier New"/>
              </a:rPr>
              <a:t>r</a:t>
            </a:r>
            <a:endParaRPr sz="1800">
              <a:latin typeface="Courier New"/>
              <a:cs typeface="Courier New"/>
            </a:endParaRPr>
          </a:p>
          <a:p>
            <a:pPr marL="1006043">
              <a:lnSpc>
                <a:spcPts val="2030"/>
              </a:lnSpc>
            </a:pPr>
            <a:r>
              <a:rPr sz="2700" spc="0" baseline="4904" dirty="0" smtClean="0">
                <a:latin typeface="Courier New"/>
                <a:cs typeface="Courier New"/>
              </a:rPr>
              <a:t>Pa</a:t>
            </a:r>
            <a:r>
              <a:rPr sz="2700" spc="-14" baseline="4904" dirty="0" smtClean="0">
                <a:latin typeface="Courier New"/>
                <a:cs typeface="Courier New"/>
              </a:rPr>
              <a:t>r</a:t>
            </a:r>
            <a:r>
              <a:rPr sz="2700" spc="0" baseline="4904" dirty="0" smtClean="0">
                <a:latin typeface="Courier New"/>
                <a:cs typeface="Courier New"/>
              </a:rPr>
              <a:t>ts W</a:t>
            </a:r>
            <a:r>
              <a:rPr sz="2700" spc="-14" baseline="4904" dirty="0" smtClean="0">
                <a:latin typeface="Courier New"/>
                <a:cs typeface="Courier New"/>
              </a:rPr>
              <a:t>a</a:t>
            </a:r>
            <a:r>
              <a:rPr sz="2700" spc="0" baseline="4904" dirty="0" smtClean="0">
                <a:latin typeface="Courier New"/>
                <a:cs typeface="Courier New"/>
              </a:rPr>
              <a:t>t</a:t>
            </a:r>
            <a:r>
              <a:rPr sz="2700" spc="-14" baseline="4904" dirty="0" smtClean="0">
                <a:latin typeface="Courier New"/>
                <a:cs typeface="Courier New"/>
              </a:rPr>
              <a:t>er</a:t>
            </a:r>
            <a:r>
              <a:rPr sz="2700" spc="0" baseline="4904" dirty="0" smtClean="0">
                <a:latin typeface="Courier New"/>
                <a:cs typeface="Courier New"/>
              </a:rPr>
              <a:t>&lt;/</a:t>
            </a:r>
            <a:r>
              <a:rPr sz="2700" spc="-14" baseline="4904" dirty="0" smtClean="0">
                <a:latin typeface="Courier New"/>
                <a:cs typeface="Courier New"/>
              </a:rPr>
              <a:t>s</a:t>
            </a:r>
            <a:r>
              <a:rPr sz="2700" spc="0" baseline="4904" dirty="0" smtClean="0">
                <a:latin typeface="Courier New"/>
                <a:cs typeface="Courier New"/>
              </a:rPr>
              <a:t>p</a:t>
            </a:r>
            <a:r>
              <a:rPr sz="2700" spc="-14" baseline="4904" dirty="0" smtClean="0">
                <a:latin typeface="Courier New"/>
                <a:cs typeface="Courier New"/>
              </a:rPr>
              <a:t>a</a:t>
            </a:r>
            <a:r>
              <a:rPr sz="2700" spc="4" baseline="4904" dirty="0" smtClean="0">
                <a:latin typeface="Courier New"/>
                <a:cs typeface="Courier New"/>
              </a:rPr>
              <a:t>n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r>
              <a:rPr sz="2700" spc="-14" baseline="4904" dirty="0" smtClean="0">
                <a:latin typeface="Courier New"/>
                <a:cs typeface="Courier New"/>
              </a:rPr>
              <a:t>.</a:t>
            </a: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spc="-9" baseline="4904" dirty="0" smtClean="0">
                <a:latin typeface="Courier New"/>
                <a:cs typeface="Courier New"/>
              </a:rPr>
              <a:t>/p&gt;</a:t>
            </a:r>
            <a:endParaRPr sz="1800">
              <a:latin typeface="Courier New"/>
              <a:cs typeface="Courier New"/>
            </a:endParaRPr>
          </a:p>
          <a:p>
            <a:pPr marL="228803">
              <a:lnSpc>
                <a:spcPts val="2030"/>
              </a:lnSpc>
            </a:pP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spc="-14" baseline="4904" dirty="0" smtClean="0">
                <a:latin typeface="Courier New"/>
                <a:cs typeface="Courier New"/>
              </a:rPr>
              <a:t>p</a:t>
            </a:r>
            <a:r>
              <a:rPr sz="2700" spc="0" baseline="4904" dirty="0" smtClean="0">
                <a:latin typeface="Courier New"/>
                <a:cs typeface="Courier New"/>
              </a:rPr>
              <a:t>&gt;I</a:t>
            </a:r>
            <a:r>
              <a:rPr sz="2700" spc="-9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am</a:t>
            </a:r>
            <a:r>
              <a:rPr sz="2700" spc="-9" baseline="4904" dirty="0" smtClean="0">
                <a:latin typeface="Courier New"/>
                <a:cs typeface="Courier New"/>
              </a:rPr>
              <a:t> &lt;</a:t>
            </a:r>
            <a:r>
              <a:rPr sz="2700" spc="-14" baseline="4904" dirty="0" smtClean="0">
                <a:latin typeface="Courier New"/>
                <a:cs typeface="Courier New"/>
              </a:rPr>
              <a:t>s</a:t>
            </a:r>
            <a:r>
              <a:rPr sz="2700" spc="0" baseline="4904" dirty="0" smtClean="0">
                <a:latin typeface="Courier New"/>
                <a:cs typeface="Courier New"/>
              </a:rPr>
              <a:t>pan</a:t>
            </a:r>
            <a:r>
              <a:rPr sz="2700" spc="-9" baseline="4904" dirty="0" smtClean="0">
                <a:latin typeface="Courier New"/>
                <a:cs typeface="Courier New"/>
              </a:rPr>
              <a:t> </a:t>
            </a:r>
            <a:r>
              <a:rPr sz="2700" b="1" spc="-14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i</a:t>
            </a:r>
            <a:r>
              <a:rPr sz="2700" b="1" spc="0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te</a:t>
            </a:r>
            <a:r>
              <a:rPr sz="2700" b="1" spc="-14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m</a:t>
            </a:r>
            <a:r>
              <a:rPr sz="2700" b="1" spc="0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p</a:t>
            </a:r>
            <a:r>
              <a:rPr sz="2700" b="1" spc="-14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ro</a:t>
            </a:r>
            <a:r>
              <a:rPr sz="2700" b="1" spc="0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p</a:t>
            </a:r>
            <a:r>
              <a:rPr sz="2700" spc="0" baseline="4904" dirty="0" smtClean="0">
                <a:solidFill>
                  <a:srgbClr val="1F487C"/>
                </a:solidFill>
                <a:latin typeface="Courier New"/>
                <a:cs typeface="Courier New"/>
              </a:rPr>
              <a:t>=</a:t>
            </a:r>
            <a:r>
              <a:rPr sz="2700" spc="-9" baseline="4904" dirty="0" smtClean="0">
                <a:solidFill>
                  <a:srgbClr val="1F487C"/>
                </a:solidFill>
                <a:latin typeface="Courier New"/>
                <a:cs typeface="Courier New"/>
              </a:rPr>
              <a:t>"</a:t>
            </a:r>
            <a:r>
              <a:rPr sz="2700" spc="0" baseline="4904" dirty="0" smtClean="0">
                <a:solidFill>
                  <a:srgbClr val="1F487C"/>
                </a:solidFill>
                <a:latin typeface="Courier New"/>
                <a:cs typeface="Courier New"/>
              </a:rPr>
              <a:t>n</a:t>
            </a:r>
            <a:r>
              <a:rPr sz="2700" spc="-14" baseline="4904" dirty="0" smtClean="0">
                <a:solidFill>
                  <a:srgbClr val="1F487C"/>
                </a:solidFill>
                <a:latin typeface="Courier New"/>
                <a:cs typeface="Courier New"/>
              </a:rPr>
              <a:t>a</a:t>
            </a:r>
            <a:r>
              <a:rPr sz="2700" spc="0" baseline="4904" dirty="0" smtClean="0">
                <a:solidFill>
                  <a:srgbClr val="1F487C"/>
                </a:solidFill>
                <a:latin typeface="Courier New"/>
                <a:cs typeface="Courier New"/>
              </a:rPr>
              <a:t>ti</a:t>
            </a:r>
            <a:r>
              <a:rPr sz="2700" spc="-14" baseline="4904" dirty="0" smtClean="0">
                <a:solidFill>
                  <a:srgbClr val="1F487C"/>
                </a:solidFill>
                <a:latin typeface="Courier New"/>
                <a:cs typeface="Courier New"/>
              </a:rPr>
              <a:t>o</a:t>
            </a:r>
            <a:r>
              <a:rPr sz="2700" spc="0" baseline="4904" dirty="0" smtClean="0">
                <a:solidFill>
                  <a:srgbClr val="1F487C"/>
                </a:solidFill>
                <a:latin typeface="Courier New"/>
                <a:cs typeface="Courier New"/>
              </a:rPr>
              <a:t>n</a:t>
            </a:r>
            <a:r>
              <a:rPr sz="2700" spc="-14" baseline="4904" dirty="0" smtClean="0">
                <a:solidFill>
                  <a:srgbClr val="1F487C"/>
                </a:solidFill>
                <a:latin typeface="Courier New"/>
                <a:cs typeface="Courier New"/>
              </a:rPr>
              <a:t>al</a:t>
            </a:r>
            <a:r>
              <a:rPr sz="2700" spc="0" baseline="4904" dirty="0" smtClean="0">
                <a:solidFill>
                  <a:srgbClr val="1F487C"/>
                </a:solidFill>
                <a:latin typeface="Courier New"/>
                <a:cs typeface="Courier New"/>
              </a:rPr>
              <a:t>it</a:t>
            </a:r>
            <a:r>
              <a:rPr sz="2700" spc="-9" baseline="4904" dirty="0" smtClean="0">
                <a:solidFill>
                  <a:srgbClr val="1F487C"/>
                </a:solidFill>
                <a:latin typeface="Courier New"/>
                <a:cs typeface="Courier New"/>
              </a:rPr>
              <a:t>y</a:t>
            </a:r>
            <a:r>
              <a:rPr sz="2700" spc="0" baseline="4904" dirty="0" smtClean="0">
                <a:solidFill>
                  <a:srgbClr val="1F487C"/>
                </a:solidFill>
                <a:latin typeface="Courier New"/>
                <a:cs typeface="Courier New"/>
              </a:rPr>
              <a:t>"</a:t>
            </a:r>
            <a:r>
              <a:rPr sz="2700" spc="-14" baseline="4904" dirty="0" smtClean="0">
                <a:latin typeface="Courier New"/>
                <a:cs typeface="Courier New"/>
              </a:rPr>
              <a:t>&gt;</a:t>
            </a:r>
            <a:r>
              <a:rPr sz="2700" spc="0" baseline="4904" dirty="0" smtClean="0">
                <a:latin typeface="Courier New"/>
                <a:cs typeface="Courier New"/>
              </a:rPr>
              <a:t>Br</a:t>
            </a:r>
            <a:r>
              <a:rPr sz="2700" spc="-14" baseline="4904" dirty="0" smtClean="0">
                <a:latin typeface="Courier New"/>
                <a:cs typeface="Courier New"/>
              </a:rPr>
              <a:t>i</a:t>
            </a:r>
            <a:r>
              <a:rPr sz="2700" spc="0" baseline="4904" dirty="0" smtClean="0">
                <a:latin typeface="Courier New"/>
                <a:cs typeface="Courier New"/>
              </a:rPr>
              <a:t>t</a:t>
            </a:r>
            <a:r>
              <a:rPr sz="2700" spc="-14" baseline="4904" dirty="0" smtClean="0">
                <a:latin typeface="Courier New"/>
                <a:cs typeface="Courier New"/>
              </a:rPr>
              <a:t>is</a:t>
            </a:r>
            <a:r>
              <a:rPr sz="2700" spc="0" baseline="4904" dirty="0" smtClean="0">
                <a:latin typeface="Courier New"/>
                <a:cs typeface="Courier New"/>
              </a:rPr>
              <a:t>h&lt;</a:t>
            </a:r>
            <a:r>
              <a:rPr sz="2700" spc="-4" baseline="4904" dirty="0" smtClean="0">
                <a:latin typeface="Courier New"/>
                <a:cs typeface="Courier New"/>
              </a:rPr>
              <a:t>/</a:t>
            </a:r>
            <a:r>
              <a:rPr sz="2700" spc="0" baseline="4904" dirty="0" smtClean="0">
                <a:latin typeface="Courier New"/>
                <a:cs typeface="Courier New"/>
              </a:rPr>
              <a:t>s</a:t>
            </a:r>
            <a:r>
              <a:rPr sz="2700" spc="-14" baseline="4904" dirty="0" smtClean="0">
                <a:latin typeface="Courier New"/>
                <a:cs typeface="Courier New"/>
              </a:rPr>
              <a:t>p</a:t>
            </a:r>
            <a:r>
              <a:rPr sz="2700" spc="0" baseline="4904" dirty="0" smtClean="0">
                <a:latin typeface="Courier New"/>
                <a:cs typeface="Courier New"/>
              </a:rPr>
              <a:t>an&gt;</a:t>
            </a:r>
            <a:endParaRPr sz="1800">
              <a:latin typeface="Courier New"/>
              <a:cs typeface="Courier New"/>
            </a:endParaRPr>
          </a:p>
          <a:p>
            <a:pPr marL="1006043">
              <a:lnSpc>
                <a:spcPts val="2030"/>
              </a:lnSpc>
            </a:pPr>
            <a:r>
              <a:rPr sz="2700" spc="0" baseline="4904" dirty="0" smtClean="0">
                <a:latin typeface="Courier New"/>
                <a:cs typeface="Courier New"/>
              </a:rPr>
              <a:t>.&lt;</a:t>
            </a:r>
            <a:r>
              <a:rPr sz="2700" spc="-9" baseline="4904" dirty="0" smtClean="0">
                <a:latin typeface="Courier New"/>
                <a:cs typeface="Courier New"/>
              </a:rPr>
              <a:t>/</a:t>
            </a:r>
            <a:r>
              <a:rPr sz="2700" spc="0" baseline="4904" dirty="0" smtClean="0">
                <a:latin typeface="Courier New"/>
                <a:cs typeface="Courier New"/>
              </a:rPr>
              <a:t>p&gt;</a:t>
            </a:r>
            <a:endParaRPr sz="1800">
              <a:latin typeface="Courier New"/>
              <a:cs typeface="Courier New"/>
            </a:endParaRPr>
          </a:p>
          <a:p>
            <a:pPr marL="91693">
              <a:lnSpc>
                <a:spcPct val="94401"/>
              </a:lnSpc>
            </a:pPr>
            <a:r>
              <a:rPr sz="1800" spc="0" dirty="0" smtClean="0">
                <a:latin typeface="Courier New"/>
                <a:cs typeface="Courier New"/>
              </a:rPr>
              <a:t>&lt;/</a:t>
            </a:r>
            <a:r>
              <a:rPr sz="1800" spc="-14" dirty="0" smtClean="0">
                <a:latin typeface="Courier New"/>
                <a:cs typeface="Courier New"/>
              </a:rPr>
              <a:t>d</a:t>
            </a:r>
            <a:r>
              <a:rPr sz="1800" spc="0" dirty="0" smtClean="0">
                <a:latin typeface="Courier New"/>
                <a:cs typeface="Courier New"/>
              </a:rPr>
              <a:t>i</a:t>
            </a:r>
            <a:r>
              <a:rPr sz="1800" spc="-14" dirty="0" smtClean="0">
                <a:latin typeface="Courier New"/>
                <a:cs typeface="Courier New"/>
              </a:rPr>
              <a:t>v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89683" y="2132914"/>
            <a:ext cx="5256403" cy="352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4401"/>
              </a:lnSpc>
              <a:spcBef>
                <a:spcPts val="350"/>
              </a:spcBef>
            </a:pPr>
            <a:r>
              <a:rPr sz="1800" spc="0" dirty="0" smtClean="0">
                <a:latin typeface="Courier New"/>
                <a:cs typeface="Courier New"/>
              </a:rPr>
              <a:t>&lt;i</a:t>
            </a:r>
            <a:r>
              <a:rPr sz="1800" spc="-14" dirty="0" smtClean="0">
                <a:latin typeface="Courier New"/>
                <a:cs typeface="Courier New"/>
              </a:rPr>
              <a:t>n</a:t>
            </a:r>
            <a:r>
              <a:rPr sz="1800" spc="0" dirty="0" smtClean="0">
                <a:latin typeface="Courier New"/>
                <a:cs typeface="Courier New"/>
              </a:rPr>
              <a:t>p</a:t>
            </a:r>
            <a:r>
              <a:rPr sz="1800" spc="-14" dirty="0" smtClean="0">
                <a:latin typeface="Courier New"/>
                <a:cs typeface="Courier New"/>
              </a:rPr>
              <a:t>u</a:t>
            </a:r>
            <a:r>
              <a:rPr sz="1800" spc="0" dirty="0" smtClean="0">
                <a:latin typeface="Courier New"/>
                <a:cs typeface="Courier New"/>
              </a:rPr>
              <a:t>t </a:t>
            </a:r>
            <a:r>
              <a:rPr sz="1800" spc="-14" dirty="0" smtClean="0">
                <a:latin typeface="Courier New"/>
                <a:cs typeface="Courier New"/>
              </a:rPr>
              <a:t>t</a:t>
            </a:r>
            <a:r>
              <a:rPr sz="1800" spc="0" dirty="0" smtClean="0">
                <a:latin typeface="Courier New"/>
                <a:cs typeface="Courier New"/>
              </a:rPr>
              <a:t>y</a:t>
            </a:r>
            <a:r>
              <a:rPr sz="1800" spc="-14" dirty="0" smtClean="0">
                <a:latin typeface="Courier New"/>
                <a:cs typeface="Courier New"/>
              </a:rPr>
              <a:t>pe</a:t>
            </a:r>
            <a:r>
              <a:rPr sz="1800" spc="0" dirty="0" smtClean="0">
                <a:latin typeface="Courier New"/>
                <a:cs typeface="Courier New"/>
              </a:rPr>
              <a:t>=</a:t>
            </a:r>
            <a:r>
              <a:rPr sz="1800" spc="4" dirty="0" smtClean="0">
                <a:latin typeface="Courier New"/>
                <a:cs typeface="Courier New"/>
              </a:rPr>
              <a:t>"</a:t>
            </a:r>
            <a:r>
              <a:rPr sz="1800" spc="-14" dirty="0" smtClean="0">
                <a:latin typeface="Courier New"/>
                <a:cs typeface="Courier New"/>
              </a:rPr>
              <a:t>t</a:t>
            </a:r>
            <a:r>
              <a:rPr sz="1800" spc="0" dirty="0" smtClean="0">
                <a:latin typeface="Courier New"/>
                <a:cs typeface="Courier New"/>
              </a:rPr>
              <a:t>e</a:t>
            </a:r>
            <a:r>
              <a:rPr sz="1800" spc="-14" dirty="0" smtClean="0">
                <a:latin typeface="Courier New"/>
                <a:cs typeface="Courier New"/>
              </a:rPr>
              <a:t>x</a:t>
            </a:r>
            <a:r>
              <a:rPr sz="1800" spc="0" dirty="0" smtClean="0">
                <a:latin typeface="Courier New"/>
                <a:cs typeface="Courier New"/>
              </a:rPr>
              <a:t>t"</a:t>
            </a:r>
            <a:r>
              <a:rPr sz="1800" spc="-9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x</a:t>
            </a:r>
            <a:r>
              <a:rPr sz="1800" b="1" spc="-9" dirty="0" smtClean="0">
                <a:solidFill>
                  <a:srgbClr val="C00000"/>
                </a:solidFill>
                <a:latin typeface="Courier New"/>
                <a:cs typeface="Courier New"/>
              </a:rPr>
              <a:t>-</a:t>
            </a:r>
            <a:r>
              <a:rPr sz="1800" b="1" spc="-14" dirty="0" smtClean="0">
                <a:solidFill>
                  <a:srgbClr val="C00000"/>
                </a:solidFill>
                <a:latin typeface="Courier New"/>
                <a:cs typeface="Courier New"/>
              </a:rPr>
              <a:t>w</a:t>
            </a:r>
            <a:r>
              <a:rPr sz="18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eb</a:t>
            </a:r>
            <a:r>
              <a:rPr sz="1800" b="1" spc="-14" dirty="0" smtClean="0">
                <a:solidFill>
                  <a:srgbClr val="C00000"/>
                </a:solidFill>
                <a:latin typeface="Courier New"/>
                <a:cs typeface="Courier New"/>
              </a:rPr>
              <a:t>k</a:t>
            </a:r>
            <a:r>
              <a:rPr sz="18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i</a:t>
            </a:r>
            <a:r>
              <a:rPr sz="1800" b="1" spc="-9" dirty="0" smtClean="0">
                <a:solidFill>
                  <a:srgbClr val="C0000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-s</a:t>
            </a:r>
            <a:r>
              <a:rPr sz="1800" b="1" spc="-14" dirty="0" smtClean="0">
                <a:solidFill>
                  <a:srgbClr val="C00000"/>
                </a:solidFill>
                <a:latin typeface="Courier New"/>
                <a:cs typeface="Courier New"/>
              </a:rPr>
              <a:t>p</a:t>
            </a:r>
            <a:r>
              <a:rPr sz="18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e</a:t>
            </a:r>
            <a:r>
              <a:rPr sz="1800" b="1" spc="-14" dirty="0" smtClean="0">
                <a:solidFill>
                  <a:srgbClr val="C00000"/>
                </a:solidFill>
                <a:latin typeface="Courier New"/>
                <a:cs typeface="Courier New"/>
              </a:rPr>
              <a:t>ec</a:t>
            </a:r>
            <a:r>
              <a:rPr sz="18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h </a:t>
            </a:r>
            <a:r>
              <a:rPr sz="1800" spc="-9" dirty="0" smtClean="0"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19050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030912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784976"/>
            <a:ext cx="9144000" cy="73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0550" y="353336"/>
            <a:ext cx="7822642" cy="12095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45941" marR="3006345" algn="ctr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Aut</a:t>
            </a:r>
            <a:r>
              <a:rPr sz="3600" i="1" spc="-13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1725"/>
              </a:lnSpc>
              <a:spcBef>
                <a:spcPts val="2574"/>
              </a:spcBef>
            </a:pPr>
            <a:r>
              <a:rPr sz="1050" spc="0" dirty="0" smtClean="0">
                <a:latin typeface="Arial"/>
                <a:cs typeface="Arial"/>
              </a:rPr>
              <a:t>●    </a:t>
            </a:r>
            <a:r>
              <a:rPr sz="1050" spc="223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De </a:t>
            </a:r>
            <a:r>
              <a:rPr sz="2400" b="1" spc="0" dirty="0" smtClean="0">
                <a:solidFill>
                  <a:srgbClr val="C00000"/>
                </a:solidFill>
                <a:latin typeface="Calibri"/>
                <a:cs typeface="Calibri"/>
              </a:rPr>
              <a:t>nomb</a:t>
            </a:r>
            <a:r>
              <a:rPr sz="2400" b="1" spc="-25" dirty="0" smtClean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0" dirty="0" smtClean="0">
                <a:solidFill>
                  <a:srgbClr val="C00000"/>
                </a:solidFill>
                <a:latin typeface="Calibri"/>
                <a:cs typeface="Calibri"/>
              </a:rPr>
              <a:t>eux</a:t>
            </a:r>
            <a:r>
              <a:rPr sz="2400" b="1" spc="-24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0" dirty="0" smtClean="0">
                <a:solidFill>
                  <a:srgbClr val="C00000"/>
                </a:solidFill>
                <a:latin typeface="Calibri"/>
                <a:cs typeface="Calibri"/>
              </a:rPr>
              <a:t>nou</a:t>
            </a:r>
            <a:r>
              <a:rPr sz="2400" b="1" spc="-19" dirty="0" smtClean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400" b="1" spc="0" dirty="0" smtClean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4" dirty="0" smtClean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0" dirty="0" smtClean="0">
                <a:solidFill>
                  <a:srgbClr val="C00000"/>
                </a:solidFill>
                <a:latin typeface="Calibri"/>
                <a:cs typeface="Calibri"/>
              </a:rPr>
              <a:t>ux </a:t>
            </a:r>
            <a:r>
              <a:rPr sz="2400" b="1" spc="-25" dirty="0" smtClean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29" dirty="0" smtClean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0" dirty="0" smtClean="0">
                <a:solidFill>
                  <a:srgbClr val="C00000"/>
                </a:solidFill>
                <a:latin typeface="Calibri"/>
                <a:cs typeface="Calibri"/>
              </a:rPr>
              <a:t>tri</a:t>
            </a:r>
            <a:r>
              <a:rPr sz="2400" b="1" spc="-9" dirty="0" smtClean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2400" b="1" spc="0" dirty="0" smtClean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400" b="1" spc="-9" dirty="0" smtClean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0" dirty="0" smtClean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spc="44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pour les</a:t>
            </a:r>
            <a:r>
              <a:rPr sz="2400" spc="-1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balises </a:t>
            </a:r>
            <a:r>
              <a:rPr sz="2400" spc="-29" dirty="0" smtClean="0">
                <a:latin typeface="Calibri"/>
                <a:cs typeface="Calibri"/>
              </a:rPr>
              <a:t>e</a:t>
            </a:r>
            <a:r>
              <a:rPr sz="2400" spc="0" dirty="0" smtClean="0">
                <a:latin typeface="Calibri"/>
                <a:cs typeface="Calibri"/>
              </a:rPr>
              <a:t>xi</a:t>
            </a:r>
            <a:r>
              <a:rPr sz="2400" spc="-19" dirty="0" smtClean="0">
                <a:latin typeface="Calibri"/>
                <a:cs typeface="Calibri"/>
              </a:rPr>
              <a:t>s</a:t>
            </a:r>
            <a:r>
              <a:rPr sz="2400" spc="-25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a</a:t>
            </a:r>
            <a:r>
              <a:rPr sz="2400" spc="-25" dirty="0" smtClean="0">
                <a:latin typeface="Calibri"/>
                <a:cs typeface="Calibri"/>
              </a:rPr>
              <a:t>nt</a:t>
            </a:r>
            <a:r>
              <a:rPr sz="2400" spc="0" dirty="0" smtClean="0"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6655" y="1649857"/>
            <a:ext cx="7831502" cy="585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-79" baseline="2730" dirty="0" smtClean="0">
                <a:latin typeface="Calibri"/>
                <a:cs typeface="Calibri"/>
              </a:rPr>
              <a:t>V</a:t>
            </a:r>
            <a:r>
              <a:rPr sz="3000" spc="0" baseline="2730" dirty="0" smtClean="0">
                <a:latin typeface="Calibri"/>
                <a:cs typeface="Calibri"/>
              </a:rPr>
              <a:t>oir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la page</a:t>
            </a:r>
            <a:r>
              <a:rPr sz="3000" spc="-25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Wikipedia</a:t>
            </a:r>
            <a:r>
              <a:rPr sz="3000" spc="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de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HTML5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ou</a:t>
            </a:r>
            <a:r>
              <a:rPr sz="3000" spc="-1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n'impor</a:t>
            </a:r>
            <a:r>
              <a:rPr sz="3000" spc="-29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e q</a:t>
            </a:r>
            <a:r>
              <a:rPr sz="3000" spc="4" baseline="2730" dirty="0" smtClean="0">
                <a:latin typeface="Calibri"/>
                <a:cs typeface="Calibri"/>
              </a:rPr>
              <a:t>u</a:t>
            </a:r>
            <a:r>
              <a:rPr sz="3000" spc="0" baseline="2730" dirty="0" smtClean="0">
                <a:latin typeface="Calibri"/>
                <a:cs typeface="Calibri"/>
              </a:rPr>
              <a:t>el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aut</a:t>
            </a:r>
            <a:r>
              <a:rPr sz="3000" spc="-19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e s</a:t>
            </a:r>
            <a:r>
              <a:rPr sz="3000" spc="-4" baseline="2730" dirty="0" smtClean="0">
                <a:latin typeface="Calibri"/>
                <a:cs typeface="Calibri"/>
              </a:rPr>
              <a:t>i</a:t>
            </a:r>
            <a:r>
              <a:rPr sz="3000" spc="-25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2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dé</a:t>
            </a:r>
            <a:r>
              <a:rPr sz="3000" spc="4" baseline="2730" dirty="0" smtClean="0">
                <a:latin typeface="Calibri"/>
                <a:cs typeface="Calibri"/>
              </a:rPr>
              <a:t>c</a:t>
            </a:r>
            <a:r>
              <a:rPr sz="3000" spc="0" baseline="2730" dirty="0" smtClean="0">
                <a:latin typeface="Calibri"/>
                <a:cs typeface="Calibri"/>
              </a:rPr>
              <a:t>r</a:t>
            </a:r>
            <a:r>
              <a:rPr sz="3000" spc="-4" baseline="2730" dirty="0" smtClean="0">
                <a:latin typeface="Calibri"/>
                <a:cs typeface="Calibri"/>
              </a:rPr>
              <a:t>i</a:t>
            </a:r>
            <a:r>
              <a:rPr sz="3000" spc="-29" baseline="2730" dirty="0" smtClean="0">
                <a:latin typeface="Calibri"/>
                <a:cs typeface="Calibri"/>
              </a:rPr>
              <a:t>v</a:t>
            </a:r>
            <a:r>
              <a:rPr sz="3000" spc="0" baseline="2730" dirty="0" smtClean="0">
                <a:latin typeface="Calibri"/>
                <a:cs typeface="Calibri"/>
              </a:rPr>
              <a:t>a</a:t>
            </a:r>
            <a:r>
              <a:rPr sz="3000" spc="-19" baseline="2730" dirty="0" smtClean="0">
                <a:latin typeface="Calibri"/>
                <a:cs typeface="Calibri"/>
              </a:rPr>
              <a:t>n</a:t>
            </a:r>
            <a:r>
              <a:rPr sz="3000" spc="0" baseline="2730" dirty="0" smtClean="0">
                <a:latin typeface="Calibri"/>
                <a:cs typeface="Calibri"/>
              </a:rPr>
              <a:t>t </a:t>
            </a:r>
            <a:r>
              <a:rPr sz="3000" spc="4" baseline="2730" dirty="0" smtClean="0">
                <a:latin typeface="Calibri"/>
                <a:cs typeface="Calibri"/>
              </a:rPr>
              <a:t>c</a:t>
            </a:r>
            <a:r>
              <a:rPr sz="3000" spc="0" baseline="2730" dirty="0" smtClean="0"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405"/>
              </a:lnSpc>
              <a:spcBef>
                <a:spcPts val="13"/>
              </a:spcBef>
            </a:pPr>
            <a:r>
              <a:rPr sz="3000" spc="0" baseline="1365" dirty="0" smtClean="0">
                <a:latin typeface="Calibri"/>
                <a:cs typeface="Calibri"/>
              </a:rPr>
              <a:t>i</a:t>
            </a:r>
            <a:r>
              <a:rPr sz="3000" spc="-14" baseline="1365" dirty="0" smtClean="0">
                <a:latin typeface="Calibri"/>
                <a:cs typeface="Calibri"/>
              </a:rPr>
              <a:t>n</a:t>
            </a:r>
            <a:r>
              <a:rPr sz="3000" spc="-34" baseline="1365" dirty="0" smtClean="0">
                <a:latin typeface="Calibri"/>
                <a:cs typeface="Calibri"/>
              </a:rPr>
              <a:t>f</a:t>
            </a:r>
            <a:r>
              <a:rPr sz="3000" spc="0" baseline="1365" dirty="0" smtClean="0">
                <a:latin typeface="Calibri"/>
                <a:cs typeface="Calibri"/>
              </a:rPr>
              <a:t>or</a:t>
            </a:r>
            <a:r>
              <a:rPr sz="3000" spc="-9" baseline="1365" dirty="0" smtClean="0">
                <a:latin typeface="Calibri"/>
                <a:cs typeface="Calibri"/>
              </a:rPr>
              <a:t>m</a:t>
            </a:r>
            <a:r>
              <a:rPr sz="3000" spc="-25" baseline="1365" dirty="0" smtClean="0">
                <a:latin typeface="Calibri"/>
                <a:cs typeface="Calibri"/>
              </a:rPr>
              <a:t>a</a:t>
            </a:r>
            <a:r>
              <a:rPr sz="3000" spc="0" baseline="1365" dirty="0" smtClean="0">
                <a:latin typeface="Calibri"/>
                <a:cs typeface="Calibri"/>
              </a:rPr>
              <a:t>ti</a:t>
            </a:r>
            <a:r>
              <a:rPr sz="3000" spc="-4" baseline="1365" dirty="0" smtClean="0">
                <a:latin typeface="Calibri"/>
                <a:cs typeface="Calibri"/>
              </a:rPr>
              <a:t>o</a:t>
            </a:r>
            <a:r>
              <a:rPr sz="3000" spc="0" baseline="1365" dirty="0" smtClean="0">
                <a:latin typeface="Calibri"/>
                <a:cs typeface="Calibri"/>
              </a:rPr>
              <a:t>ns de </a:t>
            </a:r>
            <a:r>
              <a:rPr sz="3000" spc="-34" baseline="1365" dirty="0" smtClean="0">
                <a:latin typeface="Calibri"/>
                <a:cs typeface="Calibri"/>
              </a:rPr>
              <a:t>f</a:t>
            </a:r>
            <a:r>
              <a:rPr sz="3000" spc="0" baseline="1365" dirty="0" smtClean="0">
                <a:latin typeface="Calibri"/>
                <a:cs typeface="Calibri"/>
              </a:rPr>
              <a:t>a</a:t>
            </a:r>
            <a:r>
              <a:rPr sz="3000" spc="-9" baseline="1365" dirty="0" smtClean="0">
                <a:latin typeface="Calibri"/>
                <a:cs typeface="Calibri"/>
              </a:rPr>
              <a:t>ç</a:t>
            </a:r>
            <a:r>
              <a:rPr sz="3000" spc="0" baseline="1365" dirty="0" smtClean="0">
                <a:latin typeface="Calibri"/>
                <a:cs typeface="Calibri"/>
              </a:rPr>
              <a:t>on</a:t>
            </a:r>
            <a:r>
              <a:rPr sz="3000" spc="-19" baseline="1365" dirty="0" smtClean="0">
                <a:latin typeface="Calibri"/>
                <a:cs typeface="Calibri"/>
              </a:rPr>
              <a:t> </a:t>
            </a:r>
            <a:r>
              <a:rPr sz="3000" spc="-39" baseline="1365" dirty="0" smtClean="0">
                <a:latin typeface="Calibri"/>
                <a:cs typeface="Calibri"/>
              </a:rPr>
              <a:t>e</a:t>
            </a:r>
            <a:r>
              <a:rPr sz="3000" spc="0" baseline="1365" dirty="0" smtClean="0">
                <a:latin typeface="Calibri"/>
                <a:cs typeface="Calibri"/>
              </a:rPr>
              <a:t>xhau</a:t>
            </a:r>
            <a:r>
              <a:rPr sz="3000" spc="-29" baseline="1365" dirty="0" smtClean="0">
                <a:latin typeface="Calibri"/>
                <a:cs typeface="Calibri"/>
              </a:rPr>
              <a:t>s</a:t>
            </a:r>
            <a:r>
              <a:rPr sz="3000" spc="0" baseline="1365" dirty="0" smtClean="0">
                <a:latin typeface="Calibri"/>
                <a:cs typeface="Calibri"/>
              </a:rPr>
              <a:t>ti</a:t>
            </a:r>
            <a:r>
              <a:rPr sz="3000" spc="-34" baseline="1365" dirty="0" smtClean="0">
                <a:latin typeface="Calibri"/>
                <a:cs typeface="Calibri"/>
              </a:rPr>
              <a:t>v</a:t>
            </a:r>
            <a:r>
              <a:rPr sz="3000" spc="0" baseline="1365" dirty="0" smtClean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2218" y="1686373"/>
            <a:ext cx="159893" cy="21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5"/>
              </a:lnSpc>
              <a:spcBef>
                <a:spcPts val="81"/>
              </a:spcBef>
            </a:pPr>
            <a:r>
              <a:rPr sz="1500" spc="0" dirty="0" smtClean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0550" y="2647315"/>
            <a:ext cx="567932" cy="665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2545"/>
              </a:lnSpc>
              <a:spcBef>
                <a:spcPts val="127"/>
              </a:spcBef>
            </a:pPr>
            <a:r>
              <a:rPr sz="1575" spc="0" baseline="8282" dirty="0" smtClean="0">
                <a:latin typeface="Arial"/>
                <a:cs typeface="Arial"/>
              </a:rPr>
              <a:t>●    </a:t>
            </a:r>
            <a:r>
              <a:rPr sz="1575" spc="223" baseline="8282" dirty="0" smtClean="0">
                <a:latin typeface="Arial"/>
                <a:cs typeface="Arial"/>
              </a:rPr>
              <a:t> </a:t>
            </a:r>
            <a:r>
              <a:rPr sz="3600" spc="-19" baseline="3413" dirty="0" smtClean="0">
                <a:latin typeface="Calibri"/>
                <a:cs typeface="Calibri"/>
              </a:rPr>
              <a:t>E</a:t>
            </a:r>
            <a:r>
              <a:rPr sz="3600" spc="0" baseline="3413" dirty="0" smtClean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 marR="57646" algn="r">
              <a:lnSpc>
                <a:spcPct val="95825"/>
              </a:lnSpc>
              <a:spcBef>
                <a:spcPts val="773"/>
              </a:spcBef>
            </a:pPr>
            <a:r>
              <a:rPr sz="1500" spc="0" dirty="0" smtClean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0150" y="2647315"/>
            <a:ext cx="7995465" cy="2038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109696" algn="ctr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la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b="1" spc="0" baseline="3413" dirty="0" smtClean="0">
                <a:solidFill>
                  <a:srgbClr val="C00000"/>
                </a:solidFill>
                <a:latin typeface="Calibri"/>
                <a:cs typeface="Calibri"/>
              </a:rPr>
              <a:t>su</a:t>
            </a:r>
            <a:r>
              <a:rPr sz="3600" b="1" spc="-4" baseline="3413" dirty="0" smtClean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3600" b="1" spc="0" baseline="3413" dirty="0" smtClean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3600" b="1" spc="-29" baseline="3413" dirty="0" smtClean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3600" b="1" spc="0" baseline="3413" dirty="0" smtClean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600" b="1" spc="4" baseline="3413" dirty="0" smtClean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3600" b="1" spc="0" baseline="3413" dirty="0" smtClean="0">
                <a:solidFill>
                  <a:srgbClr val="C00000"/>
                </a:solidFill>
                <a:latin typeface="Calibri"/>
                <a:cs typeface="Calibri"/>
              </a:rPr>
              <a:t>sion</a:t>
            </a:r>
            <a:r>
              <a:rPr sz="3600" b="1" spc="9" baseline="3413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spc="0" baseline="3413" dirty="0" smtClean="0">
                <a:solidFill>
                  <a:srgbClr val="C00000"/>
                </a:solidFill>
                <a:latin typeface="Calibri"/>
                <a:cs typeface="Calibri"/>
              </a:rPr>
              <a:t>de </a:t>
            </a:r>
            <a:r>
              <a:rPr sz="3600" b="1" spc="-4" baseline="3413" dirty="0" smtClean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3600" b="1" spc="0" baseline="3413" dirty="0" smtClean="0">
                <a:solidFill>
                  <a:srgbClr val="C00000"/>
                </a:solidFill>
                <a:latin typeface="Calibri"/>
                <a:cs typeface="Calibri"/>
              </a:rPr>
              <a:t>alises</a:t>
            </a:r>
            <a:r>
              <a:rPr sz="3600" b="1" spc="14" baseline="3413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spc="-9" baseline="3413" dirty="0" smtClean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600" b="1" spc="0" baseline="3413" dirty="0" smtClean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600" b="1" spc="-4" baseline="3413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spc="0" baseline="3413" dirty="0" smtClean="0">
                <a:solidFill>
                  <a:srgbClr val="C00000"/>
                </a:solidFill>
                <a:latin typeface="Calibri"/>
                <a:cs typeface="Calibri"/>
              </a:rPr>
              <a:t>d'</a:t>
            </a:r>
            <a:r>
              <a:rPr sz="3600" b="1" spc="-19" baseline="3413" dirty="0" smtClean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3600" b="1" spc="-29" baseline="3413" dirty="0" smtClean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600" b="1" spc="0" baseline="3413" dirty="0" smtClean="0">
                <a:solidFill>
                  <a:srgbClr val="C00000"/>
                </a:solidFill>
                <a:latin typeface="Calibri"/>
                <a:cs typeface="Calibri"/>
              </a:rPr>
              <a:t>tri</a:t>
            </a:r>
            <a:r>
              <a:rPr sz="3600" b="1" spc="-9" baseline="3413" dirty="0" smtClean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3600" b="1" spc="0" baseline="3413" dirty="0" smtClean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3600" b="1" spc="-9" baseline="3413" dirty="0" smtClean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600" b="1" spc="0" baseline="3413" dirty="0" smtClean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89204">
              <a:lnSpc>
                <a:spcPct val="101725"/>
              </a:lnSpc>
              <a:spcBef>
                <a:spcPts val="272"/>
              </a:spcBef>
            </a:pPr>
            <a:r>
              <a:rPr sz="2000" spc="0" dirty="0" smtClean="0">
                <a:latin typeface="Calibri"/>
                <a:cs typeface="Calibri"/>
              </a:rPr>
              <a:t>Ne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-9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on</a:t>
            </a:r>
            <a:r>
              <a:rPr sz="2000" spc="4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erna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q</a:t>
            </a:r>
            <a:r>
              <a:rPr sz="2000" spc="4" dirty="0" smtClean="0">
                <a:latin typeface="Calibri"/>
                <a:cs typeface="Calibri"/>
              </a:rPr>
              <a:t>u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1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la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-34" dirty="0" smtClean="0">
                <a:latin typeface="Calibri"/>
                <a:cs typeface="Calibri"/>
              </a:rPr>
              <a:t>f</a:t>
            </a:r>
            <a:r>
              <a:rPr sz="2000" spc="0" dirty="0" smtClean="0">
                <a:latin typeface="Calibri"/>
                <a:cs typeface="Calibri"/>
              </a:rPr>
              <a:t>or</a:t>
            </a:r>
            <a:r>
              <a:rPr sz="2000" spc="-9" dirty="0" smtClean="0">
                <a:latin typeface="Calibri"/>
                <a:cs typeface="Calibri"/>
              </a:rPr>
              <a:t>m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(</a:t>
            </a:r>
            <a:r>
              <a:rPr sz="2000" spc="-9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t </a:t>
            </a:r>
            <a:r>
              <a:rPr sz="2000" spc="4" dirty="0" smtClean="0">
                <a:latin typeface="Calibri"/>
                <a:cs typeface="Calibri"/>
              </a:rPr>
              <a:t>d</a:t>
            </a:r>
            <a:r>
              <a:rPr sz="2000" spc="0" dirty="0" smtClean="0">
                <a:latin typeface="Calibri"/>
                <a:cs typeface="Calibri"/>
              </a:rPr>
              <a:t>onc</a:t>
            </a:r>
            <a:r>
              <a:rPr sz="2000" spc="-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à g</a:t>
            </a:r>
            <a:r>
              <a:rPr sz="2000" spc="-4" dirty="0" smtClean="0">
                <a:latin typeface="Calibri"/>
                <a:cs typeface="Calibri"/>
              </a:rPr>
              <a:t>é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er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par le CS</a:t>
            </a:r>
            <a:r>
              <a:rPr sz="2000" spc="4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)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: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1800" b="1" spc="4" dirty="0" smtClean="0">
                <a:solidFill>
                  <a:srgbClr val="1F487C"/>
                </a:solidFill>
                <a:latin typeface="Calibri"/>
                <a:cs typeface="Calibri"/>
              </a:rPr>
              <a:t>&lt;</a:t>
            </a:r>
            <a:r>
              <a:rPr sz="1800" b="1" spc="0" dirty="0" smtClean="0">
                <a:solidFill>
                  <a:srgbClr val="1F487C"/>
                </a:solidFill>
                <a:latin typeface="Courier New"/>
                <a:cs typeface="Courier New"/>
              </a:rPr>
              <a:t>big&gt;</a:t>
            </a:r>
            <a:r>
              <a:rPr sz="2000" spc="0" dirty="0" smtClean="0">
                <a:latin typeface="Calibri"/>
                <a:cs typeface="Calibri"/>
              </a:rPr>
              <a:t>,</a:t>
            </a:r>
            <a:r>
              <a:rPr sz="2000" spc="-29" dirty="0" smtClean="0">
                <a:latin typeface="Calibri"/>
                <a:cs typeface="Calibri"/>
              </a:rPr>
              <a:t> </a:t>
            </a:r>
            <a:r>
              <a:rPr sz="1800" b="1" spc="0" dirty="0" smtClean="0">
                <a:solidFill>
                  <a:srgbClr val="1F487C"/>
                </a:solidFill>
                <a:latin typeface="Courier New"/>
                <a:cs typeface="Courier New"/>
              </a:rPr>
              <a:t>&lt;center&gt;</a:t>
            </a:r>
            <a:r>
              <a:rPr sz="2000" spc="0" dirty="0" smtClean="0"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  <a:p>
            <a:pPr marL="89204" marR="38176">
              <a:lnSpc>
                <a:spcPts val="2400"/>
              </a:lnSpc>
              <a:spcBef>
                <a:spcPts val="120"/>
              </a:spcBef>
            </a:pPr>
            <a:r>
              <a:rPr sz="2700" b="1" spc="0" baseline="1634" dirty="0" smtClean="0">
                <a:solidFill>
                  <a:srgbClr val="1F487C"/>
                </a:solidFill>
                <a:latin typeface="Courier New"/>
                <a:cs typeface="Courier New"/>
              </a:rPr>
              <a:t>&lt;tt&gt;</a:t>
            </a:r>
            <a:r>
              <a:rPr sz="3000" spc="0" baseline="1365" dirty="0" smtClean="0">
                <a:latin typeface="Calibri"/>
                <a:cs typeface="Calibri"/>
              </a:rPr>
              <a:t>,</a:t>
            </a:r>
            <a:r>
              <a:rPr sz="3000" spc="-29" baseline="1365" dirty="0" smtClean="0">
                <a:latin typeface="Calibri"/>
                <a:cs typeface="Calibri"/>
              </a:rPr>
              <a:t> </a:t>
            </a:r>
            <a:r>
              <a:rPr sz="2700" b="1" spc="0" baseline="1634" dirty="0" smtClean="0">
                <a:solidFill>
                  <a:srgbClr val="1F487C"/>
                </a:solidFill>
                <a:latin typeface="Courier New"/>
                <a:cs typeface="Courier New"/>
              </a:rPr>
              <a:t>&lt;u&gt;</a:t>
            </a:r>
            <a:r>
              <a:rPr sz="3000" spc="0" baseline="1365" dirty="0" smtClean="0">
                <a:latin typeface="Calibri"/>
                <a:cs typeface="Calibri"/>
              </a:rPr>
              <a:t>,</a:t>
            </a:r>
            <a:r>
              <a:rPr sz="3000" spc="-14" baseline="1365" dirty="0" smtClean="0">
                <a:latin typeface="Calibri"/>
                <a:cs typeface="Calibri"/>
              </a:rPr>
              <a:t> </a:t>
            </a:r>
            <a:r>
              <a:rPr sz="2700" b="1" spc="0" baseline="1634" dirty="0" smtClean="0">
                <a:solidFill>
                  <a:srgbClr val="1F487C"/>
                </a:solidFill>
                <a:latin typeface="Courier New"/>
                <a:cs typeface="Courier New"/>
              </a:rPr>
              <a:t>&lt;basefont</a:t>
            </a:r>
            <a:r>
              <a:rPr sz="2700" b="1" spc="-14" baseline="1634" dirty="0" smtClean="0">
                <a:solidFill>
                  <a:srgbClr val="1F487C"/>
                </a:solidFill>
                <a:latin typeface="Courier New"/>
                <a:cs typeface="Courier New"/>
              </a:rPr>
              <a:t>&gt;</a:t>
            </a:r>
            <a:r>
              <a:rPr sz="3000" spc="0" baseline="1365" dirty="0" smtClean="0">
                <a:latin typeface="Calibri"/>
                <a:cs typeface="Calibri"/>
              </a:rPr>
              <a:t>,</a:t>
            </a:r>
            <a:r>
              <a:rPr sz="3000" spc="-39" baseline="1365" dirty="0" smtClean="0">
                <a:latin typeface="Calibri"/>
                <a:cs typeface="Calibri"/>
              </a:rPr>
              <a:t> </a:t>
            </a:r>
            <a:r>
              <a:rPr sz="2700" b="1" spc="0" baseline="1634" dirty="0" smtClean="0">
                <a:solidFill>
                  <a:srgbClr val="1F487C"/>
                </a:solidFill>
                <a:latin typeface="Courier New"/>
                <a:cs typeface="Courier New"/>
              </a:rPr>
              <a:t>&lt;font&gt;</a:t>
            </a:r>
            <a:r>
              <a:rPr sz="3000" spc="0" baseline="1365" dirty="0" smtClean="0">
                <a:latin typeface="Calibri"/>
                <a:cs typeface="Calibri"/>
              </a:rPr>
              <a:t>,</a:t>
            </a:r>
            <a:r>
              <a:rPr sz="3000" spc="-25" baseline="1365" dirty="0" smtClean="0">
                <a:latin typeface="Calibri"/>
                <a:cs typeface="Calibri"/>
              </a:rPr>
              <a:t> </a:t>
            </a:r>
            <a:r>
              <a:rPr sz="2700" b="1" spc="0" baseline="1634" dirty="0" smtClean="0">
                <a:solidFill>
                  <a:srgbClr val="1F487C"/>
                </a:solidFill>
                <a:latin typeface="Courier New"/>
                <a:cs typeface="Courier New"/>
              </a:rPr>
              <a:t>&lt;strike&gt;</a:t>
            </a:r>
            <a:endParaRPr sz="1800">
              <a:latin typeface="Courier New"/>
              <a:cs typeface="Courier New"/>
            </a:endParaRPr>
          </a:p>
          <a:p>
            <a:pPr marL="89204" marR="38176">
              <a:lnSpc>
                <a:spcPct val="101725"/>
              </a:lnSpc>
              <a:spcBef>
                <a:spcPts val="314"/>
              </a:spcBef>
            </a:pPr>
            <a:r>
              <a:rPr sz="2000" spc="0" dirty="0" smtClean="0">
                <a:latin typeface="Calibri"/>
                <a:cs typeface="Calibri"/>
              </a:rPr>
              <a:t>Ob</a:t>
            </a:r>
            <a:r>
              <a:rPr sz="2000" spc="-4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ol</a:t>
            </a:r>
            <a:r>
              <a:rPr sz="2000" spc="-14" dirty="0" smtClean="0">
                <a:latin typeface="Calibri"/>
                <a:cs typeface="Calibri"/>
              </a:rPr>
              <a:t>è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es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: </a:t>
            </a:r>
            <a:r>
              <a:rPr sz="1800" b="1" spc="0" dirty="0" smtClean="0">
                <a:solidFill>
                  <a:srgbClr val="1F487C"/>
                </a:solidFill>
                <a:latin typeface="Courier New"/>
                <a:cs typeface="Courier New"/>
              </a:rPr>
              <a:t>&lt;frame&gt;</a:t>
            </a:r>
            <a:r>
              <a:rPr sz="2000" spc="0" dirty="0" smtClean="0">
                <a:latin typeface="Calibri"/>
                <a:cs typeface="Calibri"/>
              </a:rPr>
              <a:t>,</a:t>
            </a:r>
            <a:r>
              <a:rPr sz="2000" spc="-29" dirty="0" smtClean="0">
                <a:latin typeface="Calibri"/>
                <a:cs typeface="Calibri"/>
              </a:rPr>
              <a:t> </a:t>
            </a:r>
            <a:r>
              <a:rPr sz="1800" b="1" spc="0" dirty="0" smtClean="0">
                <a:solidFill>
                  <a:srgbClr val="1F487C"/>
                </a:solidFill>
                <a:latin typeface="Courier New"/>
                <a:cs typeface="Courier New"/>
              </a:rPr>
              <a:t>&lt;frames</a:t>
            </a:r>
            <a:r>
              <a:rPr sz="1800" b="1" spc="-14" dirty="0" smtClean="0">
                <a:solidFill>
                  <a:srgbClr val="1F487C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1F487C"/>
                </a:solidFill>
                <a:latin typeface="Courier New"/>
                <a:cs typeface="Courier New"/>
              </a:rPr>
              <a:t>t&gt;</a:t>
            </a:r>
            <a:r>
              <a:rPr sz="2000" spc="0" dirty="0" smtClean="0">
                <a:latin typeface="Calibri"/>
                <a:cs typeface="Calibri"/>
              </a:rPr>
              <a:t>,</a:t>
            </a:r>
            <a:r>
              <a:rPr sz="2000" spc="-39" dirty="0" smtClean="0">
                <a:latin typeface="Calibri"/>
                <a:cs typeface="Calibri"/>
              </a:rPr>
              <a:t> </a:t>
            </a:r>
            <a:r>
              <a:rPr sz="1800" b="1" spc="0" dirty="0" smtClean="0">
                <a:solidFill>
                  <a:srgbClr val="1F487C"/>
                </a:solidFill>
                <a:latin typeface="Courier New"/>
                <a:cs typeface="Courier New"/>
              </a:rPr>
              <a:t>&lt;nofram</a:t>
            </a:r>
            <a:r>
              <a:rPr sz="1800" b="1" spc="-14" dirty="0" smtClean="0">
                <a:solidFill>
                  <a:srgbClr val="1F487C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1F487C"/>
                </a:solidFill>
                <a:latin typeface="Courier New"/>
                <a:cs typeface="Courier New"/>
              </a:rPr>
              <a:t>s&gt;</a:t>
            </a:r>
            <a:r>
              <a:rPr sz="2000" spc="0" dirty="0" smtClean="0">
                <a:latin typeface="Calibri"/>
                <a:cs typeface="Calibri"/>
              </a:rPr>
              <a:t>,</a:t>
            </a:r>
            <a:r>
              <a:rPr sz="2000" spc="-39" dirty="0" smtClean="0">
                <a:latin typeface="Calibri"/>
                <a:cs typeface="Calibri"/>
              </a:rPr>
              <a:t> </a:t>
            </a:r>
            <a:r>
              <a:rPr sz="1800" b="1" spc="0" dirty="0" smtClean="0">
                <a:solidFill>
                  <a:srgbClr val="1F487C"/>
                </a:solidFill>
                <a:latin typeface="Courier New"/>
                <a:cs typeface="Courier New"/>
              </a:rPr>
              <a:t>&lt;acrony</a:t>
            </a:r>
            <a:r>
              <a:rPr sz="1800" b="1" spc="-9" dirty="0" smtClean="0">
                <a:solidFill>
                  <a:srgbClr val="1F487C"/>
                </a:solidFill>
                <a:latin typeface="Courier New"/>
                <a:cs typeface="Courier New"/>
              </a:rPr>
              <a:t>m</a:t>
            </a:r>
            <a:r>
              <a:rPr sz="1800" b="1" spc="0" dirty="0" smtClean="0">
                <a:solidFill>
                  <a:srgbClr val="1F487C"/>
                </a:solidFill>
                <a:latin typeface="Courier New"/>
                <a:cs typeface="Courier New"/>
              </a:rPr>
              <a:t>&gt;</a:t>
            </a:r>
            <a:r>
              <a:rPr sz="2000" spc="0" dirty="0" smtClean="0">
                <a:latin typeface="Calibri"/>
                <a:cs typeface="Calibri"/>
              </a:rPr>
              <a:t>,</a:t>
            </a:r>
            <a:r>
              <a:rPr sz="2000" spc="-39" dirty="0" smtClean="0">
                <a:latin typeface="Calibri"/>
                <a:cs typeface="Calibri"/>
              </a:rPr>
              <a:t> </a:t>
            </a:r>
            <a:r>
              <a:rPr sz="1800" b="1" spc="0" dirty="0" smtClean="0">
                <a:solidFill>
                  <a:srgbClr val="1F487C"/>
                </a:solidFill>
                <a:latin typeface="Courier New"/>
                <a:cs typeface="Courier New"/>
              </a:rPr>
              <a:t>&lt;applet&gt;</a:t>
            </a:r>
            <a:r>
              <a:rPr sz="2000" spc="0" dirty="0" smtClean="0"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  <a:p>
            <a:pPr marL="89204" marR="38176">
              <a:lnSpc>
                <a:spcPts val="2400"/>
              </a:lnSpc>
              <a:spcBef>
                <a:spcPts val="120"/>
              </a:spcBef>
            </a:pPr>
            <a:r>
              <a:rPr sz="2700" b="1" spc="0" baseline="1634" dirty="0" smtClean="0">
                <a:solidFill>
                  <a:srgbClr val="1F487C"/>
                </a:solidFill>
                <a:latin typeface="Courier New"/>
                <a:cs typeface="Courier New"/>
              </a:rPr>
              <a:t>&lt;isindex</a:t>
            </a:r>
            <a:r>
              <a:rPr sz="2700" b="1" spc="-9" baseline="1634" dirty="0" smtClean="0">
                <a:solidFill>
                  <a:srgbClr val="1F487C"/>
                </a:solidFill>
                <a:latin typeface="Courier New"/>
                <a:cs typeface="Courier New"/>
              </a:rPr>
              <a:t>&gt;</a:t>
            </a:r>
            <a:r>
              <a:rPr sz="3000" spc="0" baseline="1365" dirty="0" smtClean="0">
                <a:latin typeface="Calibri"/>
                <a:cs typeface="Calibri"/>
              </a:rPr>
              <a:t>,</a:t>
            </a:r>
            <a:r>
              <a:rPr sz="3000" spc="-39" baseline="1365" dirty="0" smtClean="0">
                <a:latin typeface="Calibri"/>
                <a:cs typeface="Calibri"/>
              </a:rPr>
              <a:t> </a:t>
            </a:r>
            <a:r>
              <a:rPr sz="2700" b="1" spc="0" baseline="1634" dirty="0" smtClean="0">
                <a:solidFill>
                  <a:srgbClr val="1F487C"/>
                </a:solidFill>
                <a:latin typeface="Courier New"/>
                <a:cs typeface="Courier New"/>
              </a:rPr>
              <a:t>&lt;dir&gt;</a:t>
            </a:r>
            <a:endParaRPr sz="1800">
              <a:latin typeface="Courier New"/>
              <a:cs typeface="Courier New"/>
            </a:endParaRPr>
          </a:p>
          <a:p>
            <a:pPr marL="89204" marR="38176">
              <a:lnSpc>
                <a:spcPct val="101725"/>
              </a:lnSpc>
              <a:spcBef>
                <a:spcPts val="350"/>
              </a:spcBef>
            </a:pPr>
            <a:r>
              <a:rPr sz="2000" spc="0" dirty="0" smtClean="0">
                <a:latin typeface="Calibri"/>
                <a:cs typeface="Calibri"/>
              </a:rPr>
              <a:t>...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2218" y="3767268"/>
            <a:ext cx="159893" cy="21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5"/>
              </a:lnSpc>
              <a:spcBef>
                <a:spcPts val="81"/>
              </a:spcBef>
            </a:pPr>
            <a:r>
              <a:rPr sz="1500" spc="0" dirty="0" smtClean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218" y="4442400"/>
            <a:ext cx="159893" cy="21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5"/>
              </a:lnSpc>
              <a:spcBef>
                <a:spcPts val="81"/>
              </a:spcBef>
            </a:pPr>
            <a:r>
              <a:rPr sz="1500" spc="0" dirty="0" smtClean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338" y="6227856"/>
            <a:ext cx="1526931" cy="491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49401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H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19050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030912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784976"/>
            <a:ext cx="9144000" cy="73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0550" y="353336"/>
            <a:ext cx="5039715" cy="12095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85567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De nouvel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l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es</a:t>
            </a:r>
            <a:endParaRPr sz="3600">
              <a:latin typeface="Times New Roman"/>
              <a:cs typeface="Times New Roman"/>
            </a:endParaRPr>
          </a:p>
          <a:p>
            <a:pPr marL="12700" marR="68579">
              <a:lnSpc>
                <a:spcPct val="101725"/>
              </a:lnSpc>
              <a:spcBef>
                <a:spcPts val="2574"/>
              </a:spcBef>
            </a:pPr>
            <a:r>
              <a:rPr sz="1050" spc="0" dirty="0" smtClean="0">
                <a:latin typeface="Arial"/>
                <a:cs typeface="Arial"/>
              </a:rPr>
              <a:t>●    </a:t>
            </a:r>
            <a:r>
              <a:rPr sz="1050" spc="223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Dessin </a:t>
            </a:r>
            <a:r>
              <a:rPr sz="2400" spc="-4" dirty="0" smtClean="0">
                <a:latin typeface="Calibri"/>
                <a:cs typeface="Calibri"/>
              </a:rPr>
              <a:t>2</a:t>
            </a:r>
            <a:r>
              <a:rPr sz="2400" spc="0" dirty="0" smtClean="0">
                <a:latin typeface="Calibri"/>
                <a:cs typeface="Calibri"/>
              </a:rPr>
              <a:t>D (balise </a:t>
            </a:r>
            <a:r>
              <a:rPr sz="2400" spc="-19" dirty="0" smtClean="0">
                <a:latin typeface="Calibri"/>
                <a:cs typeface="Calibri"/>
              </a:rPr>
              <a:t>c</a:t>
            </a:r>
            <a:r>
              <a:rPr sz="2400" spc="0" dirty="0" smtClean="0">
                <a:latin typeface="Calibri"/>
                <a:cs typeface="Calibri"/>
              </a:rPr>
              <a:t>a</a:t>
            </a:r>
            <a:r>
              <a:rPr sz="2400" spc="-34" dirty="0" smtClean="0">
                <a:latin typeface="Calibri"/>
                <a:cs typeface="Calibri"/>
              </a:rPr>
              <a:t>n</a:t>
            </a:r>
            <a:r>
              <a:rPr sz="2400" spc="-39" dirty="0" smtClean="0">
                <a:latin typeface="Calibri"/>
                <a:cs typeface="Calibri"/>
              </a:rPr>
              <a:t>v</a:t>
            </a:r>
            <a:r>
              <a:rPr sz="2400" spc="0" dirty="0" smtClean="0">
                <a:latin typeface="Calibri"/>
                <a:cs typeface="Calibri"/>
              </a:rPr>
              <a:t>as)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44642" y="353336"/>
            <a:ext cx="80492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API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0550" y="1671574"/>
            <a:ext cx="3636806" cy="2086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1575" spc="0" baseline="8282" dirty="0" smtClean="0">
                <a:latin typeface="Arial"/>
                <a:cs typeface="Arial"/>
              </a:rPr>
              <a:t>●    </a:t>
            </a:r>
            <a:r>
              <a:rPr sz="1575" spc="223" baseline="8282" dirty="0" smtClean="0">
                <a:latin typeface="Arial"/>
                <a:cs typeface="Arial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Vidéo</a:t>
            </a:r>
            <a:r>
              <a:rPr sz="3600" spc="-54" baseline="3413" dirty="0" smtClean="0">
                <a:latin typeface="Calibri"/>
                <a:cs typeface="Calibri"/>
              </a:rPr>
              <a:t>/</a:t>
            </a:r>
            <a:r>
              <a:rPr sz="3600" spc="0" baseline="3413" dirty="0" smtClean="0">
                <a:latin typeface="Calibri"/>
                <a:cs typeface="Calibri"/>
              </a:rPr>
              <a:t>audio (b</a:t>
            </a:r>
            <a:r>
              <a:rPr sz="3600" spc="4" baseline="3413" dirty="0" smtClean="0">
                <a:latin typeface="Calibri"/>
                <a:cs typeface="Calibri"/>
              </a:rPr>
              <a:t>a</a:t>
            </a:r>
            <a:r>
              <a:rPr sz="3600" spc="0" baseline="3413" dirty="0" smtClean="0">
                <a:latin typeface="Calibri"/>
                <a:cs typeface="Calibri"/>
              </a:rPr>
              <a:t>lises</a:t>
            </a:r>
            <a:r>
              <a:rPr sz="3600" spc="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video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ct val="101725"/>
              </a:lnSpc>
              <a:spcBef>
                <a:spcPts val="402"/>
              </a:spcBef>
            </a:pPr>
            <a:r>
              <a:rPr sz="1050" spc="0" dirty="0" smtClean="0">
                <a:latin typeface="Arial"/>
                <a:cs typeface="Arial"/>
              </a:rPr>
              <a:t>●    </a:t>
            </a:r>
            <a:r>
              <a:rPr sz="1050" spc="22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Appli</a:t>
            </a:r>
            <a:r>
              <a:rPr sz="2400" spc="-19" dirty="0" smtClean="0">
                <a:latin typeface="Calibri"/>
                <a:cs typeface="Calibri"/>
              </a:rPr>
              <a:t>ca</a:t>
            </a:r>
            <a:r>
              <a:rPr sz="2400" spc="0" dirty="0" smtClean="0">
                <a:latin typeface="Calibri"/>
                <a:cs typeface="Calibri"/>
              </a:rPr>
              <a:t>ti</a:t>
            </a:r>
            <a:r>
              <a:rPr sz="2400" spc="-4" dirty="0" smtClean="0">
                <a:latin typeface="Calibri"/>
                <a:cs typeface="Calibri"/>
              </a:rPr>
              <a:t>o</a:t>
            </a:r>
            <a:r>
              <a:rPr sz="2400" spc="0" dirty="0" smtClean="0">
                <a:latin typeface="Calibri"/>
                <a:cs typeface="Calibri"/>
              </a:rPr>
              <a:t>ns</a:t>
            </a:r>
            <a:r>
              <a:rPr sz="2400" spc="-1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h</a:t>
            </a:r>
            <a:r>
              <a:rPr sz="2400" spc="-9" dirty="0" smtClean="0">
                <a:latin typeface="Calibri"/>
                <a:cs typeface="Calibri"/>
              </a:rPr>
              <a:t>o</a:t>
            </a:r>
            <a:r>
              <a:rPr sz="2400" spc="-34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s</a:t>
            </a:r>
            <a:r>
              <a:rPr sz="2400" spc="-4" dirty="0" smtClean="0">
                <a:latin typeface="Calibri"/>
                <a:cs typeface="Calibri"/>
              </a:rPr>
              <a:t>-</a:t>
            </a:r>
            <a:r>
              <a:rPr sz="2400" spc="0" dirty="0" smtClean="0">
                <a:latin typeface="Calibri"/>
                <a:cs typeface="Calibri"/>
              </a:rPr>
              <a:t>ligne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ct val="101725"/>
              </a:lnSpc>
              <a:spcBef>
                <a:spcPts val="526"/>
              </a:spcBef>
            </a:pPr>
            <a:r>
              <a:rPr sz="1050" spc="0" dirty="0" smtClean="0">
                <a:latin typeface="Arial"/>
                <a:cs typeface="Arial"/>
              </a:rPr>
              <a:t>●    </a:t>
            </a:r>
            <a:r>
              <a:rPr sz="1050" spc="223" dirty="0" smtClean="0">
                <a:latin typeface="Arial"/>
                <a:cs typeface="Arial"/>
              </a:rPr>
              <a:t> </a:t>
            </a:r>
            <a:r>
              <a:rPr sz="2400" spc="-29" dirty="0" smtClean="0">
                <a:latin typeface="Calibri"/>
                <a:cs typeface="Calibri"/>
              </a:rPr>
              <a:t>É</a:t>
            </a:r>
            <a:r>
              <a:rPr sz="2400" spc="0" dirty="0" smtClean="0">
                <a:latin typeface="Calibri"/>
                <a:cs typeface="Calibri"/>
              </a:rPr>
              <a:t>dition</a:t>
            </a:r>
            <a:r>
              <a:rPr sz="2400" spc="-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de </a:t>
            </a:r>
            <a:r>
              <a:rPr sz="2400" spc="-14" dirty="0" smtClean="0">
                <a:latin typeface="Calibri"/>
                <a:cs typeface="Calibri"/>
              </a:rPr>
              <a:t>c</a:t>
            </a:r>
            <a:r>
              <a:rPr sz="2400" spc="0" dirty="0" smtClean="0">
                <a:latin typeface="Calibri"/>
                <a:cs typeface="Calibri"/>
              </a:rPr>
              <a:t>o</a:t>
            </a:r>
            <a:r>
              <a:rPr sz="2400" spc="-29" dirty="0" smtClean="0">
                <a:latin typeface="Calibri"/>
                <a:cs typeface="Calibri"/>
              </a:rPr>
              <a:t>n</a:t>
            </a:r>
            <a:r>
              <a:rPr sz="2400" spc="-25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enu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ct val="101725"/>
              </a:lnSpc>
              <a:spcBef>
                <a:spcPts val="526"/>
              </a:spcBef>
            </a:pPr>
            <a:r>
              <a:rPr sz="1050" spc="0" dirty="0" smtClean="0">
                <a:latin typeface="Arial"/>
                <a:cs typeface="Arial"/>
              </a:rPr>
              <a:t>●    </a:t>
            </a:r>
            <a:r>
              <a:rPr sz="1050" spc="223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D</a:t>
            </a:r>
            <a:r>
              <a:rPr sz="2400" spc="-44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ag</a:t>
            </a:r>
            <a:r>
              <a:rPr sz="2400" spc="-1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and d</a:t>
            </a:r>
            <a:r>
              <a:rPr sz="2400" spc="-34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op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ct val="101725"/>
              </a:lnSpc>
              <a:spcBef>
                <a:spcPts val="528"/>
              </a:spcBef>
            </a:pPr>
            <a:r>
              <a:rPr sz="1050" spc="0" dirty="0" smtClean="0">
                <a:latin typeface="Arial"/>
                <a:cs typeface="Arial"/>
              </a:rPr>
              <a:t>●    </a:t>
            </a:r>
            <a:r>
              <a:rPr sz="1050" spc="22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Ac</a:t>
            </a:r>
            <a:r>
              <a:rPr sz="2400" spc="9" dirty="0" smtClean="0">
                <a:latin typeface="Calibri"/>
                <a:cs typeface="Calibri"/>
              </a:rPr>
              <a:t>c</a:t>
            </a:r>
            <a:r>
              <a:rPr sz="2400" spc="0" dirty="0" smtClean="0">
                <a:latin typeface="Calibri"/>
                <a:cs typeface="Calibri"/>
              </a:rPr>
              <a:t>ès</a:t>
            </a:r>
            <a:r>
              <a:rPr sz="2400" spc="-2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à l'hi</a:t>
            </a:r>
            <a:r>
              <a:rPr sz="2400" spc="-29" dirty="0" smtClean="0">
                <a:latin typeface="Calibri"/>
                <a:cs typeface="Calibri"/>
              </a:rPr>
              <a:t>s</a:t>
            </a:r>
            <a:r>
              <a:rPr sz="2400" spc="-25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oriq</a:t>
            </a:r>
            <a:r>
              <a:rPr sz="2400" spc="-9" dirty="0" smtClean="0">
                <a:latin typeface="Calibri"/>
                <a:cs typeface="Calibri"/>
              </a:rPr>
              <a:t>u</a:t>
            </a:r>
            <a:r>
              <a:rPr sz="2400" spc="0" dirty="0" smtClean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4376" y="1671574"/>
            <a:ext cx="118237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et</a:t>
            </a:r>
            <a:r>
              <a:rPr sz="3600" spc="-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audio)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0550" y="3866769"/>
            <a:ext cx="48208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1575" spc="0" baseline="8282" dirty="0" smtClean="0">
                <a:latin typeface="Arial"/>
                <a:cs typeface="Arial"/>
              </a:rPr>
              <a:t>●    </a:t>
            </a:r>
            <a:r>
              <a:rPr sz="1575" spc="223" baseline="8282" dirty="0" smtClean="0">
                <a:latin typeface="Arial"/>
                <a:cs typeface="Arial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(D</a:t>
            </a:r>
            <a:r>
              <a:rPr sz="3600" spc="4" baseline="3413" dirty="0" smtClean="0">
                <a:latin typeface="Calibri"/>
                <a:cs typeface="Calibri"/>
              </a:rPr>
              <a:t>e</a:t>
            </a:r>
            <a:r>
              <a:rPr sz="3600" spc="0" baseline="3413" dirty="0" smtClean="0">
                <a:latin typeface="Calibri"/>
                <a:cs typeface="Calibri"/>
              </a:rPr>
              <a:t>s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dé</a:t>
            </a:r>
            <a:r>
              <a:rPr sz="3600" spc="4" baseline="3413" dirty="0" smtClean="0">
                <a:latin typeface="Calibri"/>
                <a:cs typeface="Calibri"/>
              </a:rPr>
              <a:t>m</a:t>
            </a:r>
            <a:r>
              <a:rPr sz="3600" spc="0" baseline="3413" dirty="0" smtClean="0">
                <a:latin typeface="Calibri"/>
                <a:cs typeface="Calibri"/>
              </a:rPr>
              <a:t>os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ainsi que le</a:t>
            </a:r>
            <a:r>
              <a:rPr sz="3600" spc="-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supp</a:t>
            </a:r>
            <a:r>
              <a:rPr sz="3600" spc="-9" baseline="3413" dirty="0" smtClean="0">
                <a:latin typeface="Calibri"/>
                <a:cs typeface="Calibri"/>
              </a:rPr>
              <a:t>o</a:t>
            </a:r>
            <a:r>
              <a:rPr sz="3600" spc="0" baseline="3413" dirty="0" smtClean="0">
                <a:latin typeface="Calibri"/>
                <a:cs typeface="Calibri"/>
              </a:rPr>
              <a:t>rt</a:t>
            </a:r>
            <a:r>
              <a:rPr sz="3600" spc="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des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9184" y="3866769"/>
            <a:ext cx="149335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n</a:t>
            </a:r>
            <a:r>
              <a:rPr sz="3600" spc="-34" baseline="3413" dirty="0" smtClean="0">
                <a:latin typeface="Calibri"/>
                <a:cs typeface="Calibri"/>
              </a:rPr>
              <a:t>a</a:t>
            </a:r>
            <a:r>
              <a:rPr sz="3600" spc="0" baseline="3413" dirty="0" smtClean="0">
                <a:latin typeface="Calibri"/>
                <a:cs typeface="Calibri"/>
              </a:rPr>
              <a:t>vi</a:t>
            </a:r>
            <a:r>
              <a:rPr sz="3600" spc="-50" baseline="3413" dirty="0" smtClean="0">
                <a:latin typeface="Calibri"/>
                <a:cs typeface="Calibri"/>
              </a:rPr>
              <a:t>g</a:t>
            </a:r>
            <a:r>
              <a:rPr sz="3600" spc="-19" baseline="3413" dirty="0" smtClean="0">
                <a:latin typeface="Calibri"/>
                <a:cs typeface="Calibri"/>
              </a:rPr>
              <a:t>a</a:t>
            </a:r>
            <a:r>
              <a:rPr sz="3600" spc="-25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eu</a:t>
            </a:r>
            <a:r>
              <a:rPr sz="3600" spc="-29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98132" y="3866769"/>
            <a:ext cx="65839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pour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54061" y="3866769"/>
            <a:ext cx="97807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chaque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4682" y="4232529"/>
            <a:ext cx="179706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50" baseline="3413" dirty="0" smtClean="0">
                <a:latin typeface="Calibri"/>
                <a:cs typeface="Calibri"/>
              </a:rPr>
              <a:t>f</a:t>
            </a:r>
            <a:r>
              <a:rPr sz="3600" spc="0" baseline="3413" dirty="0" smtClean="0">
                <a:latin typeface="Calibri"/>
                <a:cs typeface="Calibri"/>
              </a:rPr>
              <a:t>onctionnali</a:t>
            </a:r>
            <a:r>
              <a:rPr sz="3600" spc="-25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é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8430" y="4232529"/>
            <a:ext cx="37381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sur </a:t>
            </a:r>
            <a:r>
              <a:rPr sz="3600" u="heavy" spc="-25" baseline="3413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h</a:t>
            </a:r>
            <a:r>
              <a:rPr sz="3600" u="heavy" spc="-34" baseline="3413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3600" u="heavy" spc="0" baseline="3413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tp://</a:t>
            </a:r>
            <a:r>
              <a:rPr sz="3600" u="heavy" spc="-25" baseline="3413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h</a:t>
            </a:r>
            <a:r>
              <a:rPr sz="3600" u="heavy" spc="0" baseline="3413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tml5demos.</a:t>
            </a:r>
            <a:r>
              <a:rPr sz="3600" u="heavy" spc="-25" baseline="3413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c</a:t>
            </a:r>
            <a:r>
              <a:rPr sz="3600" u="heavy" spc="0" baseline="3413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om</a:t>
            </a:r>
            <a:r>
              <a:rPr sz="3600" u="heavy" spc="-4" baseline="3413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3600" spc="0" baseline="3413" dirty="0" smtClean="0">
                <a:latin typeface="Calibri"/>
                <a:cs typeface="Calibri"/>
                <a:hlinkClick r:id="rId4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338" y="6227856"/>
            <a:ext cx="1526931" cy="491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49401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H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19050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55814" y="1641563"/>
            <a:ext cx="6984746" cy="923328"/>
          </a:xfrm>
          <a:custGeom>
            <a:avLst/>
            <a:gdLst/>
            <a:ahLst/>
            <a:cxnLst/>
            <a:rect l="l" t="t" r="r" b="b"/>
            <a:pathLst>
              <a:path w="6984746" h="923328">
                <a:moveTo>
                  <a:pt x="0" y="923328"/>
                </a:moveTo>
                <a:lnTo>
                  <a:pt x="6984746" y="923328"/>
                </a:lnTo>
                <a:lnTo>
                  <a:pt x="6984746" y="0"/>
                </a:lnTo>
                <a:lnTo>
                  <a:pt x="0" y="0"/>
                </a:lnTo>
                <a:lnTo>
                  <a:pt x="0" y="92332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5814" y="1641563"/>
            <a:ext cx="6984746" cy="923328"/>
          </a:xfrm>
          <a:custGeom>
            <a:avLst/>
            <a:gdLst/>
            <a:ahLst/>
            <a:cxnLst/>
            <a:rect l="l" t="t" r="r" b="b"/>
            <a:pathLst>
              <a:path w="6984746" h="923328">
                <a:moveTo>
                  <a:pt x="0" y="923328"/>
                </a:moveTo>
                <a:lnTo>
                  <a:pt x="6984746" y="923328"/>
                </a:lnTo>
                <a:lnTo>
                  <a:pt x="6984746" y="0"/>
                </a:lnTo>
                <a:lnTo>
                  <a:pt x="0" y="0"/>
                </a:lnTo>
                <a:lnTo>
                  <a:pt x="0" y="92332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94454" y="2132838"/>
            <a:ext cx="821563" cy="624077"/>
          </a:xfrm>
          <a:custGeom>
            <a:avLst/>
            <a:gdLst/>
            <a:ahLst/>
            <a:cxnLst/>
            <a:rect l="l" t="t" r="r" b="b"/>
            <a:pathLst>
              <a:path w="821563" h="624077">
                <a:moveTo>
                  <a:pt x="0" y="283083"/>
                </a:moveTo>
                <a:lnTo>
                  <a:pt x="142112" y="624077"/>
                </a:lnTo>
                <a:lnTo>
                  <a:pt x="821563" y="340995"/>
                </a:lnTo>
                <a:lnTo>
                  <a:pt x="679450" y="0"/>
                </a:lnTo>
                <a:lnTo>
                  <a:pt x="0" y="2830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4454" y="2132838"/>
            <a:ext cx="821563" cy="624077"/>
          </a:xfrm>
          <a:custGeom>
            <a:avLst/>
            <a:gdLst/>
            <a:ahLst/>
            <a:cxnLst/>
            <a:rect l="l" t="t" r="r" b="b"/>
            <a:pathLst>
              <a:path w="821563" h="624077">
                <a:moveTo>
                  <a:pt x="0" y="283083"/>
                </a:moveTo>
                <a:lnTo>
                  <a:pt x="679450" y="0"/>
                </a:lnTo>
                <a:lnTo>
                  <a:pt x="821563" y="340995"/>
                </a:lnTo>
                <a:lnTo>
                  <a:pt x="142112" y="624077"/>
                </a:lnTo>
                <a:lnTo>
                  <a:pt x="0" y="28308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41775" y="2300604"/>
            <a:ext cx="535559" cy="310896"/>
          </a:xfrm>
          <a:custGeom>
            <a:avLst/>
            <a:gdLst/>
            <a:ahLst/>
            <a:cxnLst/>
            <a:rect l="l" t="t" r="r" b="b"/>
            <a:pathLst>
              <a:path w="535559" h="310896">
                <a:moveTo>
                  <a:pt x="479425" y="116840"/>
                </a:moveTo>
                <a:lnTo>
                  <a:pt x="431419" y="1650"/>
                </a:lnTo>
                <a:lnTo>
                  <a:pt x="430402" y="381"/>
                </a:lnTo>
                <a:lnTo>
                  <a:pt x="427736" y="0"/>
                </a:lnTo>
                <a:lnTo>
                  <a:pt x="424307" y="762"/>
                </a:lnTo>
                <a:lnTo>
                  <a:pt x="421132" y="2032"/>
                </a:lnTo>
                <a:lnTo>
                  <a:pt x="417067" y="4064"/>
                </a:lnTo>
                <a:lnTo>
                  <a:pt x="413892" y="6350"/>
                </a:lnTo>
                <a:lnTo>
                  <a:pt x="413638" y="9017"/>
                </a:lnTo>
                <a:lnTo>
                  <a:pt x="465074" y="132461"/>
                </a:lnTo>
                <a:lnTo>
                  <a:pt x="466216" y="135128"/>
                </a:lnTo>
                <a:lnTo>
                  <a:pt x="467613" y="136652"/>
                </a:lnTo>
                <a:lnTo>
                  <a:pt x="471424" y="137668"/>
                </a:lnTo>
                <a:lnTo>
                  <a:pt x="474725" y="136906"/>
                </a:lnTo>
                <a:lnTo>
                  <a:pt x="533653" y="112268"/>
                </a:lnTo>
                <a:lnTo>
                  <a:pt x="535051" y="111252"/>
                </a:lnTo>
                <a:lnTo>
                  <a:pt x="535559" y="108458"/>
                </a:lnTo>
                <a:lnTo>
                  <a:pt x="534924" y="105664"/>
                </a:lnTo>
                <a:lnTo>
                  <a:pt x="532891" y="100584"/>
                </a:lnTo>
                <a:lnTo>
                  <a:pt x="527176" y="97028"/>
                </a:lnTo>
                <a:lnTo>
                  <a:pt x="479425" y="116840"/>
                </a:lnTo>
                <a:close/>
              </a:path>
              <a:path w="535559" h="310896">
                <a:moveTo>
                  <a:pt x="71120" y="301879"/>
                </a:moveTo>
                <a:lnTo>
                  <a:pt x="46482" y="242697"/>
                </a:lnTo>
                <a:lnTo>
                  <a:pt x="107187" y="217424"/>
                </a:lnTo>
                <a:lnTo>
                  <a:pt x="131825" y="276606"/>
                </a:lnTo>
                <a:lnTo>
                  <a:pt x="132841" y="277875"/>
                </a:lnTo>
                <a:lnTo>
                  <a:pt x="138811" y="277495"/>
                </a:lnTo>
                <a:lnTo>
                  <a:pt x="146050" y="274193"/>
                </a:lnTo>
                <a:lnTo>
                  <a:pt x="149351" y="269240"/>
                </a:lnTo>
                <a:lnTo>
                  <a:pt x="96138" y="141350"/>
                </a:lnTo>
                <a:lnTo>
                  <a:pt x="95123" y="140081"/>
                </a:lnTo>
                <a:lnTo>
                  <a:pt x="92455" y="139700"/>
                </a:lnTo>
                <a:lnTo>
                  <a:pt x="89026" y="140462"/>
                </a:lnTo>
                <a:lnTo>
                  <a:pt x="85978" y="141605"/>
                </a:lnTo>
                <a:lnTo>
                  <a:pt x="81787" y="143764"/>
                </a:lnTo>
                <a:lnTo>
                  <a:pt x="78739" y="145923"/>
                </a:lnTo>
                <a:lnTo>
                  <a:pt x="78486" y="148590"/>
                </a:lnTo>
                <a:lnTo>
                  <a:pt x="100711" y="202057"/>
                </a:lnTo>
                <a:lnTo>
                  <a:pt x="40004" y="227330"/>
                </a:lnTo>
                <a:lnTo>
                  <a:pt x="17779" y="173990"/>
                </a:lnTo>
                <a:lnTo>
                  <a:pt x="16763" y="172720"/>
                </a:lnTo>
                <a:lnTo>
                  <a:pt x="14097" y="172339"/>
                </a:lnTo>
                <a:lnTo>
                  <a:pt x="10667" y="173100"/>
                </a:lnTo>
                <a:lnTo>
                  <a:pt x="7492" y="174371"/>
                </a:lnTo>
                <a:lnTo>
                  <a:pt x="3428" y="176403"/>
                </a:lnTo>
                <a:lnTo>
                  <a:pt x="253" y="178689"/>
                </a:lnTo>
                <a:lnTo>
                  <a:pt x="0" y="181356"/>
                </a:lnTo>
                <a:lnTo>
                  <a:pt x="53339" y="309245"/>
                </a:lnTo>
                <a:lnTo>
                  <a:pt x="54355" y="310515"/>
                </a:lnTo>
                <a:lnTo>
                  <a:pt x="57023" y="310896"/>
                </a:lnTo>
                <a:lnTo>
                  <a:pt x="60451" y="310134"/>
                </a:lnTo>
                <a:lnTo>
                  <a:pt x="63626" y="308864"/>
                </a:lnTo>
                <a:lnTo>
                  <a:pt x="67817" y="306832"/>
                </a:lnTo>
                <a:lnTo>
                  <a:pt x="70865" y="304546"/>
                </a:lnTo>
                <a:lnTo>
                  <a:pt x="71120" y="301879"/>
                </a:lnTo>
                <a:close/>
              </a:path>
              <a:path w="535559" h="310896">
                <a:moveTo>
                  <a:pt x="116204" y="137160"/>
                </a:moveTo>
                <a:lnTo>
                  <a:pt x="117855" y="140843"/>
                </a:lnTo>
                <a:lnTo>
                  <a:pt x="120650" y="144272"/>
                </a:lnTo>
                <a:lnTo>
                  <a:pt x="123316" y="144399"/>
                </a:lnTo>
                <a:lnTo>
                  <a:pt x="160909" y="128778"/>
                </a:lnTo>
                <a:lnTo>
                  <a:pt x="209041" y="244475"/>
                </a:lnTo>
                <a:lnTo>
                  <a:pt x="210058" y="245745"/>
                </a:lnTo>
                <a:lnTo>
                  <a:pt x="212725" y="245999"/>
                </a:lnTo>
                <a:lnTo>
                  <a:pt x="216153" y="245237"/>
                </a:lnTo>
                <a:lnTo>
                  <a:pt x="219328" y="244094"/>
                </a:lnTo>
                <a:lnTo>
                  <a:pt x="223392" y="241935"/>
                </a:lnTo>
                <a:lnTo>
                  <a:pt x="226440" y="239649"/>
                </a:lnTo>
                <a:lnTo>
                  <a:pt x="226695" y="236982"/>
                </a:lnTo>
                <a:lnTo>
                  <a:pt x="178562" y="121412"/>
                </a:lnTo>
                <a:lnTo>
                  <a:pt x="216026" y="105791"/>
                </a:lnTo>
                <a:lnTo>
                  <a:pt x="217042" y="105283"/>
                </a:lnTo>
                <a:lnTo>
                  <a:pt x="218059" y="102362"/>
                </a:lnTo>
                <a:lnTo>
                  <a:pt x="217424" y="99441"/>
                </a:lnTo>
                <a:lnTo>
                  <a:pt x="216535" y="96900"/>
                </a:lnTo>
                <a:lnTo>
                  <a:pt x="214884" y="93599"/>
                </a:lnTo>
                <a:lnTo>
                  <a:pt x="212598" y="90932"/>
                </a:lnTo>
                <a:lnTo>
                  <a:pt x="209803" y="90805"/>
                </a:lnTo>
                <a:lnTo>
                  <a:pt x="117094" y="129412"/>
                </a:lnTo>
                <a:lnTo>
                  <a:pt x="115442" y="130937"/>
                </a:lnTo>
                <a:lnTo>
                  <a:pt x="115315" y="133858"/>
                </a:lnTo>
                <a:lnTo>
                  <a:pt x="116204" y="137160"/>
                </a:lnTo>
                <a:close/>
              </a:path>
              <a:path w="535559" h="310896">
                <a:moveTo>
                  <a:pt x="349885" y="186309"/>
                </a:moveTo>
                <a:lnTo>
                  <a:pt x="351663" y="187325"/>
                </a:lnTo>
                <a:lnTo>
                  <a:pt x="354838" y="187198"/>
                </a:lnTo>
                <a:lnTo>
                  <a:pt x="358266" y="186182"/>
                </a:lnTo>
                <a:lnTo>
                  <a:pt x="362203" y="184404"/>
                </a:lnTo>
                <a:lnTo>
                  <a:pt x="365505" y="182245"/>
                </a:lnTo>
                <a:lnTo>
                  <a:pt x="367157" y="179197"/>
                </a:lnTo>
                <a:lnTo>
                  <a:pt x="365505" y="42925"/>
                </a:lnTo>
                <a:lnTo>
                  <a:pt x="365760" y="42799"/>
                </a:lnTo>
                <a:lnTo>
                  <a:pt x="414147" y="159004"/>
                </a:lnTo>
                <a:lnTo>
                  <a:pt x="415163" y="160274"/>
                </a:lnTo>
                <a:lnTo>
                  <a:pt x="417829" y="160528"/>
                </a:lnTo>
                <a:lnTo>
                  <a:pt x="421259" y="159766"/>
                </a:lnTo>
                <a:lnTo>
                  <a:pt x="424307" y="158623"/>
                </a:lnTo>
                <a:lnTo>
                  <a:pt x="428498" y="156591"/>
                </a:lnTo>
                <a:lnTo>
                  <a:pt x="431546" y="154305"/>
                </a:lnTo>
                <a:lnTo>
                  <a:pt x="431926" y="151637"/>
                </a:lnTo>
                <a:lnTo>
                  <a:pt x="380746" y="28956"/>
                </a:lnTo>
                <a:lnTo>
                  <a:pt x="378587" y="25527"/>
                </a:lnTo>
                <a:lnTo>
                  <a:pt x="375920" y="23749"/>
                </a:lnTo>
                <a:lnTo>
                  <a:pt x="372999" y="23368"/>
                </a:lnTo>
                <a:lnTo>
                  <a:pt x="369824" y="24130"/>
                </a:lnTo>
                <a:lnTo>
                  <a:pt x="358394" y="28829"/>
                </a:lnTo>
                <a:lnTo>
                  <a:pt x="353949" y="31369"/>
                </a:lnTo>
                <a:lnTo>
                  <a:pt x="349885" y="37592"/>
                </a:lnTo>
                <a:lnTo>
                  <a:pt x="349250" y="45720"/>
                </a:lnTo>
                <a:lnTo>
                  <a:pt x="349758" y="158496"/>
                </a:lnTo>
                <a:lnTo>
                  <a:pt x="349250" y="158750"/>
                </a:lnTo>
                <a:lnTo>
                  <a:pt x="270890" y="77978"/>
                </a:lnTo>
                <a:lnTo>
                  <a:pt x="268097" y="75184"/>
                </a:lnTo>
                <a:lnTo>
                  <a:pt x="262127" y="72009"/>
                </a:lnTo>
                <a:lnTo>
                  <a:pt x="258699" y="71628"/>
                </a:lnTo>
                <a:lnTo>
                  <a:pt x="255015" y="72136"/>
                </a:lnTo>
                <a:lnTo>
                  <a:pt x="250825" y="73660"/>
                </a:lnTo>
                <a:lnTo>
                  <a:pt x="239902" y="78232"/>
                </a:lnTo>
                <a:lnTo>
                  <a:pt x="237998" y="78994"/>
                </a:lnTo>
                <a:lnTo>
                  <a:pt x="235585" y="82169"/>
                </a:lnTo>
                <a:lnTo>
                  <a:pt x="234569" y="86487"/>
                </a:lnTo>
                <a:lnTo>
                  <a:pt x="235838" y="89408"/>
                </a:lnTo>
                <a:lnTo>
                  <a:pt x="286892" y="211962"/>
                </a:lnTo>
                <a:lnTo>
                  <a:pt x="289687" y="213614"/>
                </a:lnTo>
                <a:lnTo>
                  <a:pt x="292608" y="213106"/>
                </a:lnTo>
                <a:lnTo>
                  <a:pt x="295275" y="212344"/>
                </a:lnTo>
                <a:lnTo>
                  <a:pt x="298703" y="210947"/>
                </a:lnTo>
                <a:lnTo>
                  <a:pt x="301244" y="209550"/>
                </a:lnTo>
                <a:lnTo>
                  <a:pt x="304291" y="207264"/>
                </a:lnTo>
                <a:lnTo>
                  <a:pt x="304673" y="204597"/>
                </a:lnTo>
                <a:lnTo>
                  <a:pt x="256286" y="88519"/>
                </a:lnTo>
                <a:lnTo>
                  <a:pt x="349885" y="1863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532" y="2852966"/>
            <a:ext cx="8505317" cy="3785616"/>
          </a:xfrm>
          <a:custGeom>
            <a:avLst/>
            <a:gdLst/>
            <a:ahLst/>
            <a:cxnLst/>
            <a:rect l="l" t="t" r="r" b="b"/>
            <a:pathLst>
              <a:path w="8505317" h="3785615">
                <a:moveTo>
                  <a:pt x="0" y="3785616"/>
                </a:moveTo>
                <a:lnTo>
                  <a:pt x="8505317" y="3785616"/>
                </a:lnTo>
                <a:lnTo>
                  <a:pt x="8505317" y="0"/>
                </a:lnTo>
                <a:lnTo>
                  <a:pt x="0" y="0"/>
                </a:lnTo>
                <a:lnTo>
                  <a:pt x="0" y="378561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532" y="2852966"/>
            <a:ext cx="8505317" cy="3785616"/>
          </a:xfrm>
          <a:custGeom>
            <a:avLst/>
            <a:gdLst/>
            <a:ahLst/>
            <a:cxnLst/>
            <a:rect l="l" t="t" r="r" b="b"/>
            <a:pathLst>
              <a:path w="8505317" h="3785615">
                <a:moveTo>
                  <a:pt x="0" y="3785616"/>
                </a:moveTo>
                <a:lnTo>
                  <a:pt x="8505317" y="3785616"/>
                </a:lnTo>
                <a:lnTo>
                  <a:pt x="8505317" y="0"/>
                </a:lnTo>
                <a:lnTo>
                  <a:pt x="0" y="0"/>
                </a:lnTo>
                <a:lnTo>
                  <a:pt x="0" y="378561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43599" y="2667000"/>
            <a:ext cx="1152778" cy="762000"/>
          </a:xfrm>
          <a:custGeom>
            <a:avLst/>
            <a:gdLst/>
            <a:ahLst/>
            <a:cxnLst/>
            <a:rect l="l" t="t" r="r" b="b"/>
            <a:pathLst>
              <a:path w="1152778" h="762000">
                <a:moveTo>
                  <a:pt x="0" y="421132"/>
                </a:moveTo>
                <a:lnTo>
                  <a:pt x="141985" y="762000"/>
                </a:lnTo>
                <a:lnTo>
                  <a:pt x="1152778" y="340867"/>
                </a:lnTo>
                <a:lnTo>
                  <a:pt x="1010666" y="0"/>
                </a:lnTo>
                <a:lnTo>
                  <a:pt x="0" y="4211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43599" y="2667000"/>
            <a:ext cx="1152778" cy="762000"/>
          </a:xfrm>
          <a:custGeom>
            <a:avLst/>
            <a:gdLst/>
            <a:ahLst/>
            <a:cxnLst/>
            <a:rect l="l" t="t" r="r" b="b"/>
            <a:pathLst>
              <a:path w="1152778" h="762000">
                <a:moveTo>
                  <a:pt x="0" y="421132"/>
                </a:moveTo>
                <a:lnTo>
                  <a:pt x="1010666" y="0"/>
                </a:lnTo>
                <a:lnTo>
                  <a:pt x="1152778" y="340867"/>
                </a:lnTo>
                <a:lnTo>
                  <a:pt x="141985" y="762000"/>
                </a:lnTo>
                <a:lnTo>
                  <a:pt x="0" y="42113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05270" y="2837307"/>
            <a:ext cx="846708" cy="451103"/>
          </a:xfrm>
          <a:custGeom>
            <a:avLst/>
            <a:gdLst/>
            <a:ahLst/>
            <a:cxnLst/>
            <a:rect l="l" t="t" r="r" b="b"/>
            <a:pathLst>
              <a:path w="846708" h="451103">
                <a:moveTo>
                  <a:pt x="328929" y="312419"/>
                </a:moveTo>
                <a:lnTo>
                  <a:pt x="325247" y="315213"/>
                </a:lnTo>
                <a:lnTo>
                  <a:pt x="320801" y="317118"/>
                </a:lnTo>
                <a:lnTo>
                  <a:pt x="315340" y="319404"/>
                </a:lnTo>
                <a:lnTo>
                  <a:pt x="310387" y="319785"/>
                </a:lnTo>
                <a:lnTo>
                  <a:pt x="306197" y="318134"/>
                </a:lnTo>
                <a:lnTo>
                  <a:pt x="302005" y="316610"/>
                </a:lnTo>
                <a:lnTo>
                  <a:pt x="298830" y="313435"/>
                </a:lnTo>
                <a:lnTo>
                  <a:pt x="296799" y="308609"/>
                </a:lnTo>
                <a:lnTo>
                  <a:pt x="297179" y="333755"/>
                </a:lnTo>
                <a:lnTo>
                  <a:pt x="300989" y="335025"/>
                </a:lnTo>
                <a:lnTo>
                  <a:pt x="305180" y="335533"/>
                </a:lnTo>
                <a:lnTo>
                  <a:pt x="309625" y="335152"/>
                </a:lnTo>
                <a:lnTo>
                  <a:pt x="314071" y="334771"/>
                </a:lnTo>
                <a:lnTo>
                  <a:pt x="318770" y="333501"/>
                </a:lnTo>
                <a:lnTo>
                  <a:pt x="323723" y="331469"/>
                </a:lnTo>
                <a:lnTo>
                  <a:pt x="329183" y="329183"/>
                </a:lnTo>
                <a:lnTo>
                  <a:pt x="334009" y="325754"/>
                </a:lnTo>
                <a:lnTo>
                  <a:pt x="337947" y="321309"/>
                </a:lnTo>
                <a:lnTo>
                  <a:pt x="337184" y="299592"/>
                </a:lnTo>
                <a:lnTo>
                  <a:pt x="334645" y="304672"/>
                </a:lnTo>
                <a:lnTo>
                  <a:pt x="331850" y="308482"/>
                </a:lnTo>
                <a:lnTo>
                  <a:pt x="328929" y="312419"/>
                </a:lnTo>
                <a:close/>
              </a:path>
              <a:path w="846708" h="451103">
                <a:moveTo>
                  <a:pt x="379983" y="206882"/>
                </a:moveTo>
                <a:lnTo>
                  <a:pt x="383285" y="203707"/>
                </a:lnTo>
                <a:lnTo>
                  <a:pt x="387730" y="200787"/>
                </a:lnTo>
                <a:lnTo>
                  <a:pt x="390525" y="199516"/>
                </a:lnTo>
                <a:lnTo>
                  <a:pt x="393826" y="198119"/>
                </a:lnTo>
                <a:lnTo>
                  <a:pt x="396875" y="197357"/>
                </a:lnTo>
                <a:lnTo>
                  <a:pt x="399669" y="197103"/>
                </a:lnTo>
                <a:lnTo>
                  <a:pt x="402462" y="196722"/>
                </a:lnTo>
                <a:lnTo>
                  <a:pt x="407161" y="196722"/>
                </a:lnTo>
                <a:lnTo>
                  <a:pt x="411225" y="196976"/>
                </a:lnTo>
                <a:lnTo>
                  <a:pt x="414274" y="197612"/>
                </a:lnTo>
                <a:lnTo>
                  <a:pt x="417195" y="195579"/>
                </a:lnTo>
                <a:lnTo>
                  <a:pt x="416940" y="192658"/>
                </a:lnTo>
                <a:lnTo>
                  <a:pt x="415798" y="189483"/>
                </a:lnTo>
                <a:lnTo>
                  <a:pt x="414020" y="186054"/>
                </a:lnTo>
                <a:lnTo>
                  <a:pt x="411225" y="183260"/>
                </a:lnTo>
                <a:lnTo>
                  <a:pt x="407924" y="182498"/>
                </a:lnTo>
                <a:lnTo>
                  <a:pt x="404495" y="182244"/>
                </a:lnTo>
                <a:lnTo>
                  <a:pt x="400303" y="182498"/>
                </a:lnTo>
                <a:lnTo>
                  <a:pt x="395604" y="183133"/>
                </a:lnTo>
                <a:lnTo>
                  <a:pt x="392937" y="183768"/>
                </a:lnTo>
                <a:lnTo>
                  <a:pt x="390271" y="184403"/>
                </a:lnTo>
                <a:lnTo>
                  <a:pt x="387730" y="185165"/>
                </a:lnTo>
                <a:lnTo>
                  <a:pt x="385318" y="186308"/>
                </a:lnTo>
                <a:lnTo>
                  <a:pt x="379602" y="188594"/>
                </a:lnTo>
                <a:lnTo>
                  <a:pt x="375030" y="191388"/>
                </a:lnTo>
                <a:lnTo>
                  <a:pt x="371475" y="194690"/>
                </a:lnTo>
                <a:lnTo>
                  <a:pt x="367791" y="197992"/>
                </a:lnTo>
                <a:lnTo>
                  <a:pt x="365125" y="201421"/>
                </a:lnTo>
                <a:lnTo>
                  <a:pt x="363347" y="205104"/>
                </a:lnTo>
                <a:lnTo>
                  <a:pt x="361569" y="208787"/>
                </a:lnTo>
                <a:lnTo>
                  <a:pt x="360679" y="212597"/>
                </a:lnTo>
                <a:lnTo>
                  <a:pt x="360679" y="220471"/>
                </a:lnTo>
                <a:lnTo>
                  <a:pt x="361441" y="224154"/>
                </a:lnTo>
                <a:lnTo>
                  <a:pt x="362965" y="227837"/>
                </a:lnTo>
                <a:lnTo>
                  <a:pt x="364616" y="231901"/>
                </a:lnTo>
                <a:lnTo>
                  <a:pt x="366775" y="235203"/>
                </a:lnTo>
                <a:lnTo>
                  <a:pt x="369315" y="237616"/>
                </a:lnTo>
                <a:lnTo>
                  <a:pt x="371982" y="240029"/>
                </a:lnTo>
                <a:lnTo>
                  <a:pt x="374776" y="241807"/>
                </a:lnTo>
                <a:lnTo>
                  <a:pt x="377825" y="243077"/>
                </a:lnTo>
                <a:lnTo>
                  <a:pt x="381000" y="244220"/>
                </a:lnTo>
                <a:lnTo>
                  <a:pt x="384175" y="244982"/>
                </a:lnTo>
                <a:lnTo>
                  <a:pt x="387603" y="245363"/>
                </a:lnTo>
                <a:lnTo>
                  <a:pt x="391032" y="245617"/>
                </a:lnTo>
                <a:lnTo>
                  <a:pt x="413893" y="245617"/>
                </a:lnTo>
                <a:lnTo>
                  <a:pt x="416559" y="246125"/>
                </a:lnTo>
                <a:lnTo>
                  <a:pt x="419353" y="246506"/>
                </a:lnTo>
                <a:lnTo>
                  <a:pt x="423925" y="248665"/>
                </a:lnTo>
                <a:lnTo>
                  <a:pt x="427608" y="251840"/>
                </a:lnTo>
                <a:lnTo>
                  <a:pt x="429768" y="256920"/>
                </a:lnTo>
                <a:lnTo>
                  <a:pt x="430022" y="261619"/>
                </a:lnTo>
                <a:lnTo>
                  <a:pt x="429132" y="265938"/>
                </a:lnTo>
                <a:lnTo>
                  <a:pt x="426720" y="269747"/>
                </a:lnTo>
                <a:lnTo>
                  <a:pt x="423036" y="273050"/>
                </a:lnTo>
                <a:lnTo>
                  <a:pt x="418464" y="276097"/>
                </a:lnTo>
                <a:lnTo>
                  <a:pt x="415544" y="277240"/>
                </a:lnTo>
                <a:lnTo>
                  <a:pt x="411733" y="278891"/>
                </a:lnTo>
                <a:lnTo>
                  <a:pt x="408177" y="279780"/>
                </a:lnTo>
                <a:lnTo>
                  <a:pt x="404749" y="280162"/>
                </a:lnTo>
                <a:lnTo>
                  <a:pt x="401447" y="280415"/>
                </a:lnTo>
                <a:lnTo>
                  <a:pt x="395858" y="280288"/>
                </a:lnTo>
                <a:lnTo>
                  <a:pt x="393191" y="280034"/>
                </a:lnTo>
                <a:lnTo>
                  <a:pt x="391032" y="279780"/>
                </a:lnTo>
                <a:lnTo>
                  <a:pt x="387223" y="279145"/>
                </a:lnTo>
                <a:lnTo>
                  <a:pt x="383794" y="280796"/>
                </a:lnTo>
                <a:lnTo>
                  <a:pt x="383794" y="283337"/>
                </a:lnTo>
                <a:lnTo>
                  <a:pt x="384682" y="286384"/>
                </a:lnTo>
                <a:lnTo>
                  <a:pt x="386079" y="289813"/>
                </a:lnTo>
                <a:lnTo>
                  <a:pt x="388747" y="293623"/>
                </a:lnTo>
                <a:lnTo>
                  <a:pt x="391795" y="295147"/>
                </a:lnTo>
                <a:lnTo>
                  <a:pt x="395224" y="295528"/>
                </a:lnTo>
                <a:lnTo>
                  <a:pt x="399669" y="295782"/>
                </a:lnTo>
                <a:lnTo>
                  <a:pt x="402335" y="295528"/>
                </a:lnTo>
                <a:lnTo>
                  <a:pt x="405002" y="295275"/>
                </a:lnTo>
                <a:lnTo>
                  <a:pt x="407924" y="294893"/>
                </a:lnTo>
                <a:lnTo>
                  <a:pt x="411225" y="294131"/>
                </a:lnTo>
                <a:lnTo>
                  <a:pt x="414400" y="293369"/>
                </a:lnTo>
                <a:lnTo>
                  <a:pt x="417575" y="292353"/>
                </a:lnTo>
                <a:lnTo>
                  <a:pt x="420877" y="290956"/>
                </a:lnTo>
                <a:lnTo>
                  <a:pt x="426338" y="288797"/>
                </a:lnTo>
                <a:lnTo>
                  <a:pt x="430910" y="286003"/>
                </a:lnTo>
                <a:lnTo>
                  <a:pt x="434848" y="282828"/>
                </a:lnTo>
                <a:lnTo>
                  <a:pt x="438784" y="279780"/>
                </a:lnTo>
                <a:lnTo>
                  <a:pt x="441832" y="276225"/>
                </a:lnTo>
                <a:lnTo>
                  <a:pt x="443991" y="272288"/>
                </a:lnTo>
                <a:lnTo>
                  <a:pt x="446150" y="268477"/>
                </a:lnTo>
                <a:lnTo>
                  <a:pt x="447294" y="264287"/>
                </a:lnTo>
                <a:lnTo>
                  <a:pt x="447548" y="259841"/>
                </a:lnTo>
                <a:lnTo>
                  <a:pt x="447801" y="255396"/>
                </a:lnTo>
                <a:lnTo>
                  <a:pt x="446912" y="250825"/>
                </a:lnTo>
                <a:lnTo>
                  <a:pt x="444880" y="245998"/>
                </a:lnTo>
                <a:lnTo>
                  <a:pt x="443229" y="242062"/>
                </a:lnTo>
                <a:lnTo>
                  <a:pt x="441198" y="238887"/>
                </a:lnTo>
                <a:lnTo>
                  <a:pt x="438530" y="236600"/>
                </a:lnTo>
                <a:lnTo>
                  <a:pt x="435990" y="234314"/>
                </a:lnTo>
                <a:lnTo>
                  <a:pt x="433197" y="232537"/>
                </a:lnTo>
                <a:lnTo>
                  <a:pt x="430149" y="231393"/>
                </a:lnTo>
                <a:lnTo>
                  <a:pt x="427100" y="230250"/>
                </a:lnTo>
                <a:lnTo>
                  <a:pt x="423925" y="229488"/>
                </a:lnTo>
                <a:lnTo>
                  <a:pt x="420497" y="229234"/>
                </a:lnTo>
                <a:lnTo>
                  <a:pt x="416940" y="228980"/>
                </a:lnTo>
                <a:lnTo>
                  <a:pt x="396875" y="229234"/>
                </a:lnTo>
                <a:lnTo>
                  <a:pt x="393826" y="228980"/>
                </a:lnTo>
                <a:lnTo>
                  <a:pt x="391032" y="228600"/>
                </a:lnTo>
                <a:lnTo>
                  <a:pt x="388238" y="228091"/>
                </a:lnTo>
                <a:lnTo>
                  <a:pt x="383666" y="226059"/>
                </a:lnTo>
                <a:lnTo>
                  <a:pt x="379983" y="222757"/>
                </a:lnTo>
                <a:lnTo>
                  <a:pt x="378840" y="220090"/>
                </a:lnTo>
                <a:lnTo>
                  <a:pt x="378078" y="218185"/>
                </a:lnTo>
                <a:lnTo>
                  <a:pt x="377698" y="214375"/>
                </a:lnTo>
                <a:lnTo>
                  <a:pt x="378205" y="210565"/>
                </a:lnTo>
                <a:lnTo>
                  <a:pt x="379983" y="206882"/>
                </a:lnTo>
                <a:close/>
              </a:path>
              <a:path w="846708" h="451103">
                <a:moveTo>
                  <a:pt x="472185" y="210184"/>
                </a:moveTo>
                <a:lnTo>
                  <a:pt x="469754" y="203638"/>
                </a:lnTo>
                <a:lnTo>
                  <a:pt x="466882" y="190904"/>
                </a:lnTo>
                <a:lnTo>
                  <a:pt x="467359" y="180085"/>
                </a:lnTo>
                <a:lnTo>
                  <a:pt x="469137" y="171957"/>
                </a:lnTo>
                <a:lnTo>
                  <a:pt x="474090" y="166242"/>
                </a:lnTo>
                <a:lnTo>
                  <a:pt x="482219" y="162813"/>
                </a:lnTo>
                <a:lnTo>
                  <a:pt x="486155" y="161162"/>
                </a:lnTo>
                <a:lnTo>
                  <a:pt x="489838" y="160273"/>
                </a:lnTo>
                <a:lnTo>
                  <a:pt x="499745" y="160273"/>
                </a:lnTo>
                <a:lnTo>
                  <a:pt x="502284" y="160781"/>
                </a:lnTo>
                <a:lnTo>
                  <a:pt x="504951" y="161289"/>
                </a:lnTo>
                <a:lnTo>
                  <a:pt x="509015" y="162432"/>
                </a:lnTo>
                <a:lnTo>
                  <a:pt x="513206" y="162687"/>
                </a:lnTo>
                <a:lnTo>
                  <a:pt x="514857" y="160146"/>
                </a:lnTo>
                <a:lnTo>
                  <a:pt x="514603" y="156844"/>
                </a:lnTo>
                <a:lnTo>
                  <a:pt x="513460" y="154177"/>
                </a:lnTo>
                <a:lnTo>
                  <a:pt x="512952" y="152907"/>
                </a:lnTo>
                <a:lnTo>
                  <a:pt x="511682" y="150240"/>
                </a:lnTo>
                <a:lnTo>
                  <a:pt x="508761" y="147319"/>
                </a:lnTo>
                <a:lnTo>
                  <a:pt x="505586" y="145922"/>
                </a:lnTo>
                <a:lnTo>
                  <a:pt x="501523" y="145033"/>
                </a:lnTo>
                <a:lnTo>
                  <a:pt x="496697" y="144525"/>
                </a:lnTo>
                <a:lnTo>
                  <a:pt x="491235" y="144652"/>
                </a:lnTo>
                <a:lnTo>
                  <a:pt x="488441" y="145033"/>
                </a:lnTo>
                <a:lnTo>
                  <a:pt x="485394" y="145668"/>
                </a:lnTo>
                <a:lnTo>
                  <a:pt x="482346" y="146176"/>
                </a:lnTo>
                <a:lnTo>
                  <a:pt x="479425" y="147192"/>
                </a:lnTo>
                <a:lnTo>
                  <a:pt x="476503" y="148335"/>
                </a:lnTo>
                <a:lnTo>
                  <a:pt x="470280" y="150875"/>
                </a:lnTo>
                <a:lnTo>
                  <a:pt x="465074" y="154304"/>
                </a:lnTo>
                <a:lnTo>
                  <a:pt x="460628" y="158495"/>
                </a:lnTo>
                <a:lnTo>
                  <a:pt x="456310" y="162687"/>
                </a:lnTo>
                <a:lnTo>
                  <a:pt x="453008" y="167766"/>
                </a:lnTo>
                <a:lnTo>
                  <a:pt x="450850" y="173608"/>
                </a:lnTo>
                <a:lnTo>
                  <a:pt x="448690" y="179323"/>
                </a:lnTo>
                <a:lnTo>
                  <a:pt x="447928" y="186054"/>
                </a:lnTo>
                <a:lnTo>
                  <a:pt x="448436" y="193547"/>
                </a:lnTo>
                <a:lnTo>
                  <a:pt x="448456" y="193828"/>
                </a:lnTo>
                <a:lnTo>
                  <a:pt x="450477" y="205530"/>
                </a:lnTo>
                <a:lnTo>
                  <a:pt x="454913" y="218439"/>
                </a:lnTo>
                <a:lnTo>
                  <a:pt x="458215" y="226440"/>
                </a:lnTo>
                <a:lnTo>
                  <a:pt x="462025" y="233171"/>
                </a:lnTo>
                <a:lnTo>
                  <a:pt x="466471" y="238632"/>
                </a:lnTo>
                <a:lnTo>
                  <a:pt x="470788" y="243966"/>
                </a:lnTo>
                <a:lnTo>
                  <a:pt x="475614" y="248030"/>
                </a:lnTo>
                <a:lnTo>
                  <a:pt x="480822" y="250825"/>
                </a:lnTo>
                <a:lnTo>
                  <a:pt x="486155" y="253618"/>
                </a:lnTo>
                <a:lnTo>
                  <a:pt x="491744" y="255015"/>
                </a:lnTo>
                <a:lnTo>
                  <a:pt x="503935" y="255142"/>
                </a:lnTo>
                <a:lnTo>
                  <a:pt x="510285" y="253745"/>
                </a:lnTo>
                <a:lnTo>
                  <a:pt x="516889" y="250951"/>
                </a:lnTo>
                <a:lnTo>
                  <a:pt x="520191" y="249681"/>
                </a:lnTo>
                <a:lnTo>
                  <a:pt x="523112" y="248030"/>
                </a:lnTo>
                <a:lnTo>
                  <a:pt x="525906" y="246125"/>
                </a:lnTo>
                <a:lnTo>
                  <a:pt x="528701" y="244220"/>
                </a:lnTo>
                <a:lnTo>
                  <a:pt x="533273" y="240283"/>
                </a:lnTo>
                <a:lnTo>
                  <a:pt x="537336" y="236092"/>
                </a:lnTo>
                <a:lnTo>
                  <a:pt x="540384" y="231775"/>
                </a:lnTo>
                <a:lnTo>
                  <a:pt x="541908" y="228980"/>
                </a:lnTo>
                <a:lnTo>
                  <a:pt x="542798" y="225170"/>
                </a:lnTo>
                <a:lnTo>
                  <a:pt x="542162" y="222122"/>
                </a:lnTo>
                <a:lnTo>
                  <a:pt x="541020" y="219075"/>
                </a:lnTo>
                <a:lnTo>
                  <a:pt x="540384" y="217677"/>
                </a:lnTo>
                <a:lnTo>
                  <a:pt x="538860" y="214629"/>
                </a:lnTo>
                <a:lnTo>
                  <a:pt x="535939" y="212216"/>
                </a:lnTo>
                <a:lnTo>
                  <a:pt x="533273" y="213867"/>
                </a:lnTo>
                <a:lnTo>
                  <a:pt x="531240" y="217423"/>
                </a:lnTo>
                <a:lnTo>
                  <a:pt x="528447" y="221995"/>
                </a:lnTo>
                <a:lnTo>
                  <a:pt x="524890" y="226694"/>
                </a:lnTo>
                <a:lnTo>
                  <a:pt x="520064" y="231647"/>
                </a:lnTo>
                <a:lnTo>
                  <a:pt x="516889" y="233679"/>
                </a:lnTo>
                <a:lnTo>
                  <a:pt x="512952" y="235330"/>
                </a:lnTo>
                <a:lnTo>
                  <a:pt x="508761" y="237108"/>
                </a:lnTo>
                <a:lnTo>
                  <a:pt x="504825" y="237870"/>
                </a:lnTo>
                <a:lnTo>
                  <a:pt x="497204" y="237616"/>
                </a:lnTo>
                <a:lnTo>
                  <a:pt x="493649" y="236473"/>
                </a:lnTo>
                <a:lnTo>
                  <a:pt x="490093" y="234314"/>
                </a:lnTo>
                <a:lnTo>
                  <a:pt x="486663" y="232282"/>
                </a:lnTo>
                <a:lnTo>
                  <a:pt x="483488" y="229107"/>
                </a:lnTo>
                <a:lnTo>
                  <a:pt x="480440" y="225170"/>
                </a:lnTo>
                <a:lnTo>
                  <a:pt x="477393" y="221106"/>
                </a:lnTo>
                <a:lnTo>
                  <a:pt x="474725" y="216153"/>
                </a:lnTo>
                <a:lnTo>
                  <a:pt x="472185" y="210184"/>
                </a:lnTo>
                <a:close/>
              </a:path>
              <a:path w="846708" h="451103">
                <a:moveTo>
                  <a:pt x="563372" y="112902"/>
                </a:moveTo>
                <a:lnTo>
                  <a:pt x="560070" y="116077"/>
                </a:lnTo>
                <a:lnTo>
                  <a:pt x="557149" y="120395"/>
                </a:lnTo>
                <a:lnTo>
                  <a:pt x="555751" y="123062"/>
                </a:lnTo>
                <a:lnTo>
                  <a:pt x="554608" y="126364"/>
                </a:lnTo>
                <a:lnTo>
                  <a:pt x="553338" y="129666"/>
                </a:lnTo>
                <a:lnTo>
                  <a:pt x="552196" y="133603"/>
                </a:lnTo>
                <a:lnTo>
                  <a:pt x="551179" y="138429"/>
                </a:lnTo>
                <a:lnTo>
                  <a:pt x="545591" y="124967"/>
                </a:lnTo>
                <a:lnTo>
                  <a:pt x="544956" y="123951"/>
                </a:lnTo>
                <a:lnTo>
                  <a:pt x="542289" y="123062"/>
                </a:lnTo>
                <a:lnTo>
                  <a:pt x="539369" y="123825"/>
                </a:lnTo>
                <a:lnTo>
                  <a:pt x="536575" y="124840"/>
                </a:lnTo>
                <a:lnTo>
                  <a:pt x="533780" y="126110"/>
                </a:lnTo>
                <a:lnTo>
                  <a:pt x="530732" y="128269"/>
                </a:lnTo>
                <a:lnTo>
                  <a:pt x="530225" y="131317"/>
                </a:lnTo>
                <a:lnTo>
                  <a:pt x="568832" y="224027"/>
                </a:lnTo>
                <a:lnTo>
                  <a:pt x="570737" y="225678"/>
                </a:lnTo>
                <a:lnTo>
                  <a:pt x="573277" y="225551"/>
                </a:lnTo>
                <a:lnTo>
                  <a:pt x="576960" y="224408"/>
                </a:lnTo>
                <a:lnTo>
                  <a:pt x="580262" y="223012"/>
                </a:lnTo>
                <a:lnTo>
                  <a:pt x="585597" y="219582"/>
                </a:lnTo>
                <a:lnTo>
                  <a:pt x="585851" y="216915"/>
                </a:lnTo>
                <a:lnTo>
                  <a:pt x="560451" y="155955"/>
                </a:lnTo>
                <a:lnTo>
                  <a:pt x="561212" y="151129"/>
                </a:lnTo>
                <a:lnTo>
                  <a:pt x="562101" y="147065"/>
                </a:lnTo>
                <a:lnTo>
                  <a:pt x="562990" y="143637"/>
                </a:lnTo>
                <a:lnTo>
                  <a:pt x="563879" y="140207"/>
                </a:lnTo>
                <a:lnTo>
                  <a:pt x="564896" y="137287"/>
                </a:lnTo>
                <a:lnTo>
                  <a:pt x="567308" y="132587"/>
                </a:lnTo>
                <a:lnTo>
                  <a:pt x="569849" y="129412"/>
                </a:lnTo>
                <a:lnTo>
                  <a:pt x="572770" y="127000"/>
                </a:lnTo>
                <a:lnTo>
                  <a:pt x="575945" y="125602"/>
                </a:lnTo>
                <a:lnTo>
                  <a:pt x="578738" y="124967"/>
                </a:lnTo>
                <a:lnTo>
                  <a:pt x="582422" y="124459"/>
                </a:lnTo>
                <a:lnTo>
                  <a:pt x="585470" y="124332"/>
                </a:lnTo>
                <a:lnTo>
                  <a:pt x="588645" y="123316"/>
                </a:lnTo>
                <a:lnTo>
                  <a:pt x="588899" y="120522"/>
                </a:lnTo>
                <a:lnTo>
                  <a:pt x="588009" y="117601"/>
                </a:lnTo>
                <a:lnTo>
                  <a:pt x="586866" y="114807"/>
                </a:lnTo>
                <a:lnTo>
                  <a:pt x="585724" y="112013"/>
                </a:lnTo>
                <a:lnTo>
                  <a:pt x="584200" y="109092"/>
                </a:lnTo>
                <a:lnTo>
                  <a:pt x="581532" y="107187"/>
                </a:lnTo>
                <a:lnTo>
                  <a:pt x="578484" y="107314"/>
                </a:lnTo>
                <a:lnTo>
                  <a:pt x="575818" y="107695"/>
                </a:lnTo>
                <a:lnTo>
                  <a:pt x="573277" y="108203"/>
                </a:lnTo>
                <a:lnTo>
                  <a:pt x="569849" y="109346"/>
                </a:lnTo>
                <a:lnTo>
                  <a:pt x="566927" y="110489"/>
                </a:lnTo>
                <a:lnTo>
                  <a:pt x="563372" y="112902"/>
                </a:lnTo>
                <a:close/>
              </a:path>
              <a:path w="846708" h="451103">
                <a:moveTo>
                  <a:pt x="659002" y="186435"/>
                </a:moveTo>
                <a:lnTo>
                  <a:pt x="620395" y="93725"/>
                </a:lnTo>
                <a:lnTo>
                  <a:pt x="619378" y="92582"/>
                </a:lnTo>
                <a:lnTo>
                  <a:pt x="616838" y="92075"/>
                </a:lnTo>
                <a:lnTo>
                  <a:pt x="613663" y="92837"/>
                </a:lnTo>
                <a:lnTo>
                  <a:pt x="610488" y="94106"/>
                </a:lnTo>
                <a:lnTo>
                  <a:pt x="606425" y="96012"/>
                </a:lnTo>
                <a:lnTo>
                  <a:pt x="603503" y="98297"/>
                </a:lnTo>
                <a:lnTo>
                  <a:pt x="603376" y="100837"/>
                </a:lnTo>
                <a:lnTo>
                  <a:pt x="641984" y="193547"/>
                </a:lnTo>
                <a:lnTo>
                  <a:pt x="643889" y="195198"/>
                </a:lnTo>
                <a:lnTo>
                  <a:pt x="646429" y="195071"/>
                </a:lnTo>
                <a:lnTo>
                  <a:pt x="650112" y="193928"/>
                </a:lnTo>
                <a:lnTo>
                  <a:pt x="653414" y="192531"/>
                </a:lnTo>
                <a:lnTo>
                  <a:pt x="658749" y="189102"/>
                </a:lnTo>
                <a:lnTo>
                  <a:pt x="659002" y="186435"/>
                </a:lnTo>
                <a:close/>
              </a:path>
              <a:path w="846708" h="451103">
                <a:moveTo>
                  <a:pt x="588136" y="59435"/>
                </a:moveTo>
                <a:lnTo>
                  <a:pt x="586231" y="63500"/>
                </a:lnTo>
                <a:lnTo>
                  <a:pt x="586612" y="66547"/>
                </a:lnTo>
                <a:lnTo>
                  <a:pt x="588263" y="70612"/>
                </a:lnTo>
                <a:lnTo>
                  <a:pt x="589914" y="74548"/>
                </a:lnTo>
                <a:lnTo>
                  <a:pt x="591820" y="76834"/>
                </a:lnTo>
                <a:lnTo>
                  <a:pt x="595883" y="78485"/>
                </a:lnTo>
                <a:lnTo>
                  <a:pt x="598931" y="77977"/>
                </a:lnTo>
                <a:lnTo>
                  <a:pt x="602869" y="76326"/>
                </a:lnTo>
                <a:lnTo>
                  <a:pt x="606932" y="74675"/>
                </a:lnTo>
                <a:lnTo>
                  <a:pt x="609473" y="72770"/>
                </a:lnTo>
                <a:lnTo>
                  <a:pt x="611251" y="68579"/>
                </a:lnTo>
                <a:lnTo>
                  <a:pt x="610870" y="65531"/>
                </a:lnTo>
                <a:lnTo>
                  <a:pt x="609219" y="61594"/>
                </a:lnTo>
                <a:lnTo>
                  <a:pt x="607568" y="57657"/>
                </a:lnTo>
                <a:lnTo>
                  <a:pt x="605789" y="55371"/>
                </a:lnTo>
                <a:lnTo>
                  <a:pt x="601599" y="53720"/>
                </a:lnTo>
                <a:lnTo>
                  <a:pt x="598677" y="54228"/>
                </a:lnTo>
                <a:lnTo>
                  <a:pt x="594613" y="55879"/>
                </a:lnTo>
                <a:lnTo>
                  <a:pt x="590550" y="57530"/>
                </a:lnTo>
                <a:lnTo>
                  <a:pt x="588136" y="59435"/>
                </a:lnTo>
                <a:close/>
              </a:path>
              <a:path w="846708" h="451103">
                <a:moveTo>
                  <a:pt x="705103" y="210438"/>
                </a:moveTo>
                <a:lnTo>
                  <a:pt x="705738" y="211454"/>
                </a:lnTo>
                <a:lnTo>
                  <a:pt x="708659" y="212216"/>
                </a:lnTo>
                <a:lnTo>
                  <a:pt x="711961" y="211327"/>
                </a:lnTo>
                <a:lnTo>
                  <a:pt x="715009" y="210184"/>
                </a:lnTo>
                <a:lnTo>
                  <a:pt x="719074" y="208279"/>
                </a:lnTo>
                <a:lnTo>
                  <a:pt x="721868" y="205993"/>
                </a:lnTo>
                <a:lnTo>
                  <a:pt x="722122" y="203326"/>
                </a:lnTo>
                <a:lnTo>
                  <a:pt x="702818" y="156971"/>
                </a:lnTo>
                <a:lnTo>
                  <a:pt x="708659" y="145033"/>
                </a:lnTo>
                <a:lnTo>
                  <a:pt x="702309" y="142620"/>
                </a:lnTo>
                <a:lnTo>
                  <a:pt x="695198" y="138810"/>
                </a:lnTo>
                <a:lnTo>
                  <a:pt x="679830" y="101980"/>
                </a:lnTo>
                <a:lnTo>
                  <a:pt x="674624" y="79501"/>
                </a:lnTo>
                <a:lnTo>
                  <a:pt x="672973" y="83057"/>
                </a:lnTo>
                <a:lnTo>
                  <a:pt x="671322" y="87121"/>
                </a:lnTo>
                <a:lnTo>
                  <a:pt x="666114" y="74675"/>
                </a:lnTo>
                <a:lnTo>
                  <a:pt x="665479" y="73659"/>
                </a:lnTo>
                <a:lnTo>
                  <a:pt x="662685" y="72897"/>
                </a:lnTo>
                <a:lnTo>
                  <a:pt x="659891" y="73532"/>
                </a:lnTo>
                <a:lnTo>
                  <a:pt x="657225" y="74675"/>
                </a:lnTo>
                <a:lnTo>
                  <a:pt x="654684" y="75691"/>
                </a:lnTo>
                <a:lnTo>
                  <a:pt x="651636" y="77723"/>
                </a:lnTo>
                <a:lnTo>
                  <a:pt x="651128" y="80898"/>
                </a:lnTo>
                <a:lnTo>
                  <a:pt x="705103" y="210438"/>
                </a:lnTo>
                <a:close/>
              </a:path>
              <a:path w="846708" h="451103">
                <a:moveTo>
                  <a:pt x="709549" y="159512"/>
                </a:moveTo>
                <a:lnTo>
                  <a:pt x="712470" y="160273"/>
                </a:lnTo>
                <a:lnTo>
                  <a:pt x="715390" y="161162"/>
                </a:lnTo>
                <a:lnTo>
                  <a:pt x="718184" y="161797"/>
                </a:lnTo>
                <a:lnTo>
                  <a:pt x="720978" y="162051"/>
                </a:lnTo>
                <a:lnTo>
                  <a:pt x="726312" y="162178"/>
                </a:lnTo>
                <a:lnTo>
                  <a:pt x="728852" y="161670"/>
                </a:lnTo>
                <a:lnTo>
                  <a:pt x="731393" y="161289"/>
                </a:lnTo>
                <a:lnTo>
                  <a:pt x="734059" y="160527"/>
                </a:lnTo>
                <a:lnTo>
                  <a:pt x="736853" y="159384"/>
                </a:lnTo>
                <a:lnTo>
                  <a:pt x="743330" y="156717"/>
                </a:lnTo>
                <a:lnTo>
                  <a:pt x="748537" y="153034"/>
                </a:lnTo>
                <a:lnTo>
                  <a:pt x="752475" y="148589"/>
                </a:lnTo>
                <a:lnTo>
                  <a:pt x="756538" y="144017"/>
                </a:lnTo>
                <a:lnTo>
                  <a:pt x="759205" y="138810"/>
                </a:lnTo>
                <a:lnTo>
                  <a:pt x="760856" y="132841"/>
                </a:lnTo>
                <a:lnTo>
                  <a:pt x="762380" y="127000"/>
                </a:lnTo>
                <a:lnTo>
                  <a:pt x="762634" y="120395"/>
                </a:lnTo>
                <a:lnTo>
                  <a:pt x="761619" y="113156"/>
                </a:lnTo>
                <a:lnTo>
                  <a:pt x="760729" y="106044"/>
                </a:lnTo>
                <a:lnTo>
                  <a:pt x="758571" y="98425"/>
                </a:lnTo>
                <a:lnTo>
                  <a:pt x="755141" y="90296"/>
                </a:lnTo>
                <a:lnTo>
                  <a:pt x="752348" y="83565"/>
                </a:lnTo>
                <a:lnTo>
                  <a:pt x="749046" y="77469"/>
                </a:lnTo>
                <a:lnTo>
                  <a:pt x="745235" y="72008"/>
                </a:lnTo>
                <a:lnTo>
                  <a:pt x="741299" y="66547"/>
                </a:lnTo>
                <a:lnTo>
                  <a:pt x="736980" y="62229"/>
                </a:lnTo>
                <a:lnTo>
                  <a:pt x="732027" y="58927"/>
                </a:lnTo>
                <a:lnTo>
                  <a:pt x="727201" y="55625"/>
                </a:lnTo>
                <a:lnTo>
                  <a:pt x="721868" y="53720"/>
                </a:lnTo>
                <a:lnTo>
                  <a:pt x="716026" y="53085"/>
                </a:lnTo>
                <a:lnTo>
                  <a:pt x="710183" y="52450"/>
                </a:lnTo>
                <a:lnTo>
                  <a:pt x="703833" y="53466"/>
                </a:lnTo>
                <a:lnTo>
                  <a:pt x="697102" y="56260"/>
                </a:lnTo>
                <a:lnTo>
                  <a:pt x="694054" y="57530"/>
                </a:lnTo>
                <a:lnTo>
                  <a:pt x="691260" y="59181"/>
                </a:lnTo>
                <a:lnTo>
                  <a:pt x="688848" y="61087"/>
                </a:lnTo>
                <a:lnTo>
                  <a:pt x="686307" y="62991"/>
                </a:lnTo>
                <a:lnTo>
                  <a:pt x="684022" y="65150"/>
                </a:lnTo>
                <a:lnTo>
                  <a:pt x="679957" y="70103"/>
                </a:lnTo>
                <a:lnTo>
                  <a:pt x="678052" y="73025"/>
                </a:lnTo>
                <a:lnTo>
                  <a:pt x="676275" y="76200"/>
                </a:lnTo>
                <a:lnTo>
                  <a:pt x="674624" y="79501"/>
                </a:lnTo>
                <a:lnTo>
                  <a:pt x="679830" y="101980"/>
                </a:lnTo>
                <a:lnTo>
                  <a:pt x="681227" y="97408"/>
                </a:lnTo>
                <a:lnTo>
                  <a:pt x="682498" y="93598"/>
                </a:lnTo>
                <a:lnTo>
                  <a:pt x="684022" y="90296"/>
                </a:lnTo>
                <a:lnTo>
                  <a:pt x="685419" y="86994"/>
                </a:lnTo>
                <a:lnTo>
                  <a:pt x="687070" y="84073"/>
                </a:lnTo>
                <a:lnTo>
                  <a:pt x="688594" y="81787"/>
                </a:lnTo>
                <a:lnTo>
                  <a:pt x="692023" y="77469"/>
                </a:lnTo>
                <a:lnTo>
                  <a:pt x="695705" y="74421"/>
                </a:lnTo>
                <a:lnTo>
                  <a:pt x="700024" y="72262"/>
                </a:lnTo>
                <a:lnTo>
                  <a:pt x="704469" y="70484"/>
                </a:lnTo>
                <a:lnTo>
                  <a:pt x="708532" y="69976"/>
                </a:lnTo>
                <a:lnTo>
                  <a:pt x="712343" y="70738"/>
                </a:lnTo>
                <a:lnTo>
                  <a:pt x="716279" y="71627"/>
                </a:lnTo>
                <a:lnTo>
                  <a:pt x="719708" y="73278"/>
                </a:lnTo>
                <a:lnTo>
                  <a:pt x="722883" y="76072"/>
                </a:lnTo>
                <a:lnTo>
                  <a:pt x="726185" y="78739"/>
                </a:lnTo>
                <a:lnTo>
                  <a:pt x="728979" y="82168"/>
                </a:lnTo>
                <a:lnTo>
                  <a:pt x="731520" y="86232"/>
                </a:lnTo>
                <a:lnTo>
                  <a:pt x="734186" y="90423"/>
                </a:lnTo>
                <a:lnTo>
                  <a:pt x="736473" y="94868"/>
                </a:lnTo>
                <a:lnTo>
                  <a:pt x="738377" y="99567"/>
                </a:lnTo>
                <a:lnTo>
                  <a:pt x="740155" y="103885"/>
                </a:lnTo>
                <a:lnTo>
                  <a:pt x="741552" y="108330"/>
                </a:lnTo>
                <a:lnTo>
                  <a:pt x="742441" y="113029"/>
                </a:lnTo>
                <a:lnTo>
                  <a:pt x="743330" y="117601"/>
                </a:lnTo>
                <a:lnTo>
                  <a:pt x="743457" y="122046"/>
                </a:lnTo>
                <a:lnTo>
                  <a:pt x="743076" y="126364"/>
                </a:lnTo>
                <a:lnTo>
                  <a:pt x="742569" y="130555"/>
                </a:lnTo>
                <a:lnTo>
                  <a:pt x="741172" y="134365"/>
                </a:lnTo>
                <a:lnTo>
                  <a:pt x="739012" y="137667"/>
                </a:lnTo>
                <a:lnTo>
                  <a:pt x="736726" y="140969"/>
                </a:lnTo>
                <a:lnTo>
                  <a:pt x="733551" y="143509"/>
                </a:lnTo>
                <a:lnTo>
                  <a:pt x="729233" y="145287"/>
                </a:lnTo>
                <a:lnTo>
                  <a:pt x="724661" y="147319"/>
                </a:lnTo>
                <a:lnTo>
                  <a:pt x="719581" y="147573"/>
                </a:lnTo>
                <a:lnTo>
                  <a:pt x="714121" y="146303"/>
                </a:lnTo>
                <a:lnTo>
                  <a:pt x="708659" y="145033"/>
                </a:lnTo>
                <a:lnTo>
                  <a:pt x="702818" y="156971"/>
                </a:lnTo>
                <a:lnTo>
                  <a:pt x="706247" y="158368"/>
                </a:lnTo>
                <a:lnTo>
                  <a:pt x="709549" y="159512"/>
                </a:lnTo>
                <a:close/>
              </a:path>
              <a:path w="846708" h="451103">
                <a:moveTo>
                  <a:pt x="809878" y="17144"/>
                </a:moveTo>
                <a:lnTo>
                  <a:pt x="807211" y="13969"/>
                </a:lnTo>
                <a:lnTo>
                  <a:pt x="804545" y="13842"/>
                </a:lnTo>
                <a:lnTo>
                  <a:pt x="780796" y="23748"/>
                </a:lnTo>
                <a:lnTo>
                  <a:pt x="771651" y="1650"/>
                </a:lnTo>
                <a:lnTo>
                  <a:pt x="771144" y="762"/>
                </a:lnTo>
                <a:lnTo>
                  <a:pt x="768096" y="0"/>
                </a:lnTo>
                <a:lnTo>
                  <a:pt x="764794" y="762"/>
                </a:lnTo>
                <a:lnTo>
                  <a:pt x="761746" y="1904"/>
                </a:lnTo>
                <a:lnTo>
                  <a:pt x="757681" y="3937"/>
                </a:lnTo>
                <a:lnTo>
                  <a:pt x="754760" y="6222"/>
                </a:lnTo>
                <a:lnTo>
                  <a:pt x="754633" y="8762"/>
                </a:lnTo>
                <a:lnTo>
                  <a:pt x="763777" y="30860"/>
                </a:lnTo>
                <a:lnTo>
                  <a:pt x="750951" y="36194"/>
                </a:lnTo>
                <a:lnTo>
                  <a:pt x="749046" y="38226"/>
                </a:lnTo>
                <a:lnTo>
                  <a:pt x="749300" y="41401"/>
                </a:lnTo>
                <a:lnTo>
                  <a:pt x="750443" y="44703"/>
                </a:lnTo>
                <a:lnTo>
                  <a:pt x="753490" y="49783"/>
                </a:lnTo>
                <a:lnTo>
                  <a:pt x="756665" y="50291"/>
                </a:lnTo>
                <a:lnTo>
                  <a:pt x="769620" y="44957"/>
                </a:lnTo>
                <a:lnTo>
                  <a:pt x="792226" y="99187"/>
                </a:lnTo>
                <a:lnTo>
                  <a:pt x="794511" y="104520"/>
                </a:lnTo>
                <a:lnTo>
                  <a:pt x="796925" y="108965"/>
                </a:lnTo>
                <a:lnTo>
                  <a:pt x="799591" y="112521"/>
                </a:lnTo>
                <a:lnTo>
                  <a:pt x="802258" y="115950"/>
                </a:lnTo>
                <a:lnTo>
                  <a:pt x="805179" y="118617"/>
                </a:lnTo>
                <a:lnTo>
                  <a:pt x="808481" y="120268"/>
                </a:lnTo>
                <a:lnTo>
                  <a:pt x="811656" y="121919"/>
                </a:lnTo>
                <a:lnTo>
                  <a:pt x="815339" y="122681"/>
                </a:lnTo>
                <a:lnTo>
                  <a:pt x="819276" y="122554"/>
                </a:lnTo>
                <a:lnTo>
                  <a:pt x="823213" y="122300"/>
                </a:lnTo>
                <a:lnTo>
                  <a:pt x="827658" y="121284"/>
                </a:lnTo>
                <a:lnTo>
                  <a:pt x="832484" y="119252"/>
                </a:lnTo>
                <a:lnTo>
                  <a:pt x="834008" y="118617"/>
                </a:lnTo>
                <a:lnTo>
                  <a:pt x="837056" y="116966"/>
                </a:lnTo>
                <a:lnTo>
                  <a:pt x="839977" y="115188"/>
                </a:lnTo>
                <a:lnTo>
                  <a:pt x="843533" y="112521"/>
                </a:lnTo>
                <a:lnTo>
                  <a:pt x="845947" y="109854"/>
                </a:lnTo>
                <a:lnTo>
                  <a:pt x="846708" y="107187"/>
                </a:lnTo>
                <a:lnTo>
                  <a:pt x="846327" y="104647"/>
                </a:lnTo>
                <a:lnTo>
                  <a:pt x="844930" y="100964"/>
                </a:lnTo>
                <a:lnTo>
                  <a:pt x="843914" y="98805"/>
                </a:lnTo>
                <a:lnTo>
                  <a:pt x="840994" y="95630"/>
                </a:lnTo>
                <a:lnTo>
                  <a:pt x="838326" y="96900"/>
                </a:lnTo>
                <a:lnTo>
                  <a:pt x="835405" y="99694"/>
                </a:lnTo>
                <a:lnTo>
                  <a:pt x="832230" y="102107"/>
                </a:lnTo>
                <a:lnTo>
                  <a:pt x="829309" y="103504"/>
                </a:lnTo>
                <a:lnTo>
                  <a:pt x="824356" y="105537"/>
                </a:lnTo>
                <a:lnTo>
                  <a:pt x="820293" y="105409"/>
                </a:lnTo>
                <a:lnTo>
                  <a:pt x="817118" y="102869"/>
                </a:lnTo>
                <a:lnTo>
                  <a:pt x="813815" y="100456"/>
                </a:lnTo>
                <a:lnTo>
                  <a:pt x="810895" y="96012"/>
                </a:lnTo>
                <a:lnTo>
                  <a:pt x="808227" y="89534"/>
                </a:lnTo>
                <a:lnTo>
                  <a:pt x="786637" y="37845"/>
                </a:lnTo>
                <a:lnTo>
                  <a:pt x="810513" y="27939"/>
                </a:lnTo>
                <a:lnTo>
                  <a:pt x="812291" y="25272"/>
                </a:lnTo>
                <a:lnTo>
                  <a:pt x="812037" y="21970"/>
                </a:lnTo>
                <a:lnTo>
                  <a:pt x="809878" y="17144"/>
                </a:lnTo>
                <a:close/>
              </a:path>
              <a:path w="846708" h="451103">
                <a:moveTo>
                  <a:pt x="17906" y="441959"/>
                </a:moveTo>
                <a:lnTo>
                  <a:pt x="19050" y="444626"/>
                </a:lnTo>
                <a:lnTo>
                  <a:pt x="20320" y="447293"/>
                </a:lnTo>
                <a:lnTo>
                  <a:pt x="22859" y="450088"/>
                </a:lnTo>
                <a:lnTo>
                  <a:pt x="25400" y="451103"/>
                </a:lnTo>
                <a:lnTo>
                  <a:pt x="31623" y="451103"/>
                </a:lnTo>
                <a:lnTo>
                  <a:pt x="35305" y="450595"/>
                </a:lnTo>
                <a:lnTo>
                  <a:pt x="39370" y="449706"/>
                </a:lnTo>
                <a:lnTo>
                  <a:pt x="43179" y="448182"/>
                </a:lnTo>
                <a:lnTo>
                  <a:pt x="48895" y="445896"/>
                </a:lnTo>
                <a:lnTo>
                  <a:pt x="53212" y="443102"/>
                </a:lnTo>
                <a:lnTo>
                  <a:pt x="56387" y="439800"/>
                </a:lnTo>
                <a:lnTo>
                  <a:pt x="59435" y="436498"/>
                </a:lnTo>
                <a:lnTo>
                  <a:pt x="61595" y="432815"/>
                </a:lnTo>
                <a:lnTo>
                  <a:pt x="62610" y="428751"/>
                </a:lnTo>
                <a:lnTo>
                  <a:pt x="63626" y="424688"/>
                </a:lnTo>
                <a:lnTo>
                  <a:pt x="63753" y="420369"/>
                </a:lnTo>
                <a:lnTo>
                  <a:pt x="62864" y="415543"/>
                </a:lnTo>
                <a:lnTo>
                  <a:pt x="61975" y="410717"/>
                </a:lnTo>
                <a:lnTo>
                  <a:pt x="60451" y="405638"/>
                </a:lnTo>
                <a:lnTo>
                  <a:pt x="58293" y="400430"/>
                </a:lnTo>
                <a:lnTo>
                  <a:pt x="17779" y="303275"/>
                </a:lnTo>
                <a:lnTo>
                  <a:pt x="14097" y="301625"/>
                </a:lnTo>
                <a:lnTo>
                  <a:pt x="10668" y="302513"/>
                </a:lnTo>
                <a:lnTo>
                  <a:pt x="7620" y="303656"/>
                </a:lnTo>
                <a:lnTo>
                  <a:pt x="3428" y="305688"/>
                </a:lnTo>
                <a:lnTo>
                  <a:pt x="380" y="307975"/>
                </a:lnTo>
                <a:lnTo>
                  <a:pt x="0" y="310641"/>
                </a:lnTo>
                <a:lnTo>
                  <a:pt x="39750" y="406018"/>
                </a:lnTo>
                <a:lnTo>
                  <a:pt x="41655" y="410463"/>
                </a:lnTo>
                <a:lnTo>
                  <a:pt x="42925" y="414273"/>
                </a:lnTo>
                <a:lnTo>
                  <a:pt x="43560" y="417194"/>
                </a:lnTo>
                <a:lnTo>
                  <a:pt x="44069" y="420242"/>
                </a:lnTo>
                <a:lnTo>
                  <a:pt x="44196" y="422782"/>
                </a:lnTo>
                <a:lnTo>
                  <a:pt x="43306" y="426846"/>
                </a:lnTo>
                <a:lnTo>
                  <a:pt x="41021" y="429767"/>
                </a:lnTo>
                <a:lnTo>
                  <a:pt x="37719" y="432180"/>
                </a:lnTo>
                <a:lnTo>
                  <a:pt x="33274" y="433958"/>
                </a:lnTo>
                <a:lnTo>
                  <a:pt x="29463" y="434720"/>
                </a:lnTo>
                <a:lnTo>
                  <a:pt x="26034" y="434847"/>
                </a:lnTo>
                <a:lnTo>
                  <a:pt x="23113" y="434593"/>
                </a:lnTo>
                <a:lnTo>
                  <a:pt x="19684" y="434085"/>
                </a:lnTo>
                <a:lnTo>
                  <a:pt x="16890" y="435737"/>
                </a:lnTo>
                <a:lnTo>
                  <a:pt x="16763" y="438530"/>
                </a:lnTo>
                <a:lnTo>
                  <a:pt x="17906" y="441959"/>
                </a:lnTo>
                <a:close/>
              </a:path>
              <a:path w="846708" h="451103">
                <a:moveTo>
                  <a:pt x="174498" y="388492"/>
                </a:moveTo>
                <a:lnTo>
                  <a:pt x="148462" y="325881"/>
                </a:lnTo>
                <a:lnTo>
                  <a:pt x="146050" y="320166"/>
                </a:lnTo>
                <a:lnTo>
                  <a:pt x="143255" y="315340"/>
                </a:lnTo>
                <a:lnTo>
                  <a:pt x="140207" y="311657"/>
                </a:lnTo>
                <a:lnTo>
                  <a:pt x="137032" y="307847"/>
                </a:lnTo>
                <a:lnTo>
                  <a:pt x="133476" y="305053"/>
                </a:lnTo>
                <a:lnTo>
                  <a:pt x="129412" y="303402"/>
                </a:lnTo>
                <a:lnTo>
                  <a:pt x="125222" y="301625"/>
                </a:lnTo>
                <a:lnTo>
                  <a:pt x="120523" y="300989"/>
                </a:lnTo>
                <a:lnTo>
                  <a:pt x="115188" y="301370"/>
                </a:lnTo>
                <a:lnTo>
                  <a:pt x="109981" y="301878"/>
                </a:lnTo>
                <a:lnTo>
                  <a:pt x="104012" y="303402"/>
                </a:lnTo>
                <a:lnTo>
                  <a:pt x="97281" y="306196"/>
                </a:lnTo>
                <a:lnTo>
                  <a:pt x="93725" y="307720"/>
                </a:lnTo>
                <a:lnTo>
                  <a:pt x="90297" y="309498"/>
                </a:lnTo>
                <a:lnTo>
                  <a:pt x="87122" y="311657"/>
                </a:lnTo>
                <a:lnTo>
                  <a:pt x="83820" y="313689"/>
                </a:lnTo>
                <a:lnTo>
                  <a:pt x="81025" y="315975"/>
                </a:lnTo>
                <a:lnTo>
                  <a:pt x="78485" y="318134"/>
                </a:lnTo>
                <a:lnTo>
                  <a:pt x="75946" y="320420"/>
                </a:lnTo>
                <a:lnTo>
                  <a:pt x="72008" y="324738"/>
                </a:lnTo>
                <a:lnTo>
                  <a:pt x="69087" y="328548"/>
                </a:lnTo>
                <a:lnTo>
                  <a:pt x="67818" y="332358"/>
                </a:lnTo>
                <a:lnTo>
                  <a:pt x="68579" y="335914"/>
                </a:lnTo>
                <a:lnTo>
                  <a:pt x="69723" y="338708"/>
                </a:lnTo>
                <a:lnTo>
                  <a:pt x="71627" y="341756"/>
                </a:lnTo>
                <a:lnTo>
                  <a:pt x="74295" y="343153"/>
                </a:lnTo>
                <a:lnTo>
                  <a:pt x="77343" y="341502"/>
                </a:lnTo>
                <a:lnTo>
                  <a:pt x="79882" y="338073"/>
                </a:lnTo>
                <a:lnTo>
                  <a:pt x="83438" y="333882"/>
                </a:lnTo>
                <a:lnTo>
                  <a:pt x="87883" y="329310"/>
                </a:lnTo>
                <a:lnTo>
                  <a:pt x="90804" y="326897"/>
                </a:lnTo>
                <a:lnTo>
                  <a:pt x="93725" y="324484"/>
                </a:lnTo>
                <a:lnTo>
                  <a:pt x="97281" y="322452"/>
                </a:lnTo>
                <a:lnTo>
                  <a:pt x="101473" y="320675"/>
                </a:lnTo>
                <a:lnTo>
                  <a:pt x="105409" y="319023"/>
                </a:lnTo>
                <a:lnTo>
                  <a:pt x="108965" y="318134"/>
                </a:lnTo>
                <a:lnTo>
                  <a:pt x="112013" y="318007"/>
                </a:lnTo>
                <a:lnTo>
                  <a:pt x="115061" y="317753"/>
                </a:lnTo>
                <a:lnTo>
                  <a:pt x="117855" y="318262"/>
                </a:lnTo>
                <a:lnTo>
                  <a:pt x="120269" y="319404"/>
                </a:lnTo>
                <a:lnTo>
                  <a:pt x="124840" y="322198"/>
                </a:lnTo>
                <a:lnTo>
                  <a:pt x="126746" y="324738"/>
                </a:lnTo>
                <a:lnTo>
                  <a:pt x="128650" y="327151"/>
                </a:lnTo>
                <a:lnTo>
                  <a:pt x="130301" y="330072"/>
                </a:lnTo>
                <a:lnTo>
                  <a:pt x="131825" y="333628"/>
                </a:lnTo>
                <a:lnTo>
                  <a:pt x="134874" y="340867"/>
                </a:lnTo>
                <a:lnTo>
                  <a:pt x="122047" y="346201"/>
                </a:lnTo>
                <a:lnTo>
                  <a:pt x="114807" y="349250"/>
                </a:lnTo>
                <a:lnTo>
                  <a:pt x="108584" y="352551"/>
                </a:lnTo>
                <a:lnTo>
                  <a:pt x="103377" y="356234"/>
                </a:lnTo>
                <a:lnTo>
                  <a:pt x="98171" y="359917"/>
                </a:lnTo>
                <a:lnTo>
                  <a:pt x="94106" y="363854"/>
                </a:lnTo>
                <a:lnTo>
                  <a:pt x="91185" y="368045"/>
                </a:lnTo>
                <a:lnTo>
                  <a:pt x="88264" y="372237"/>
                </a:lnTo>
                <a:lnTo>
                  <a:pt x="86486" y="376681"/>
                </a:lnTo>
                <a:lnTo>
                  <a:pt x="85978" y="381507"/>
                </a:lnTo>
                <a:lnTo>
                  <a:pt x="85471" y="386206"/>
                </a:lnTo>
                <a:lnTo>
                  <a:pt x="86232" y="391159"/>
                </a:lnTo>
                <a:lnTo>
                  <a:pt x="88391" y="396366"/>
                </a:lnTo>
                <a:lnTo>
                  <a:pt x="90297" y="400812"/>
                </a:lnTo>
                <a:lnTo>
                  <a:pt x="92709" y="404494"/>
                </a:lnTo>
                <a:lnTo>
                  <a:pt x="95757" y="407415"/>
                </a:lnTo>
                <a:lnTo>
                  <a:pt x="98678" y="410209"/>
                </a:lnTo>
                <a:lnTo>
                  <a:pt x="102107" y="412241"/>
                </a:lnTo>
                <a:lnTo>
                  <a:pt x="103885" y="382777"/>
                </a:lnTo>
                <a:lnTo>
                  <a:pt x="104139" y="377570"/>
                </a:lnTo>
                <a:lnTo>
                  <a:pt x="106679" y="372490"/>
                </a:lnTo>
                <a:lnTo>
                  <a:pt x="110616" y="367664"/>
                </a:lnTo>
                <a:lnTo>
                  <a:pt x="113791" y="365505"/>
                </a:lnTo>
                <a:lnTo>
                  <a:pt x="116839" y="363219"/>
                </a:lnTo>
                <a:lnTo>
                  <a:pt x="120776" y="361188"/>
                </a:lnTo>
                <a:lnTo>
                  <a:pt x="125475" y="359155"/>
                </a:lnTo>
                <a:lnTo>
                  <a:pt x="139953" y="353187"/>
                </a:lnTo>
                <a:lnTo>
                  <a:pt x="148208" y="372871"/>
                </a:lnTo>
                <a:lnTo>
                  <a:pt x="145923" y="379221"/>
                </a:lnTo>
                <a:lnTo>
                  <a:pt x="143382" y="384428"/>
                </a:lnTo>
                <a:lnTo>
                  <a:pt x="140461" y="388238"/>
                </a:lnTo>
                <a:lnTo>
                  <a:pt x="137668" y="392048"/>
                </a:lnTo>
                <a:lnTo>
                  <a:pt x="133984" y="394969"/>
                </a:lnTo>
                <a:lnTo>
                  <a:pt x="129539" y="396875"/>
                </a:lnTo>
                <a:lnTo>
                  <a:pt x="123951" y="399160"/>
                </a:lnTo>
                <a:lnTo>
                  <a:pt x="119125" y="399414"/>
                </a:lnTo>
                <a:lnTo>
                  <a:pt x="114934" y="397890"/>
                </a:lnTo>
                <a:lnTo>
                  <a:pt x="110616" y="396366"/>
                </a:lnTo>
                <a:lnTo>
                  <a:pt x="107569" y="393064"/>
                </a:lnTo>
                <a:lnTo>
                  <a:pt x="105536" y="388365"/>
                </a:lnTo>
                <a:lnTo>
                  <a:pt x="105918" y="413512"/>
                </a:lnTo>
                <a:lnTo>
                  <a:pt x="109727" y="414781"/>
                </a:lnTo>
                <a:lnTo>
                  <a:pt x="113791" y="415163"/>
                </a:lnTo>
                <a:lnTo>
                  <a:pt x="118363" y="414781"/>
                </a:lnTo>
                <a:lnTo>
                  <a:pt x="122808" y="414527"/>
                </a:lnTo>
                <a:lnTo>
                  <a:pt x="127507" y="413257"/>
                </a:lnTo>
                <a:lnTo>
                  <a:pt x="132333" y="411225"/>
                </a:lnTo>
                <a:lnTo>
                  <a:pt x="137922" y="408939"/>
                </a:lnTo>
                <a:lnTo>
                  <a:pt x="142621" y="405510"/>
                </a:lnTo>
                <a:lnTo>
                  <a:pt x="146684" y="401065"/>
                </a:lnTo>
                <a:lnTo>
                  <a:pt x="150622" y="396493"/>
                </a:lnTo>
                <a:lnTo>
                  <a:pt x="153797" y="391287"/>
                </a:lnTo>
                <a:lnTo>
                  <a:pt x="155955" y="385317"/>
                </a:lnTo>
                <a:lnTo>
                  <a:pt x="159893" y="394588"/>
                </a:lnTo>
                <a:lnTo>
                  <a:pt x="161416" y="396113"/>
                </a:lnTo>
                <a:lnTo>
                  <a:pt x="164083" y="396113"/>
                </a:lnTo>
                <a:lnTo>
                  <a:pt x="166624" y="395350"/>
                </a:lnTo>
                <a:lnTo>
                  <a:pt x="170306" y="393826"/>
                </a:lnTo>
                <a:lnTo>
                  <a:pt x="174116" y="391287"/>
                </a:lnTo>
                <a:lnTo>
                  <a:pt x="174498" y="388492"/>
                </a:lnTo>
                <a:close/>
              </a:path>
              <a:path w="846708" h="451103">
                <a:moveTo>
                  <a:pt x="105918" y="413512"/>
                </a:moveTo>
                <a:lnTo>
                  <a:pt x="105536" y="388365"/>
                </a:lnTo>
                <a:lnTo>
                  <a:pt x="104266" y="385444"/>
                </a:lnTo>
                <a:lnTo>
                  <a:pt x="103885" y="382777"/>
                </a:lnTo>
                <a:lnTo>
                  <a:pt x="102107" y="412241"/>
                </a:lnTo>
                <a:lnTo>
                  <a:pt x="105918" y="413512"/>
                </a:lnTo>
                <a:close/>
              </a:path>
              <a:path w="846708" h="451103">
                <a:moveTo>
                  <a:pt x="154177" y="284352"/>
                </a:moveTo>
                <a:lnTo>
                  <a:pt x="151891" y="287019"/>
                </a:lnTo>
                <a:lnTo>
                  <a:pt x="152653" y="289687"/>
                </a:lnTo>
                <a:lnTo>
                  <a:pt x="154939" y="292480"/>
                </a:lnTo>
                <a:lnTo>
                  <a:pt x="223138" y="367410"/>
                </a:lnTo>
                <a:lnTo>
                  <a:pt x="223647" y="368045"/>
                </a:lnTo>
                <a:lnTo>
                  <a:pt x="226568" y="369188"/>
                </a:lnTo>
                <a:lnTo>
                  <a:pt x="229615" y="368680"/>
                </a:lnTo>
                <a:lnTo>
                  <a:pt x="232536" y="367791"/>
                </a:lnTo>
                <a:lnTo>
                  <a:pt x="236347" y="366267"/>
                </a:lnTo>
                <a:lnTo>
                  <a:pt x="240156" y="364743"/>
                </a:lnTo>
                <a:lnTo>
                  <a:pt x="245872" y="360679"/>
                </a:lnTo>
                <a:lnTo>
                  <a:pt x="246379" y="357758"/>
                </a:lnTo>
                <a:lnTo>
                  <a:pt x="241300" y="256539"/>
                </a:lnTo>
                <a:lnTo>
                  <a:pt x="241046" y="254507"/>
                </a:lnTo>
                <a:lnTo>
                  <a:pt x="240410" y="251840"/>
                </a:lnTo>
                <a:lnTo>
                  <a:pt x="239775" y="250825"/>
                </a:lnTo>
                <a:lnTo>
                  <a:pt x="237108" y="250062"/>
                </a:lnTo>
                <a:lnTo>
                  <a:pt x="234060" y="250951"/>
                </a:lnTo>
                <a:lnTo>
                  <a:pt x="231139" y="252094"/>
                </a:lnTo>
                <a:lnTo>
                  <a:pt x="226822" y="254126"/>
                </a:lnTo>
                <a:lnTo>
                  <a:pt x="223774" y="256412"/>
                </a:lnTo>
                <a:lnTo>
                  <a:pt x="223138" y="259333"/>
                </a:lnTo>
                <a:lnTo>
                  <a:pt x="229234" y="346582"/>
                </a:lnTo>
                <a:lnTo>
                  <a:pt x="228473" y="346837"/>
                </a:lnTo>
                <a:lnTo>
                  <a:pt x="170433" y="281304"/>
                </a:lnTo>
                <a:lnTo>
                  <a:pt x="169925" y="280796"/>
                </a:lnTo>
                <a:lnTo>
                  <a:pt x="167004" y="279653"/>
                </a:lnTo>
                <a:lnTo>
                  <a:pt x="164083" y="280288"/>
                </a:lnTo>
                <a:lnTo>
                  <a:pt x="161162" y="281304"/>
                </a:lnTo>
                <a:lnTo>
                  <a:pt x="157606" y="282828"/>
                </a:lnTo>
                <a:lnTo>
                  <a:pt x="154177" y="284352"/>
                </a:lnTo>
                <a:close/>
              </a:path>
              <a:path w="846708" h="451103">
                <a:moveTo>
                  <a:pt x="365759" y="308737"/>
                </a:moveTo>
                <a:lnTo>
                  <a:pt x="339725" y="246252"/>
                </a:lnTo>
                <a:lnTo>
                  <a:pt x="337311" y="240410"/>
                </a:lnTo>
                <a:lnTo>
                  <a:pt x="334645" y="235712"/>
                </a:lnTo>
                <a:lnTo>
                  <a:pt x="331470" y="231901"/>
                </a:lnTo>
                <a:lnTo>
                  <a:pt x="328422" y="228091"/>
                </a:lnTo>
                <a:lnTo>
                  <a:pt x="324738" y="225297"/>
                </a:lnTo>
                <a:lnTo>
                  <a:pt x="320675" y="223646"/>
                </a:lnTo>
                <a:lnTo>
                  <a:pt x="316610" y="221868"/>
                </a:lnTo>
                <a:lnTo>
                  <a:pt x="311911" y="221233"/>
                </a:lnTo>
                <a:lnTo>
                  <a:pt x="306577" y="221741"/>
                </a:lnTo>
                <a:lnTo>
                  <a:pt x="301244" y="222122"/>
                </a:lnTo>
                <a:lnTo>
                  <a:pt x="295275" y="223773"/>
                </a:lnTo>
                <a:lnTo>
                  <a:pt x="288671" y="226567"/>
                </a:lnTo>
                <a:lnTo>
                  <a:pt x="284987" y="227964"/>
                </a:lnTo>
                <a:lnTo>
                  <a:pt x="281685" y="229869"/>
                </a:lnTo>
                <a:lnTo>
                  <a:pt x="278383" y="231901"/>
                </a:lnTo>
                <a:lnTo>
                  <a:pt x="275208" y="234060"/>
                </a:lnTo>
                <a:lnTo>
                  <a:pt x="272287" y="236219"/>
                </a:lnTo>
                <a:lnTo>
                  <a:pt x="269748" y="238378"/>
                </a:lnTo>
                <a:lnTo>
                  <a:pt x="267207" y="240664"/>
                </a:lnTo>
                <a:lnTo>
                  <a:pt x="263271" y="244982"/>
                </a:lnTo>
                <a:lnTo>
                  <a:pt x="260350" y="248792"/>
                </a:lnTo>
                <a:lnTo>
                  <a:pt x="259079" y="252602"/>
                </a:lnTo>
                <a:lnTo>
                  <a:pt x="259841" y="256158"/>
                </a:lnTo>
                <a:lnTo>
                  <a:pt x="261493" y="259841"/>
                </a:lnTo>
                <a:lnTo>
                  <a:pt x="264540" y="263143"/>
                </a:lnTo>
                <a:lnTo>
                  <a:pt x="267588" y="262763"/>
                </a:lnTo>
                <a:lnTo>
                  <a:pt x="269875" y="259968"/>
                </a:lnTo>
                <a:lnTo>
                  <a:pt x="272796" y="256412"/>
                </a:lnTo>
                <a:lnTo>
                  <a:pt x="276732" y="251840"/>
                </a:lnTo>
                <a:lnTo>
                  <a:pt x="279273" y="249554"/>
                </a:lnTo>
                <a:lnTo>
                  <a:pt x="282194" y="247141"/>
                </a:lnTo>
                <a:lnTo>
                  <a:pt x="285114" y="244728"/>
                </a:lnTo>
                <a:lnTo>
                  <a:pt x="288671" y="242696"/>
                </a:lnTo>
                <a:lnTo>
                  <a:pt x="292861" y="240918"/>
                </a:lnTo>
                <a:lnTo>
                  <a:pt x="296799" y="239394"/>
                </a:lnTo>
                <a:lnTo>
                  <a:pt x="300227" y="238378"/>
                </a:lnTo>
                <a:lnTo>
                  <a:pt x="303275" y="238251"/>
                </a:lnTo>
                <a:lnTo>
                  <a:pt x="306324" y="237997"/>
                </a:lnTo>
                <a:lnTo>
                  <a:pt x="309118" y="238505"/>
                </a:lnTo>
                <a:lnTo>
                  <a:pt x="311530" y="239648"/>
                </a:lnTo>
                <a:lnTo>
                  <a:pt x="316229" y="242569"/>
                </a:lnTo>
                <a:lnTo>
                  <a:pt x="319912" y="247395"/>
                </a:lnTo>
                <a:lnTo>
                  <a:pt x="321690" y="250443"/>
                </a:lnTo>
                <a:lnTo>
                  <a:pt x="323214" y="254000"/>
                </a:lnTo>
                <a:lnTo>
                  <a:pt x="326135" y="261238"/>
                </a:lnTo>
                <a:lnTo>
                  <a:pt x="313435" y="266445"/>
                </a:lnTo>
                <a:lnTo>
                  <a:pt x="306197" y="269493"/>
                </a:lnTo>
                <a:lnTo>
                  <a:pt x="299974" y="272795"/>
                </a:lnTo>
                <a:lnTo>
                  <a:pt x="294766" y="276478"/>
                </a:lnTo>
                <a:lnTo>
                  <a:pt x="289432" y="280162"/>
                </a:lnTo>
                <a:lnTo>
                  <a:pt x="285369" y="284098"/>
                </a:lnTo>
                <a:lnTo>
                  <a:pt x="282448" y="288289"/>
                </a:lnTo>
                <a:lnTo>
                  <a:pt x="279526" y="292480"/>
                </a:lnTo>
                <a:lnTo>
                  <a:pt x="277749" y="297052"/>
                </a:lnTo>
                <a:lnTo>
                  <a:pt x="277240" y="301751"/>
                </a:lnTo>
                <a:lnTo>
                  <a:pt x="276732" y="306450"/>
                </a:lnTo>
                <a:lnTo>
                  <a:pt x="277622" y="311403"/>
                </a:lnTo>
                <a:lnTo>
                  <a:pt x="279780" y="316738"/>
                </a:lnTo>
                <a:lnTo>
                  <a:pt x="281558" y="321182"/>
                </a:lnTo>
                <a:lnTo>
                  <a:pt x="284099" y="324865"/>
                </a:lnTo>
                <a:lnTo>
                  <a:pt x="287020" y="327659"/>
                </a:lnTo>
                <a:lnTo>
                  <a:pt x="290068" y="330580"/>
                </a:lnTo>
                <a:lnTo>
                  <a:pt x="293497" y="332613"/>
                </a:lnTo>
                <a:lnTo>
                  <a:pt x="297179" y="333755"/>
                </a:lnTo>
                <a:lnTo>
                  <a:pt x="296799" y="308609"/>
                </a:lnTo>
                <a:lnTo>
                  <a:pt x="295655" y="305815"/>
                </a:lnTo>
                <a:lnTo>
                  <a:pt x="295148" y="303021"/>
                </a:lnTo>
                <a:lnTo>
                  <a:pt x="295275" y="300481"/>
                </a:lnTo>
                <a:lnTo>
                  <a:pt x="295528" y="297814"/>
                </a:lnTo>
                <a:lnTo>
                  <a:pt x="297941" y="292862"/>
                </a:lnTo>
                <a:lnTo>
                  <a:pt x="299593" y="290321"/>
                </a:lnTo>
                <a:lnTo>
                  <a:pt x="302005" y="287908"/>
                </a:lnTo>
                <a:lnTo>
                  <a:pt x="305053" y="285750"/>
                </a:lnTo>
                <a:lnTo>
                  <a:pt x="308228" y="283463"/>
                </a:lnTo>
                <a:lnTo>
                  <a:pt x="312038" y="281431"/>
                </a:lnTo>
                <a:lnTo>
                  <a:pt x="316737" y="279526"/>
                </a:lnTo>
                <a:lnTo>
                  <a:pt x="331215" y="273430"/>
                </a:lnTo>
                <a:lnTo>
                  <a:pt x="339471" y="293115"/>
                </a:lnTo>
                <a:lnTo>
                  <a:pt x="337184" y="299592"/>
                </a:lnTo>
                <a:lnTo>
                  <a:pt x="337947" y="321309"/>
                </a:lnTo>
                <a:lnTo>
                  <a:pt x="342010" y="316864"/>
                </a:lnTo>
                <a:lnTo>
                  <a:pt x="345058" y="311530"/>
                </a:lnTo>
                <a:lnTo>
                  <a:pt x="347345" y="305562"/>
                </a:lnTo>
                <a:lnTo>
                  <a:pt x="351154" y="314832"/>
                </a:lnTo>
                <a:lnTo>
                  <a:pt x="352678" y="316356"/>
                </a:lnTo>
                <a:lnTo>
                  <a:pt x="355346" y="316356"/>
                </a:lnTo>
                <a:lnTo>
                  <a:pt x="358012" y="315594"/>
                </a:lnTo>
                <a:lnTo>
                  <a:pt x="361696" y="314070"/>
                </a:lnTo>
                <a:lnTo>
                  <a:pt x="365378" y="311530"/>
                </a:lnTo>
                <a:lnTo>
                  <a:pt x="365759" y="308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0550" y="353336"/>
            <a:ext cx="7830244" cy="12019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58591" marR="46409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Canvas 2D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1725"/>
              </a:lnSpc>
              <a:spcBef>
                <a:spcPts val="2478"/>
              </a:spcBef>
            </a:pPr>
            <a:r>
              <a:rPr sz="1050" spc="0" dirty="0" smtClean="0">
                <a:latin typeface="Arial"/>
                <a:cs typeface="Arial"/>
              </a:rPr>
              <a:t>●    </a:t>
            </a:r>
            <a:r>
              <a:rPr sz="1050" spc="223" dirty="0" smtClean="0">
                <a:latin typeface="Arial"/>
                <a:cs typeface="Arial"/>
              </a:rPr>
              <a:t> </a:t>
            </a:r>
            <a:r>
              <a:rPr sz="2400" spc="-50" dirty="0" smtClean="0">
                <a:latin typeface="Calibri"/>
                <a:cs typeface="Calibri"/>
              </a:rPr>
              <a:t>P</a:t>
            </a:r>
            <a:r>
              <a:rPr sz="2400" spc="0" dirty="0" smtClean="0">
                <a:latin typeface="Calibri"/>
                <a:cs typeface="Calibri"/>
              </a:rPr>
              <a:t>er</a:t>
            </a:r>
            <a:r>
              <a:rPr sz="2400" spc="9" dirty="0" smtClean="0">
                <a:latin typeface="Calibri"/>
                <a:cs typeface="Calibri"/>
              </a:rPr>
              <a:t>m</a:t>
            </a:r>
            <a:r>
              <a:rPr sz="2400" spc="0" dirty="0" smtClean="0">
                <a:latin typeface="Calibri"/>
                <a:cs typeface="Calibri"/>
              </a:rPr>
              <a:t>et</a:t>
            </a:r>
            <a:r>
              <a:rPr sz="2400" spc="-1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de </a:t>
            </a:r>
            <a:r>
              <a:rPr sz="2400" spc="-44" dirty="0" smtClean="0">
                <a:latin typeface="Calibri"/>
                <a:cs typeface="Calibri"/>
              </a:rPr>
              <a:t>f</a:t>
            </a:r>
            <a:r>
              <a:rPr sz="2400" spc="0" dirty="0" smtClean="0">
                <a:latin typeface="Calibri"/>
                <a:cs typeface="Calibri"/>
              </a:rPr>
              <a:t>ai</a:t>
            </a:r>
            <a:r>
              <a:rPr sz="2400" spc="-29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e du dessin 2D</a:t>
            </a:r>
            <a:r>
              <a:rPr sz="2400" spc="-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dans des élé</a:t>
            </a:r>
            <a:r>
              <a:rPr sz="2400" spc="9" dirty="0" smtClean="0">
                <a:latin typeface="Calibri"/>
                <a:cs typeface="Calibri"/>
              </a:rPr>
              <a:t>m</a:t>
            </a:r>
            <a:r>
              <a:rPr sz="2400" spc="0" dirty="0" smtClean="0">
                <a:latin typeface="Calibri"/>
                <a:cs typeface="Calibri"/>
              </a:rPr>
              <a:t>e</a:t>
            </a:r>
            <a:r>
              <a:rPr sz="2400" spc="-19" dirty="0" smtClean="0">
                <a:latin typeface="Calibri"/>
                <a:cs typeface="Calibri"/>
              </a:rPr>
              <a:t>n</a:t>
            </a:r>
            <a:r>
              <a:rPr sz="2400" spc="0" dirty="0" smtClean="0">
                <a:latin typeface="Calibri"/>
                <a:cs typeface="Calibri"/>
              </a:rPr>
              <a:t>ts</a:t>
            </a:r>
            <a:r>
              <a:rPr sz="2400" spc="9" dirty="0" smtClean="0">
                <a:latin typeface="Calibri"/>
                <a:cs typeface="Calibri"/>
              </a:rPr>
              <a:t> </a:t>
            </a:r>
            <a:r>
              <a:rPr sz="2400" b="1" spc="0" dirty="0" smtClean="0">
                <a:latin typeface="Courier New"/>
                <a:cs typeface="Courier New"/>
              </a:rPr>
              <a:t>&lt;canvas&gt;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532" y="2852966"/>
            <a:ext cx="8505317" cy="3785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05">
              <a:lnSpc>
                <a:spcPct val="94401"/>
              </a:lnSpc>
              <a:spcBef>
                <a:spcPts val="44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var</a:t>
            </a:r>
            <a:r>
              <a:rPr sz="1600" b="1" spc="-28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c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14" dirty="0" smtClean="0">
                <a:latin typeface="Courier New"/>
                <a:cs typeface="Courier New"/>
              </a:rPr>
              <a:t>n</a:t>
            </a:r>
            <a:r>
              <a:rPr sz="1600" b="1" spc="0" dirty="0" smtClean="0">
                <a:latin typeface="Courier New"/>
                <a:cs typeface="Courier New"/>
              </a:rPr>
              <a:t>v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0" dirty="0" smtClean="0">
                <a:latin typeface="Courier New"/>
                <a:cs typeface="Courier New"/>
              </a:rPr>
              <a:t>s</a:t>
            </a:r>
            <a:r>
              <a:rPr sz="1600" b="1" spc="-57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=</a:t>
            </a:r>
            <a:r>
              <a:rPr sz="1600" b="1" spc="5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$('#m</a:t>
            </a:r>
            <a:r>
              <a:rPr sz="1600" b="1" spc="14" dirty="0" smtClean="0">
                <a:latin typeface="Courier New"/>
                <a:cs typeface="Courier New"/>
              </a:rPr>
              <a:t>y</a:t>
            </a:r>
            <a:r>
              <a:rPr sz="1600" b="1" spc="0" dirty="0" smtClean="0">
                <a:latin typeface="Courier New"/>
                <a:cs typeface="Courier New"/>
              </a:rPr>
              <a:t>C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0" dirty="0" smtClean="0">
                <a:latin typeface="Courier New"/>
                <a:cs typeface="Courier New"/>
              </a:rPr>
              <a:t>n</a:t>
            </a:r>
            <a:r>
              <a:rPr sz="1600" b="1" spc="4" dirty="0" smtClean="0">
                <a:latin typeface="Courier New"/>
                <a:cs typeface="Courier New"/>
              </a:rPr>
              <a:t>v</a:t>
            </a:r>
            <a:r>
              <a:rPr sz="1600" b="1" spc="14" dirty="0" smtClean="0">
                <a:latin typeface="Courier New"/>
                <a:cs typeface="Courier New"/>
              </a:rPr>
              <a:t>a</a:t>
            </a:r>
            <a:r>
              <a:rPr sz="1600" b="1" spc="9" dirty="0" smtClean="0">
                <a:latin typeface="Courier New"/>
                <a:cs typeface="Courier New"/>
              </a:rPr>
              <a:t>s</a:t>
            </a:r>
            <a:r>
              <a:rPr sz="1600" b="1" spc="0" dirty="0" smtClean="0">
                <a:latin typeface="Courier New"/>
                <a:cs typeface="Courier New"/>
              </a:rPr>
              <a:t>');</a:t>
            </a:r>
            <a:r>
              <a:rPr sz="1600" b="1" spc="-143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4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-4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du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j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Q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ry</a:t>
            </a:r>
            <a:endParaRPr sz="1600">
              <a:latin typeface="Courier New"/>
              <a:cs typeface="Courier New"/>
            </a:endParaRPr>
          </a:p>
          <a:p>
            <a:pPr marL="91605">
              <a:lnSpc>
                <a:spcPct val="94401"/>
              </a:lnSpc>
              <a:spcBef>
                <a:spcPts val="110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if</a:t>
            </a:r>
            <a:r>
              <a:rPr sz="1600" b="1" spc="-19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(ca</a:t>
            </a:r>
            <a:r>
              <a:rPr sz="1600" b="1" spc="9" dirty="0" smtClean="0">
                <a:latin typeface="Courier New"/>
                <a:cs typeface="Courier New"/>
              </a:rPr>
              <a:t>n</a:t>
            </a:r>
            <a:r>
              <a:rPr sz="1600" b="1" spc="0" dirty="0" smtClean="0">
                <a:latin typeface="Courier New"/>
                <a:cs typeface="Courier New"/>
              </a:rPr>
              <a:t>vas</a:t>
            </a:r>
            <a:r>
              <a:rPr sz="1600" b="1" spc="-67" dirty="0" smtClean="0">
                <a:latin typeface="Courier New"/>
                <a:cs typeface="Courier New"/>
              </a:rPr>
              <a:t> </a:t>
            </a:r>
            <a:r>
              <a:rPr sz="1600" b="1" spc="14" dirty="0" smtClean="0">
                <a:latin typeface="Courier New"/>
                <a:cs typeface="Courier New"/>
              </a:rPr>
              <a:t>&amp;</a:t>
            </a:r>
            <a:r>
              <a:rPr sz="1600" b="1" spc="0" dirty="0" smtClean="0">
                <a:latin typeface="Courier New"/>
                <a:cs typeface="Courier New"/>
              </a:rPr>
              <a:t>&amp;</a:t>
            </a:r>
            <a:r>
              <a:rPr sz="1600" b="1" spc="-19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canv</a:t>
            </a:r>
            <a:r>
              <a:rPr sz="1600" b="1" spc="14" dirty="0" smtClean="0">
                <a:latin typeface="Courier New"/>
                <a:cs typeface="Courier New"/>
              </a:rPr>
              <a:t>a</a:t>
            </a:r>
            <a:r>
              <a:rPr sz="1600" b="1" spc="0" dirty="0" smtClean="0">
                <a:latin typeface="Courier New"/>
                <a:cs typeface="Courier New"/>
              </a:rPr>
              <a:t>s.ge</a:t>
            </a:r>
            <a:r>
              <a:rPr sz="1600" b="1" spc="14" dirty="0" smtClean="0">
                <a:latin typeface="Courier New"/>
                <a:cs typeface="Courier New"/>
              </a:rPr>
              <a:t>t</a:t>
            </a:r>
            <a:r>
              <a:rPr sz="1600" b="1" spc="0" dirty="0" smtClean="0">
                <a:latin typeface="Courier New"/>
                <a:cs typeface="Courier New"/>
              </a:rPr>
              <a:t>(0)</a:t>
            </a:r>
            <a:r>
              <a:rPr sz="1600" b="1" spc="4" dirty="0" smtClean="0">
                <a:latin typeface="Courier New"/>
                <a:cs typeface="Courier New"/>
              </a:rPr>
              <a:t>.</a:t>
            </a:r>
            <a:r>
              <a:rPr sz="1600" b="1" spc="0" dirty="0" smtClean="0">
                <a:latin typeface="Courier New"/>
                <a:cs typeface="Courier New"/>
              </a:rPr>
              <a:t>ge</a:t>
            </a:r>
            <a:r>
              <a:rPr sz="1600" b="1" spc="9" dirty="0" smtClean="0">
                <a:latin typeface="Courier New"/>
                <a:cs typeface="Courier New"/>
              </a:rPr>
              <a:t>t</a:t>
            </a:r>
            <a:r>
              <a:rPr sz="1600" b="1" spc="0" dirty="0" smtClean="0">
                <a:latin typeface="Courier New"/>
                <a:cs typeface="Courier New"/>
              </a:rPr>
              <a:t>Cont</a:t>
            </a:r>
            <a:r>
              <a:rPr sz="1600" b="1" spc="1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x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0" dirty="0" smtClean="0">
                <a:latin typeface="Courier New"/>
                <a:cs typeface="Courier New"/>
              </a:rPr>
              <a:t>){</a:t>
            </a:r>
            <a:endParaRPr sz="1600">
              <a:latin typeface="Courier New"/>
              <a:cs typeface="Courier New"/>
            </a:endParaRPr>
          </a:p>
          <a:p>
            <a:pPr marL="335445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var</a:t>
            </a:r>
            <a:r>
              <a:rPr sz="1600" b="1" spc="-28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latin typeface="Courier New"/>
                <a:cs typeface="Courier New"/>
              </a:rPr>
              <a:t>c</a:t>
            </a:r>
            <a:r>
              <a:rPr sz="1600" b="1" spc="0" dirty="0" smtClean="0">
                <a:latin typeface="Courier New"/>
                <a:cs typeface="Courier New"/>
              </a:rPr>
              <a:t>o</a:t>
            </a:r>
            <a:r>
              <a:rPr sz="1600" b="1" spc="4" dirty="0" smtClean="0">
                <a:latin typeface="Courier New"/>
                <a:cs typeface="Courier New"/>
              </a:rPr>
              <a:t>n</a:t>
            </a:r>
            <a:r>
              <a:rPr sz="1600" b="1" spc="0" dirty="0" smtClean="0">
                <a:latin typeface="Courier New"/>
                <a:cs typeface="Courier New"/>
              </a:rPr>
              <a:t>t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14" dirty="0" smtClean="0">
                <a:latin typeface="Courier New"/>
                <a:cs typeface="Courier New"/>
              </a:rPr>
              <a:t>x</a:t>
            </a:r>
            <a:r>
              <a:rPr sz="1600" b="1" spc="0" dirty="0" smtClean="0">
                <a:latin typeface="Courier New"/>
                <a:cs typeface="Courier New"/>
              </a:rPr>
              <a:t>t</a:t>
            </a:r>
            <a:r>
              <a:rPr sz="1600" b="1" spc="-57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=</a:t>
            </a:r>
            <a:r>
              <a:rPr sz="1600" b="1" spc="-9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c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14" dirty="0" smtClean="0">
                <a:latin typeface="Courier New"/>
                <a:cs typeface="Courier New"/>
              </a:rPr>
              <a:t>n</a:t>
            </a:r>
            <a:r>
              <a:rPr sz="1600" b="1" spc="0" dirty="0" smtClean="0">
                <a:latin typeface="Courier New"/>
                <a:cs typeface="Courier New"/>
              </a:rPr>
              <a:t>v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0" dirty="0" smtClean="0">
                <a:latin typeface="Courier New"/>
                <a:cs typeface="Courier New"/>
              </a:rPr>
              <a:t>s</a:t>
            </a:r>
            <a:r>
              <a:rPr sz="1600" b="1" spc="4" dirty="0" smtClean="0">
                <a:latin typeface="Courier New"/>
                <a:cs typeface="Courier New"/>
              </a:rPr>
              <a:t>.</a:t>
            </a:r>
            <a:r>
              <a:rPr sz="1600" b="1" spc="14" dirty="0" smtClean="0">
                <a:latin typeface="Courier New"/>
                <a:cs typeface="Courier New"/>
              </a:rPr>
              <a:t>g</a:t>
            </a:r>
            <a:r>
              <a:rPr sz="1600" b="1" spc="0" dirty="0" smtClean="0">
                <a:latin typeface="Courier New"/>
                <a:cs typeface="Courier New"/>
              </a:rPr>
              <a:t>e</a:t>
            </a:r>
            <a:r>
              <a:rPr sz="1600" b="1" spc="14" dirty="0" smtClean="0">
                <a:latin typeface="Courier New"/>
                <a:cs typeface="Courier New"/>
              </a:rPr>
              <a:t>t</a:t>
            </a:r>
            <a:r>
              <a:rPr sz="1600" b="1" spc="0" dirty="0" smtClean="0">
                <a:latin typeface="Courier New"/>
                <a:cs typeface="Courier New"/>
              </a:rPr>
              <a:t>(0)</a:t>
            </a:r>
            <a:r>
              <a:rPr sz="1600" b="1" spc="4" dirty="0" smtClean="0">
                <a:latin typeface="Courier New"/>
                <a:cs typeface="Courier New"/>
              </a:rPr>
              <a:t>.</a:t>
            </a:r>
            <a:r>
              <a:rPr sz="1600" b="1" spc="14" dirty="0" smtClean="0">
                <a:latin typeface="Courier New"/>
                <a:cs typeface="Courier New"/>
              </a:rPr>
              <a:t>g</a:t>
            </a:r>
            <a:r>
              <a:rPr sz="1600" b="1" spc="0" dirty="0" smtClean="0">
                <a:latin typeface="Courier New"/>
                <a:cs typeface="Courier New"/>
              </a:rPr>
              <a:t>e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0" dirty="0" smtClean="0">
                <a:latin typeface="Courier New"/>
                <a:cs typeface="Courier New"/>
              </a:rPr>
              <a:t>C</a:t>
            </a:r>
            <a:r>
              <a:rPr sz="1600" b="1" spc="4" dirty="0" smtClean="0">
                <a:latin typeface="Courier New"/>
                <a:cs typeface="Courier New"/>
              </a:rPr>
              <a:t>o</a:t>
            </a:r>
            <a:r>
              <a:rPr sz="1600" b="1" spc="14" dirty="0" smtClean="0">
                <a:latin typeface="Courier New"/>
                <a:cs typeface="Courier New"/>
              </a:rPr>
              <a:t>n</a:t>
            </a:r>
            <a:r>
              <a:rPr sz="1600" b="1" spc="0" dirty="0" smtClean="0">
                <a:latin typeface="Courier New"/>
                <a:cs typeface="Courier New"/>
              </a:rPr>
              <a:t>t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x</a:t>
            </a:r>
            <a:r>
              <a:rPr sz="1600" b="1" spc="14" dirty="0" smtClean="0">
                <a:latin typeface="Courier New"/>
                <a:cs typeface="Courier New"/>
              </a:rPr>
              <a:t>t</a:t>
            </a:r>
            <a:r>
              <a:rPr sz="1600" b="1" spc="0" dirty="0" smtClean="0">
                <a:latin typeface="Courier New"/>
                <a:cs typeface="Courier New"/>
              </a:rPr>
              <a:t>(</a:t>
            </a:r>
            <a:r>
              <a:rPr sz="1600" b="1" spc="4" dirty="0" smtClean="0">
                <a:latin typeface="Courier New"/>
                <a:cs typeface="Courier New"/>
              </a:rPr>
              <a:t>'</a:t>
            </a:r>
            <a:r>
              <a:rPr sz="1600" b="1" spc="14" dirty="0" smtClean="0">
                <a:latin typeface="Courier New"/>
                <a:cs typeface="Courier New"/>
              </a:rPr>
              <a:t>2</a:t>
            </a:r>
            <a:r>
              <a:rPr sz="1600" b="1" spc="0" dirty="0" smtClean="0">
                <a:latin typeface="Courier New"/>
                <a:cs typeface="Courier New"/>
              </a:rPr>
              <a:t>d</a:t>
            </a:r>
            <a:r>
              <a:rPr sz="1600" b="1" spc="4" dirty="0" smtClean="0">
                <a:latin typeface="Courier New"/>
                <a:cs typeface="Courier New"/>
              </a:rPr>
              <a:t>'</a:t>
            </a:r>
            <a:r>
              <a:rPr sz="1600" b="1" spc="0" dirty="0" smtClean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335445" marR="4226804">
              <a:lnSpc>
                <a:spcPts val="1812"/>
              </a:lnSpc>
              <a:spcBef>
                <a:spcPts val="105"/>
              </a:spcBef>
            </a:pPr>
            <a:r>
              <a:rPr sz="1600" b="1" spc="0" dirty="0" smtClean="0">
                <a:latin typeface="Courier New"/>
                <a:cs typeface="Courier New"/>
              </a:rPr>
              <a:t>c</a:t>
            </a:r>
            <a:r>
              <a:rPr sz="1600" b="1" spc="4" dirty="0" smtClean="0">
                <a:latin typeface="Courier New"/>
                <a:cs typeface="Courier New"/>
              </a:rPr>
              <a:t>o</a:t>
            </a:r>
            <a:r>
              <a:rPr sz="1600" b="1" spc="0" dirty="0" smtClean="0">
                <a:latin typeface="Courier New"/>
                <a:cs typeface="Courier New"/>
              </a:rPr>
              <a:t>n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1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x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0" dirty="0" smtClean="0">
                <a:latin typeface="Courier New"/>
                <a:cs typeface="Courier New"/>
              </a:rPr>
              <a:t>.</a:t>
            </a:r>
            <a:r>
              <a:rPr sz="1600" b="1" spc="4" dirty="0" smtClean="0">
                <a:latin typeface="Courier New"/>
                <a:cs typeface="Courier New"/>
              </a:rPr>
              <a:t>b</a:t>
            </a:r>
            <a:r>
              <a:rPr sz="1600" b="1" spc="1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g</a:t>
            </a:r>
            <a:r>
              <a:rPr sz="1600" b="1" spc="4" dirty="0" smtClean="0">
                <a:latin typeface="Courier New"/>
                <a:cs typeface="Courier New"/>
              </a:rPr>
              <a:t>i</a:t>
            </a:r>
            <a:r>
              <a:rPr sz="1600" b="1" spc="0" dirty="0" smtClean="0">
                <a:latin typeface="Courier New"/>
                <a:cs typeface="Courier New"/>
              </a:rPr>
              <a:t>n</a:t>
            </a:r>
            <a:r>
              <a:rPr sz="1600" b="1" spc="4" dirty="0" smtClean="0">
                <a:latin typeface="Courier New"/>
                <a:cs typeface="Courier New"/>
              </a:rPr>
              <a:t>P</a:t>
            </a:r>
            <a:r>
              <a:rPr sz="1600" b="1" spc="0" dirty="0" smtClean="0">
                <a:latin typeface="Courier New"/>
                <a:cs typeface="Courier New"/>
              </a:rPr>
              <a:t>a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29" dirty="0" smtClean="0">
                <a:latin typeface="Courier New"/>
                <a:cs typeface="Courier New"/>
              </a:rPr>
              <a:t>h</a:t>
            </a:r>
            <a:r>
              <a:rPr sz="1600" b="1" spc="0" dirty="0" smtClean="0">
                <a:latin typeface="Courier New"/>
                <a:cs typeface="Courier New"/>
              </a:rPr>
              <a:t>(); </a:t>
            </a:r>
            <a:endParaRPr sz="1600">
              <a:latin typeface="Courier New"/>
              <a:cs typeface="Courier New"/>
            </a:endParaRPr>
          </a:p>
          <a:p>
            <a:pPr marL="335445" marR="4226804">
              <a:lnSpc>
                <a:spcPts val="1812"/>
              </a:lnSpc>
              <a:spcBef>
                <a:spcPts val="108"/>
              </a:spcBef>
            </a:pPr>
            <a:r>
              <a:rPr sz="1600" b="1" spc="0" dirty="0" smtClean="0">
                <a:latin typeface="Courier New"/>
                <a:cs typeface="Courier New"/>
              </a:rPr>
              <a:t>c</a:t>
            </a:r>
            <a:r>
              <a:rPr sz="1600" b="1" spc="4" dirty="0" smtClean="0">
                <a:latin typeface="Courier New"/>
                <a:cs typeface="Courier New"/>
              </a:rPr>
              <a:t>o</a:t>
            </a:r>
            <a:r>
              <a:rPr sz="1600" b="1" spc="0" dirty="0" smtClean="0">
                <a:latin typeface="Courier New"/>
                <a:cs typeface="Courier New"/>
              </a:rPr>
              <a:t>n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1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x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0" dirty="0" smtClean="0">
                <a:latin typeface="Courier New"/>
                <a:cs typeface="Courier New"/>
              </a:rPr>
              <a:t>.</a:t>
            </a:r>
            <a:r>
              <a:rPr sz="1600" b="1" spc="4" dirty="0" smtClean="0">
                <a:latin typeface="Courier New"/>
                <a:cs typeface="Courier New"/>
              </a:rPr>
              <a:t>m</a:t>
            </a:r>
            <a:r>
              <a:rPr sz="1600" b="1" spc="14" dirty="0" smtClean="0">
                <a:latin typeface="Courier New"/>
                <a:cs typeface="Courier New"/>
              </a:rPr>
              <a:t>o</a:t>
            </a:r>
            <a:r>
              <a:rPr sz="1600" b="1" spc="0" dirty="0" smtClean="0">
                <a:latin typeface="Courier New"/>
                <a:cs typeface="Courier New"/>
              </a:rPr>
              <a:t>v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T</a:t>
            </a:r>
            <a:r>
              <a:rPr sz="1600" b="1" spc="19" dirty="0" smtClean="0">
                <a:latin typeface="Courier New"/>
                <a:cs typeface="Courier New"/>
              </a:rPr>
              <a:t>o</a:t>
            </a:r>
            <a:r>
              <a:rPr sz="1600" b="1" spc="0" dirty="0" smtClean="0">
                <a:latin typeface="Courier New"/>
                <a:cs typeface="Courier New"/>
              </a:rPr>
              <a:t>(</a:t>
            </a:r>
            <a:r>
              <a:rPr sz="1600" b="1" spc="4" dirty="0" smtClean="0">
                <a:latin typeface="Courier New"/>
                <a:cs typeface="Courier New"/>
              </a:rPr>
              <a:t>5</a:t>
            </a:r>
            <a:r>
              <a:rPr sz="1600" b="1" spc="14" dirty="0" smtClean="0">
                <a:latin typeface="Courier New"/>
                <a:cs typeface="Courier New"/>
              </a:rPr>
              <a:t>0</a:t>
            </a:r>
            <a:r>
              <a:rPr sz="1600" b="1" spc="0" dirty="0" smtClean="0">
                <a:latin typeface="Courier New"/>
                <a:cs typeface="Courier New"/>
              </a:rPr>
              <a:t>,</a:t>
            </a:r>
            <a:r>
              <a:rPr sz="1600" b="1" spc="-172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2</a:t>
            </a:r>
            <a:r>
              <a:rPr sz="1600" b="1" spc="4" dirty="0" smtClean="0">
                <a:latin typeface="Courier New"/>
                <a:cs typeface="Courier New"/>
              </a:rPr>
              <a:t>5</a:t>
            </a:r>
            <a:r>
              <a:rPr sz="1600" b="1" spc="14" dirty="0" smtClean="0">
                <a:latin typeface="Courier New"/>
                <a:cs typeface="Courier New"/>
              </a:rPr>
              <a:t>)</a:t>
            </a:r>
            <a:r>
              <a:rPr sz="1600" b="1" spc="0" dirty="0" smtClean="0">
                <a:latin typeface="Courier New"/>
                <a:cs typeface="Courier New"/>
              </a:rPr>
              <a:t>;</a:t>
            </a:r>
            <a:r>
              <a:rPr sz="1600" b="1" spc="-28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x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,</a:t>
            </a:r>
            <a:r>
              <a:rPr sz="1600" b="1" spc="-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y </a:t>
            </a:r>
            <a:endParaRPr sz="1600">
              <a:latin typeface="Courier New"/>
              <a:cs typeface="Courier New"/>
            </a:endParaRPr>
          </a:p>
          <a:p>
            <a:pPr marL="335445" marR="4226804">
              <a:lnSpc>
                <a:spcPts val="1812"/>
              </a:lnSpc>
              <a:spcBef>
                <a:spcPts val="108"/>
              </a:spcBef>
            </a:pPr>
            <a:r>
              <a:rPr sz="1600" b="1" spc="0" dirty="0" smtClean="0">
                <a:latin typeface="Courier New"/>
                <a:cs typeface="Courier New"/>
              </a:rPr>
              <a:t>c</a:t>
            </a:r>
            <a:r>
              <a:rPr sz="1600" b="1" spc="4" dirty="0" smtClean="0">
                <a:latin typeface="Courier New"/>
                <a:cs typeface="Courier New"/>
              </a:rPr>
              <a:t>o</a:t>
            </a:r>
            <a:r>
              <a:rPr sz="1600" b="1" spc="0" dirty="0" smtClean="0">
                <a:latin typeface="Courier New"/>
                <a:cs typeface="Courier New"/>
              </a:rPr>
              <a:t>n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1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x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0" dirty="0" smtClean="0">
                <a:latin typeface="Courier New"/>
                <a:cs typeface="Courier New"/>
              </a:rPr>
              <a:t>.</a:t>
            </a:r>
            <a:r>
              <a:rPr sz="1600" b="1" spc="4" dirty="0" smtClean="0">
                <a:latin typeface="Courier New"/>
                <a:cs typeface="Courier New"/>
              </a:rPr>
              <a:t>l</a:t>
            </a:r>
            <a:r>
              <a:rPr sz="1600" b="1" spc="14" dirty="0" smtClean="0">
                <a:latin typeface="Courier New"/>
                <a:cs typeface="Courier New"/>
              </a:rPr>
              <a:t>i</a:t>
            </a:r>
            <a:r>
              <a:rPr sz="1600" b="1" spc="0" dirty="0" smtClean="0">
                <a:latin typeface="Courier New"/>
                <a:cs typeface="Courier New"/>
              </a:rPr>
              <a:t>n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T</a:t>
            </a:r>
            <a:r>
              <a:rPr sz="1600" b="1" spc="19" dirty="0" smtClean="0">
                <a:latin typeface="Courier New"/>
                <a:cs typeface="Courier New"/>
              </a:rPr>
              <a:t>o</a:t>
            </a:r>
            <a:r>
              <a:rPr sz="1600" b="1" spc="0" dirty="0" smtClean="0">
                <a:latin typeface="Courier New"/>
                <a:cs typeface="Courier New"/>
              </a:rPr>
              <a:t>(</a:t>
            </a:r>
            <a:r>
              <a:rPr sz="1600" b="1" spc="4" dirty="0" smtClean="0">
                <a:latin typeface="Courier New"/>
                <a:cs typeface="Courier New"/>
              </a:rPr>
              <a:t>2</a:t>
            </a:r>
            <a:r>
              <a:rPr sz="1600" b="1" spc="14" dirty="0" smtClean="0">
                <a:latin typeface="Courier New"/>
                <a:cs typeface="Courier New"/>
              </a:rPr>
              <a:t>5</a:t>
            </a:r>
            <a:r>
              <a:rPr sz="1600" b="1" spc="0" dirty="0" smtClean="0">
                <a:latin typeface="Courier New"/>
                <a:cs typeface="Courier New"/>
              </a:rPr>
              <a:t>0,</a:t>
            </a:r>
            <a:r>
              <a:rPr sz="1600" b="1" spc="-182" dirty="0" smtClean="0">
                <a:latin typeface="Courier New"/>
                <a:cs typeface="Courier New"/>
              </a:rPr>
              <a:t> </a:t>
            </a:r>
            <a:r>
              <a:rPr sz="1600" b="1" spc="4" dirty="0" smtClean="0">
                <a:latin typeface="Courier New"/>
                <a:cs typeface="Courier New"/>
              </a:rPr>
              <a:t>2</a:t>
            </a:r>
            <a:r>
              <a:rPr sz="1600" b="1" spc="14" dirty="0" smtClean="0">
                <a:latin typeface="Courier New"/>
                <a:cs typeface="Courier New"/>
              </a:rPr>
              <a:t>5</a:t>
            </a:r>
            <a:r>
              <a:rPr sz="1600" b="1" spc="0" dirty="0" smtClean="0">
                <a:latin typeface="Courier New"/>
                <a:cs typeface="Courier New"/>
              </a:rPr>
              <a:t>);</a:t>
            </a:r>
            <a:r>
              <a:rPr sz="1600" b="1" spc="-23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x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,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y </a:t>
            </a:r>
            <a:endParaRPr sz="1600">
              <a:latin typeface="Courier New"/>
              <a:cs typeface="Courier New"/>
            </a:endParaRPr>
          </a:p>
          <a:p>
            <a:pPr marL="335445" marR="4226804">
              <a:lnSpc>
                <a:spcPts val="1812"/>
              </a:lnSpc>
              <a:spcBef>
                <a:spcPts val="108"/>
              </a:spcBef>
            </a:pPr>
            <a:r>
              <a:rPr sz="1600" b="1" spc="0" dirty="0" smtClean="0">
                <a:latin typeface="Courier New"/>
                <a:cs typeface="Courier New"/>
              </a:rPr>
              <a:t>c</a:t>
            </a:r>
            <a:r>
              <a:rPr sz="1600" b="1" spc="4" dirty="0" smtClean="0">
                <a:latin typeface="Courier New"/>
                <a:cs typeface="Courier New"/>
              </a:rPr>
              <a:t>o</a:t>
            </a:r>
            <a:r>
              <a:rPr sz="1600" b="1" spc="0" dirty="0" smtClean="0">
                <a:latin typeface="Courier New"/>
                <a:cs typeface="Courier New"/>
              </a:rPr>
              <a:t>n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1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x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0" dirty="0" smtClean="0">
                <a:latin typeface="Courier New"/>
                <a:cs typeface="Courier New"/>
              </a:rPr>
              <a:t>.</a:t>
            </a:r>
            <a:r>
              <a:rPr sz="1600" b="1" spc="4" dirty="0" smtClean="0">
                <a:latin typeface="Courier New"/>
                <a:cs typeface="Courier New"/>
              </a:rPr>
              <a:t>c</a:t>
            </a:r>
            <a:r>
              <a:rPr sz="1600" b="1" spc="14" dirty="0" smtClean="0">
                <a:latin typeface="Courier New"/>
                <a:cs typeface="Courier New"/>
              </a:rPr>
              <a:t>l</a:t>
            </a:r>
            <a:r>
              <a:rPr sz="1600" b="1" spc="0" dirty="0" smtClean="0">
                <a:latin typeface="Courier New"/>
                <a:cs typeface="Courier New"/>
              </a:rPr>
              <a:t>o</a:t>
            </a:r>
            <a:r>
              <a:rPr sz="1600" b="1" spc="4" dirty="0" smtClean="0">
                <a:latin typeface="Courier New"/>
                <a:cs typeface="Courier New"/>
              </a:rPr>
              <a:t>s</a:t>
            </a:r>
            <a:r>
              <a:rPr sz="1600" b="1" spc="0" dirty="0" smtClean="0">
                <a:latin typeface="Courier New"/>
                <a:cs typeface="Courier New"/>
              </a:rPr>
              <a:t>e</a:t>
            </a:r>
            <a:r>
              <a:rPr sz="1600" b="1" spc="4" dirty="0" smtClean="0">
                <a:latin typeface="Courier New"/>
                <a:cs typeface="Courier New"/>
              </a:rPr>
              <a:t>P</a:t>
            </a:r>
            <a:r>
              <a:rPr sz="1600" b="1" spc="0" dirty="0" smtClean="0">
                <a:latin typeface="Courier New"/>
                <a:cs typeface="Courier New"/>
              </a:rPr>
              <a:t>a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29" dirty="0" smtClean="0">
                <a:latin typeface="Courier New"/>
                <a:cs typeface="Courier New"/>
              </a:rPr>
              <a:t>h</a:t>
            </a:r>
            <a:r>
              <a:rPr sz="1600" b="1" spc="0" dirty="0" smtClean="0">
                <a:latin typeface="Courier New"/>
                <a:cs typeface="Courier New"/>
              </a:rPr>
              <a:t>() </a:t>
            </a:r>
            <a:endParaRPr sz="1600">
              <a:latin typeface="Courier New"/>
              <a:cs typeface="Courier New"/>
            </a:endParaRPr>
          </a:p>
          <a:p>
            <a:pPr marL="335445" marR="4226804">
              <a:lnSpc>
                <a:spcPts val="1812"/>
              </a:lnSpc>
              <a:spcBef>
                <a:spcPts val="108"/>
              </a:spcBef>
            </a:pPr>
            <a:r>
              <a:rPr sz="1600" b="1" spc="0" dirty="0" smtClean="0">
                <a:latin typeface="Courier New"/>
                <a:cs typeface="Courier New"/>
              </a:rPr>
              <a:t>cont</a:t>
            </a:r>
            <a:r>
              <a:rPr sz="1600" b="1" spc="1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xt.s</a:t>
            </a:r>
            <a:r>
              <a:rPr sz="1600" b="1" spc="14" dirty="0" smtClean="0">
                <a:latin typeface="Courier New"/>
                <a:cs typeface="Courier New"/>
              </a:rPr>
              <a:t>t</a:t>
            </a:r>
            <a:r>
              <a:rPr sz="1600" b="1" spc="0" dirty="0" smtClean="0">
                <a:latin typeface="Courier New"/>
                <a:cs typeface="Courier New"/>
              </a:rPr>
              <a:t>rok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();</a:t>
            </a:r>
            <a:endParaRPr sz="1600">
              <a:latin typeface="Courier New"/>
              <a:cs typeface="Courier New"/>
            </a:endParaRPr>
          </a:p>
          <a:p>
            <a:pPr marL="335445">
              <a:lnSpc>
                <a:spcPts val="1810"/>
              </a:lnSpc>
              <a:spcBef>
                <a:spcPts val="199"/>
              </a:spcBef>
            </a:pPr>
            <a:r>
              <a:rPr sz="2400" b="1" spc="0" baseline="3678" dirty="0" smtClean="0">
                <a:latin typeface="Courier New"/>
                <a:cs typeface="Courier New"/>
              </a:rPr>
              <a:t>c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0" baseline="3678" dirty="0" smtClean="0">
                <a:latin typeface="Courier New"/>
                <a:cs typeface="Courier New"/>
              </a:rPr>
              <a:t>n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14" baseline="3678" dirty="0" smtClean="0">
                <a:latin typeface="Courier New"/>
                <a:cs typeface="Courier New"/>
              </a:rPr>
              <a:t>e</a:t>
            </a:r>
            <a:r>
              <a:rPr sz="2400" b="1" spc="0" baseline="3678" dirty="0" smtClean="0">
                <a:latin typeface="Courier New"/>
                <a:cs typeface="Courier New"/>
              </a:rPr>
              <a:t>x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0" baseline="3678" dirty="0" smtClean="0">
                <a:latin typeface="Courier New"/>
                <a:cs typeface="Courier New"/>
              </a:rPr>
              <a:t>.</a:t>
            </a:r>
            <a:r>
              <a:rPr sz="2400" b="1" spc="4" baseline="3678" dirty="0" smtClean="0">
                <a:latin typeface="Courier New"/>
                <a:cs typeface="Courier New"/>
              </a:rPr>
              <a:t>f</a:t>
            </a:r>
            <a:r>
              <a:rPr sz="2400" b="1" spc="14" baseline="3678" dirty="0" smtClean="0">
                <a:latin typeface="Courier New"/>
                <a:cs typeface="Courier New"/>
              </a:rPr>
              <a:t>i</a:t>
            </a:r>
            <a:r>
              <a:rPr sz="2400" b="1" spc="0" baseline="3678" dirty="0" smtClean="0">
                <a:latin typeface="Courier New"/>
                <a:cs typeface="Courier New"/>
              </a:rPr>
              <a:t>l</a:t>
            </a:r>
            <a:r>
              <a:rPr sz="2400" b="1" spc="4" baseline="3678" dirty="0" smtClean="0">
                <a:latin typeface="Courier New"/>
                <a:cs typeface="Courier New"/>
              </a:rPr>
              <a:t>l</a:t>
            </a:r>
            <a:r>
              <a:rPr sz="2400" b="1" spc="0" baseline="3678" dirty="0" smtClean="0">
                <a:latin typeface="Courier New"/>
                <a:cs typeface="Courier New"/>
              </a:rPr>
              <a:t>R</a:t>
            </a:r>
            <a:r>
              <a:rPr sz="2400" b="1" spc="4" baseline="3678" dirty="0" smtClean="0">
                <a:latin typeface="Courier New"/>
                <a:cs typeface="Courier New"/>
              </a:rPr>
              <a:t>e</a:t>
            </a:r>
            <a:r>
              <a:rPr sz="2400" b="1" spc="0" baseline="3678" dirty="0" smtClean="0">
                <a:latin typeface="Courier New"/>
                <a:cs typeface="Courier New"/>
              </a:rPr>
              <a:t>c</a:t>
            </a:r>
            <a:r>
              <a:rPr sz="2400" b="1" spc="19" baseline="3678" dirty="0" smtClean="0">
                <a:latin typeface="Courier New"/>
                <a:cs typeface="Courier New"/>
              </a:rPr>
              <a:t>t</a:t>
            </a:r>
            <a:r>
              <a:rPr sz="2400" b="1" spc="14" baseline="3678" dirty="0" smtClean="0">
                <a:latin typeface="Courier New"/>
                <a:cs typeface="Courier New"/>
              </a:rPr>
              <a:t>(</a:t>
            </a:r>
            <a:r>
              <a:rPr sz="2400" b="1" spc="0" baseline="3678" dirty="0" smtClean="0">
                <a:latin typeface="Courier New"/>
                <a:cs typeface="Courier New"/>
              </a:rPr>
              <a:t>5</a:t>
            </a:r>
            <a:r>
              <a:rPr sz="2400" b="1" spc="4" baseline="3678" dirty="0" smtClean="0">
                <a:latin typeface="Courier New"/>
                <a:cs typeface="Courier New"/>
              </a:rPr>
              <a:t>0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-191" baseline="3678" dirty="0" smtClean="0">
                <a:latin typeface="Courier New"/>
                <a:cs typeface="Courier New"/>
              </a:rPr>
              <a:t> </a:t>
            </a:r>
            <a:r>
              <a:rPr sz="2400" b="1" spc="14" baseline="3678" dirty="0" smtClean="0">
                <a:latin typeface="Courier New"/>
                <a:cs typeface="Courier New"/>
              </a:rPr>
              <a:t>7</a:t>
            </a:r>
            <a:r>
              <a:rPr sz="2400" b="1" spc="0" baseline="3678" dirty="0" smtClean="0">
                <a:latin typeface="Courier New"/>
                <a:cs typeface="Courier New"/>
              </a:rPr>
              <a:t>5,</a:t>
            </a:r>
            <a:r>
              <a:rPr sz="2400" b="1" spc="-28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5</a:t>
            </a:r>
            <a:r>
              <a:rPr sz="2400" b="1" spc="0" baseline="3678" dirty="0" smtClean="0">
                <a:latin typeface="Courier New"/>
                <a:cs typeface="Courier New"/>
              </a:rPr>
              <a:t>0,</a:t>
            </a:r>
            <a:r>
              <a:rPr sz="2400" b="1" spc="-13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5</a:t>
            </a:r>
            <a:r>
              <a:rPr sz="2400" b="1" spc="4" baseline="3678" dirty="0" smtClean="0">
                <a:latin typeface="Courier New"/>
                <a:cs typeface="Courier New"/>
              </a:rPr>
              <a:t>0</a:t>
            </a:r>
            <a:r>
              <a:rPr sz="2400" b="1" spc="0" baseline="3678" dirty="0" smtClean="0">
                <a:latin typeface="Courier New"/>
                <a:cs typeface="Courier New"/>
              </a:rPr>
              <a:t>);</a:t>
            </a:r>
            <a:r>
              <a:rPr sz="2400" b="1" spc="-3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2400" b="1" spc="-19" baseline="3678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solidFill>
                  <a:srgbClr val="7E7E7E"/>
                </a:solidFill>
                <a:latin typeface="Courier New"/>
                <a:cs typeface="Courier New"/>
              </a:rPr>
              <a:t>x</a:t>
            </a:r>
            <a:r>
              <a:rPr sz="2400" b="1" spc="0" baseline="3678" dirty="0" smtClean="0">
                <a:solidFill>
                  <a:srgbClr val="7E7E7E"/>
                </a:solidFill>
                <a:latin typeface="Courier New"/>
                <a:cs typeface="Courier New"/>
              </a:rPr>
              <a:t>,</a:t>
            </a:r>
            <a:r>
              <a:rPr sz="2400" b="1" spc="-19" baseline="3678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14" baseline="3678" dirty="0" smtClean="0">
                <a:solidFill>
                  <a:srgbClr val="7E7E7E"/>
                </a:solidFill>
                <a:latin typeface="Courier New"/>
                <a:cs typeface="Courier New"/>
              </a:rPr>
              <a:t>y</a:t>
            </a:r>
            <a:r>
              <a:rPr sz="2400" b="1" spc="0" baseline="3678" dirty="0" smtClean="0">
                <a:solidFill>
                  <a:srgbClr val="7E7E7E"/>
                </a:solidFill>
                <a:latin typeface="Courier New"/>
                <a:cs typeface="Courier New"/>
              </a:rPr>
              <a:t>,</a:t>
            </a:r>
            <a:r>
              <a:rPr sz="2400" b="1" spc="-9" baseline="3678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solidFill>
                  <a:srgbClr val="7E7E7E"/>
                </a:solidFill>
                <a:latin typeface="Courier New"/>
                <a:cs typeface="Courier New"/>
              </a:rPr>
              <a:t>w</a:t>
            </a:r>
            <a:r>
              <a:rPr sz="2400" b="1" spc="4" baseline="3678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2400" b="1" spc="14" baseline="3678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r>
              <a:rPr sz="2400" b="1" spc="0" baseline="3678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2400" b="1" spc="9" baseline="3678" dirty="0" smtClean="0">
                <a:solidFill>
                  <a:srgbClr val="7E7E7E"/>
                </a:solidFill>
                <a:latin typeface="Courier New"/>
                <a:cs typeface="Courier New"/>
              </a:rPr>
              <a:t>h</a:t>
            </a:r>
            <a:r>
              <a:rPr sz="2400" b="1" spc="0" baseline="3678" dirty="0" smtClean="0">
                <a:solidFill>
                  <a:srgbClr val="7E7E7E"/>
                </a:solidFill>
                <a:latin typeface="Courier New"/>
                <a:cs typeface="Courier New"/>
              </a:rPr>
              <a:t>,</a:t>
            </a:r>
            <a:r>
              <a:rPr sz="2400" b="1" spc="-57" baseline="3678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solidFill>
                  <a:srgbClr val="7E7E7E"/>
                </a:solidFill>
                <a:latin typeface="Courier New"/>
                <a:cs typeface="Courier New"/>
              </a:rPr>
              <a:t>h</a:t>
            </a:r>
            <a:r>
              <a:rPr sz="2400" b="1" spc="4" baseline="3678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2400" b="1" spc="14" baseline="3678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2400" b="1" spc="0" baseline="3678" dirty="0" smtClean="0">
                <a:solidFill>
                  <a:srgbClr val="7E7E7E"/>
                </a:solidFill>
                <a:latin typeface="Courier New"/>
                <a:cs typeface="Courier New"/>
              </a:rPr>
              <a:t>g</a:t>
            </a:r>
            <a:r>
              <a:rPr sz="2400" b="1" spc="4" baseline="3678" dirty="0" smtClean="0">
                <a:solidFill>
                  <a:srgbClr val="7E7E7E"/>
                </a:solidFill>
                <a:latin typeface="Courier New"/>
                <a:cs typeface="Courier New"/>
              </a:rPr>
              <a:t>h</a:t>
            </a:r>
            <a:r>
              <a:rPr sz="2400" b="1" spc="0" baseline="3678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  <a:p>
            <a:pPr marL="335445" marR="2393767">
              <a:lnSpc>
                <a:spcPts val="1812"/>
              </a:lnSpc>
              <a:spcBef>
                <a:spcPts val="14"/>
              </a:spcBef>
            </a:pPr>
            <a:r>
              <a:rPr sz="1600" b="1" spc="0" dirty="0" smtClean="0">
                <a:latin typeface="Courier New"/>
                <a:cs typeface="Courier New"/>
              </a:rPr>
              <a:t>c</a:t>
            </a:r>
            <a:r>
              <a:rPr sz="1600" b="1" spc="4" dirty="0" smtClean="0">
                <a:latin typeface="Courier New"/>
                <a:cs typeface="Courier New"/>
              </a:rPr>
              <a:t>o</a:t>
            </a:r>
            <a:r>
              <a:rPr sz="1600" b="1" spc="0" dirty="0" smtClean="0">
                <a:latin typeface="Courier New"/>
                <a:cs typeface="Courier New"/>
              </a:rPr>
              <a:t>n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1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x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0" dirty="0" smtClean="0">
                <a:latin typeface="Courier New"/>
                <a:cs typeface="Courier New"/>
              </a:rPr>
              <a:t>.</a:t>
            </a:r>
            <a:r>
              <a:rPr sz="1600" b="1" spc="4" dirty="0" smtClean="0">
                <a:latin typeface="Courier New"/>
                <a:cs typeface="Courier New"/>
              </a:rPr>
              <a:t>s</a:t>
            </a:r>
            <a:r>
              <a:rPr sz="1600" b="1" spc="14" dirty="0" smtClean="0">
                <a:latin typeface="Courier New"/>
                <a:cs typeface="Courier New"/>
              </a:rPr>
              <a:t>t</a:t>
            </a:r>
            <a:r>
              <a:rPr sz="1600" b="1" spc="0" dirty="0" smtClean="0">
                <a:latin typeface="Courier New"/>
                <a:cs typeface="Courier New"/>
              </a:rPr>
              <a:t>r</a:t>
            </a:r>
            <a:r>
              <a:rPr sz="1600" b="1" spc="4" dirty="0" smtClean="0">
                <a:latin typeface="Courier New"/>
                <a:cs typeface="Courier New"/>
              </a:rPr>
              <a:t>o</a:t>
            </a:r>
            <a:r>
              <a:rPr sz="1600" b="1" spc="0" dirty="0" smtClean="0">
                <a:latin typeface="Courier New"/>
                <a:cs typeface="Courier New"/>
              </a:rPr>
              <a:t>k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R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14" dirty="0" smtClean="0">
                <a:latin typeface="Courier New"/>
                <a:cs typeface="Courier New"/>
              </a:rPr>
              <a:t>c</a:t>
            </a:r>
            <a:r>
              <a:rPr sz="1600" b="1" spc="19" dirty="0" smtClean="0">
                <a:latin typeface="Courier New"/>
                <a:cs typeface="Courier New"/>
              </a:rPr>
              <a:t>t</a:t>
            </a:r>
            <a:r>
              <a:rPr sz="1600" b="1" spc="0" dirty="0" smtClean="0">
                <a:latin typeface="Courier New"/>
                <a:cs typeface="Courier New"/>
              </a:rPr>
              <a:t>(</a:t>
            </a:r>
            <a:r>
              <a:rPr sz="1600" b="1" spc="4" dirty="0" smtClean="0">
                <a:latin typeface="Courier New"/>
                <a:cs typeface="Courier New"/>
              </a:rPr>
              <a:t>2</a:t>
            </a:r>
            <a:r>
              <a:rPr sz="1600" b="1" spc="0" dirty="0" smtClean="0">
                <a:latin typeface="Courier New"/>
                <a:cs typeface="Courier New"/>
              </a:rPr>
              <a:t>0</a:t>
            </a:r>
            <a:r>
              <a:rPr sz="1600" b="1" spc="14" dirty="0" smtClean="0">
                <a:latin typeface="Courier New"/>
                <a:cs typeface="Courier New"/>
              </a:rPr>
              <a:t>0</a:t>
            </a:r>
            <a:r>
              <a:rPr sz="1600" b="1" spc="0" dirty="0" smtClean="0">
                <a:latin typeface="Courier New"/>
                <a:cs typeface="Courier New"/>
              </a:rPr>
              <a:t>,</a:t>
            </a:r>
            <a:r>
              <a:rPr sz="1600" b="1" spc="-220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1</a:t>
            </a:r>
            <a:r>
              <a:rPr sz="1600" b="1" spc="4" dirty="0" smtClean="0">
                <a:latin typeface="Courier New"/>
                <a:cs typeface="Courier New"/>
              </a:rPr>
              <a:t>7</a:t>
            </a:r>
            <a:r>
              <a:rPr sz="1600" b="1" spc="0" dirty="0" smtClean="0">
                <a:latin typeface="Courier New"/>
                <a:cs typeface="Courier New"/>
              </a:rPr>
              <a:t>5,</a:t>
            </a:r>
            <a:r>
              <a:rPr sz="1600" b="1" spc="-23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1</a:t>
            </a:r>
            <a:r>
              <a:rPr sz="1600" b="1" spc="4" dirty="0" smtClean="0">
                <a:latin typeface="Courier New"/>
                <a:cs typeface="Courier New"/>
              </a:rPr>
              <a:t>0</a:t>
            </a:r>
            <a:r>
              <a:rPr sz="1600" b="1" spc="0" dirty="0" smtClean="0">
                <a:latin typeface="Courier New"/>
                <a:cs typeface="Courier New"/>
              </a:rPr>
              <a:t>0,</a:t>
            </a:r>
            <a:r>
              <a:rPr sz="1600" b="1" spc="-23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5</a:t>
            </a:r>
            <a:r>
              <a:rPr sz="1600" b="1" spc="4" dirty="0" smtClean="0">
                <a:latin typeface="Courier New"/>
                <a:cs typeface="Courier New"/>
              </a:rPr>
              <a:t>0</a:t>
            </a:r>
            <a:r>
              <a:rPr sz="1600" b="1" spc="0" dirty="0" smtClean="0">
                <a:latin typeface="Courier New"/>
                <a:cs typeface="Courier New"/>
              </a:rPr>
              <a:t>); </a:t>
            </a:r>
            <a:endParaRPr sz="1600">
              <a:latin typeface="Courier New"/>
              <a:cs typeface="Courier New"/>
            </a:endParaRPr>
          </a:p>
          <a:p>
            <a:pPr marL="335445" marR="2393767">
              <a:lnSpc>
                <a:spcPts val="1812"/>
              </a:lnSpc>
              <a:spcBef>
                <a:spcPts val="106"/>
              </a:spcBef>
            </a:pPr>
            <a:r>
              <a:rPr sz="1600" b="1" spc="0" dirty="0" smtClean="0">
                <a:latin typeface="Courier New"/>
                <a:cs typeface="Courier New"/>
              </a:rPr>
              <a:t>c</a:t>
            </a:r>
            <a:r>
              <a:rPr sz="1600" b="1" spc="4" dirty="0" smtClean="0">
                <a:latin typeface="Courier New"/>
                <a:cs typeface="Courier New"/>
              </a:rPr>
              <a:t>o</a:t>
            </a:r>
            <a:r>
              <a:rPr sz="1600" b="1" spc="0" dirty="0" smtClean="0">
                <a:latin typeface="Courier New"/>
                <a:cs typeface="Courier New"/>
              </a:rPr>
              <a:t>n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1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x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0" dirty="0" smtClean="0">
                <a:latin typeface="Courier New"/>
                <a:cs typeface="Courier New"/>
              </a:rPr>
              <a:t>.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14" dirty="0" smtClean="0">
                <a:latin typeface="Courier New"/>
                <a:cs typeface="Courier New"/>
              </a:rPr>
              <a:t>r</a:t>
            </a:r>
            <a:r>
              <a:rPr sz="1600" b="1" spc="0" dirty="0" smtClean="0">
                <a:latin typeface="Courier New"/>
                <a:cs typeface="Courier New"/>
              </a:rPr>
              <a:t>c</a:t>
            </a:r>
            <a:r>
              <a:rPr sz="1600" b="1" spc="4" dirty="0" smtClean="0">
                <a:latin typeface="Courier New"/>
                <a:cs typeface="Courier New"/>
              </a:rPr>
              <a:t>(</a:t>
            </a:r>
            <a:r>
              <a:rPr sz="1600" b="1" spc="0" dirty="0" smtClean="0">
                <a:latin typeface="Courier New"/>
                <a:cs typeface="Courier New"/>
              </a:rPr>
              <a:t>1</a:t>
            </a:r>
            <a:r>
              <a:rPr sz="1600" b="1" spc="4" dirty="0" smtClean="0">
                <a:latin typeface="Courier New"/>
                <a:cs typeface="Courier New"/>
              </a:rPr>
              <a:t>0</a:t>
            </a:r>
            <a:r>
              <a:rPr sz="1600" b="1" spc="0" dirty="0" smtClean="0">
                <a:latin typeface="Courier New"/>
                <a:cs typeface="Courier New"/>
              </a:rPr>
              <a:t>0,</a:t>
            </a:r>
            <a:r>
              <a:rPr sz="1600" b="1" spc="-138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3</a:t>
            </a:r>
            <a:r>
              <a:rPr sz="1600" b="1" spc="4" dirty="0" smtClean="0">
                <a:latin typeface="Courier New"/>
                <a:cs typeface="Courier New"/>
              </a:rPr>
              <a:t>2</a:t>
            </a:r>
            <a:r>
              <a:rPr sz="1600" b="1" spc="0" dirty="0" smtClean="0">
                <a:latin typeface="Courier New"/>
                <a:cs typeface="Courier New"/>
              </a:rPr>
              <a:t>5,</a:t>
            </a:r>
            <a:r>
              <a:rPr sz="1600" b="1" spc="-23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5</a:t>
            </a:r>
            <a:r>
              <a:rPr sz="1600" b="1" spc="4" dirty="0" smtClean="0">
                <a:latin typeface="Courier New"/>
                <a:cs typeface="Courier New"/>
              </a:rPr>
              <a:t>0</a:t>
            </a:r>
            <a:r>
              <a:rPr sz="1600" b="1" spc="0" dirty="0" smtClean="0">
                <a:latin typeface="Courier New"/>
                <a:cs typeface="Courier New"/>
              </a:rPr>
              <a:t>,</a:t>
            </a:r>
            <a:r>
              <a:rPr sz="1600" b="1" spc="-28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0,</a:t>
            </a:r>
            <a:r>
              <a:rPr sz="1600" b="1" spc="25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M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0" dirty="0" smtClean="0">
                <a:latin typeface="Courier New"/>
                <a:cs typeface="Courier New"/>
              </a:rPr>
              <a:t>t</a:t>
            </a:r>
            <a:r>
              <a:rPr sz="1600" b="1" spc="4" dirty="0" smtClean="0">
                <a:latin typeface="Courier New"/>
                <a:cs typeface="Courier New"/>
              </a:rPr>
              <a:t>h</a:t>
            </a:r>
            <a:r>
              <a:rPr sz="1600" b="1" spc="14" dirty="0" smtClean="0">
                <a:latin typeface="Courier New"/>
                <a:cs typeface="Courier New"/>
              </a:rPr>
              <a:t>.</a:t>
            </a:r>
            <a:r>
              <a:rPr sz="1600" b="1" spc="0" dirty="0" smtClean="0">
                <a:latin typeface="Courier New"/>
                <a:cs typeface="Courier New"/>
              </a:rPr>
              <a:t>P</a:t>
            </a:r>
            <a:r>
              <a:rPr sz="1600" b="1" spc="9" dirty="0" smtClean="0">
                <a:latin typeface="Courier New"/>
                <a:cs typeface="Courier New"/>
              </a:rPr>
              <a:t>I</a:t>
            </a:r>
            <a:r>
              <a:rPr sz="1600" b="1" spc="0" dirty="0" smtClean="0">
                <a:latin typeface="Courier New"/>
                <a:cs typeface="Courier New"/>
              </a:rPr>
              <a:t>*</a:t>
            </a:r>
            <a:r>
              <a:rPr sz="1600" b="1" spc="4" dirty="0" smtClean="0">
                <a:latin typeface="Courier New"/>
                <a:cs typeface="Courier New"/>
              </a:rPr>
              <a:t>2</a:t>
            </a:r>
            <a:r>
              <a:rPr sz="1600" b="1" spc="0" dirty="0" smtClean="0">
                <a:latin typeface="Courier New"/>
                <a:cs typeface="Courier New"/>
              </a:rPr>
              <a:t>,</a:t>
            </a:r>
            <a:r>
              <a:rPr sz="1600" b="1" spc="-95" dirty="0" smtClean="0">
                <a:latin typeface="Courier New"/>
                <a:cs typeface="Courier New"/>
              </a:rPr>
              <a:t> </a:t>
            </a:r>
            <a:r>
              <a:rPr sz="1600" b="1" spc="14" dirty="0" smtClean="0">
                <a:latin typeface="Courier New"/>
                <a:cs typeface="Courier New"/>
              </a:rPr>
              <a:t>f</a:t>
            </a:r>
            <a:r>
              <a:rPr sz="1600" b="1" spc="0" dirty="0" smtClean="0">
                <a:latin typeface="Courier New"/>
                <a:cs typeface="Courier New"/>
              </a:rPr>
              <a:t>a</a:t>
            </a:r>
            <a:r>
              <a:rPr sz="1600" b="1" spc="4" dirty="0" smtClean="0">
                <a:latin typeface="Courier New"/>
                <a:cs typeface="Courier New"/>
              </a:rPr>
              <a:t>l</a:t>
            </a:r>
            <a:r>
              <a:rPr sz="1600" b="1" spc="0" dirty="0" smtClean="0">
                <a:latin typeface="Courier New"/>
                <a:cs typeface="Courier New"/>
              </a:rPr>
              <a:t>s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14" dirty="0" smtClean="0">
                <a:latin typeface="Courier New"/>
                <a:cs typeface="Courier New"/>
              </a:rPr>
              <a:t>)</a:t>
            </a:r>
            <a:r>
              <a:rPr sz="1600" b="1" spc="0" dirty="0" smtClean="0">
                <a:latin typeface="Courier New"/>
                <a:cs typeface="Courier New"/>
              </a:rPr>
              <a:t>; </a:t>
            </a:r>
            <a:endParaRPr sz="1600">
              <a:latin typeface="Courier New"/>
              <a:cs typeface="Courier New"/>
            </a:endParaRPr>
          </a:p>
          <a:p>
            <a:pPr marL="335445" marR="2393767">
              <a:lnSpc>
                <a:spcPts val="1812"/>
              </a:lnSpc>
              <a:spcBef>
                <a:spcPts val="106"/>
              </a:spcBef>
            </a:pPr>
            <a:r>
              <a:rPr sz="1600" b="1" spc="0" dirty="0" smtClean="0">
                <a:latin typeface="Courier New"/>
                <a:cs typeface="Courier New"/>
              </a:rPr>
              <a:t>c</a:t>
            </a:r>
            <a:r>
              <a:rPr sz="1600" b="1" spc="4" dirty="0" smtClean="0">
                <a:latin typeface="Courier New"/>
                <a:cs typeface="Courier New"/>
              </a:rPr>
              <a:t>o</a:t>
            </a:r>
            <a:r>
              <a:rPr sz="1600" b="1" spc="0" dirty="0" smtClean="0">
                <a:latin typeface="Courier New"/>
                <a:cs typeface="Courier New"/>
              </a:rPr>
              <a:t>n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1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x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0" dirty="0" smtClean="0">
                <a:latin typeface="Courier New"/>
                <a:cs typeface="Courier New"/>
              </a:rPr>
              <a:t>.</a:t>
            </a:r>
            <a:r>
              <a:rPr sz="1600" b="1" spc="4" dirty="0" smtClean="0">
                <a:latin typeface="Courier New"/>
                <a:cs typeface="Courier New"/>
              </a:rPr>
              <a:t>f</a:t>
            </a:r>
            <a:r>
              <a:rPr sz="1600" b="1" spc="14" dirty="0" smtClean="0">
                <a:latin typeface="Courier New"/>
                <a:cs typeface="Courier New"/>
              </a:rPr>
              <a:t>i</a:t>
            </a:r>
            <a:r>
              <a:rPr sz="1600" b="1" spc="0" dirty="0" smtClean="0">
                <a:latin typeface="Courier New"/>
                <a:cs typeface="Courier New"/>
              </a:rPr>
              <a:t>l</a:t>
            </a:r>
            <a:r>
              <a:rPr sz="1600" b="1" spc="4" dirty="0" smtClean="0">
                <a:latin typeface="Courier New"/>
                <a:cs typeface="Courier New"/>
              </a:rPr>
              <a:t>l</a:t>
            </a:r>
            <a:r>
              <a:rPr sz="1600" b="1" spc="0" dirty="0" smtClean="0">
                <a:latin typeface="Courier New"/>
                <a:cs typeface="Courier New"/>
              </a:rPr>
              <a:t>S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0" dirty="0" smtClean="0">
                <a:latin typeface="Courier New"/>
                <a:cs typeface="Courier New"/>
              </a:rPr>
              <a:t>y</a:t>
            </a:r>
            <a:r>
              <a:rPr sz="1600" b="1" spc="4" dirty="0" smtClean="0">
                <a:latin typeface="Courier New"/>
                <a:cs typeface="Courier New"/>
              </a:rPr>
              <a:t>l</a:t>
            </a:r>
            <a:r>
              <a:rPr sz="1600" b="1" spc="0" dirty="0" smtClean="0">
                <a:latin typeface="Courier New"/>
                <a:cs typeface="Courier New"/>
              </a:rPr>
              <a:t>e</a:t>
            </a:r>
            <a:r>
              <a:rPr sz="1600" b="1" spc="-133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=</a:t>
            </a:r>
            <a:r>
              <a:rPr sz="1600" b="1" spc="-9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'</a:t>
            </a:r>
            <a:r>
              <a:rPr sz="1600" b="1" spc="14" dirty="0" smtClean="0">
                <a:latin typeface="Courier New"/>
                <a:cs typeface="Courier New"/>
              </a:rPr>
              <a:t>#</a:t>
            </a:r>
            <a:r>
              <a:rPr sz="1600" b="1" spc="0" dirty="0" smtClean="0">
                <a:latin typeface="Courier New"/>
                <a:cs typeface="Courier New"/>
              </a:rPr>
              <a:t>0</a:t>
            </a:r>
            <a:r>
              <a:rPr sz="1600" b="1" spc="4" dirty="0" smtClean="0">
                <a:latin typeface="Courier New"/>
                <a:cs typeface="Courier New"/>
              </a:rPr>
              <a:t>0</a:t>
            </a:r>
            <a:r>
              <a:rPr sz="1600" b="1" spc="0" dirty="0" smtClean="0">
                <a:latin typeface="Courier New"/>
                <a:cs typeface="Courier New"/>
              </a:rPr>
              <a:t>0</a:t>
            </a:r>
            <a:r>
              <a:rPr sz="1600" b="1" spc="4" dirty="0" smtClean="0">
                <a:latin typeface="Courier New"/>
                <a:cs typeface="Courier New"/>
              </a:rPr>
              <a:t>0</a:t>
            </a:r>
            <a:r>
              <a:rPr sz="1600" b="1" spc="0" dirty="0" smtClean="0">
                <a:latin typeface="Courier New"/>
                <a:cs typeface="Courier New"/>
              </a:rPr>
              <a:t>F</a:t>
            </a:r>
            <a:r>
              <a:rPr sz="1600" b="1" spc="4" dirty="0" smtClean="0">
                <a:latin typeface="Courier New"/>
                <a:cs typeface="Courier New"/>
              </a:rPr>
              <a:t>F</a:t>
            </a:r>
            <a:r>
              <a:rPr sz="1600" b="1" spc="14" dirty="0" smtClean="0">
                <a:latin typeface="Courier New"/>
                <a:cs typeface="Courier New"/>
              </a:rPr>
              <a:t>'</a:t>
            </a:r>
            <a:r>
              <a:rPr sz="1600" b="1" spc="0" dirty="0" smtClean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335445">
              <a:lnSpc>
                <a:spcPct val="94401"/>
              </a:lnSpc>
              <a:spcBef>
                <a:spcPts val="106"/>
              </a:spcBef>
            </a:pPr>
            <a:r>
              <a:rPr sz="1600" b="1" spc="0" dirty="0" smtClean="0">
                <a:latin typeface="Courier New"/>
                <a:cs typeface="Courier New"/>
              </a:rPr>
              <a:t>cont</a:t>
            </a:r>
            <a:r>
              <a:rPr sz="1600" b="1" spc="1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xt.f</a:t>
            </a:r>
            <a:r>
              <a:rPr sz="1600" b="1" spc="14" dirty="0" smtClean="0">
                <a:latin typeface="Courier New"/>
                <a:cs typeface="Courier New"/>
              </a:rPr>
              <a:t>i</a:t>
            </a:r>
            <a:r>
              <a:rPr sz="1600" b="1" spc="0" dirty="0" smtClean="0">
                <a:latin typeface="Courier New"/>
                <a:cs typeface="Courier New"/>
              </a:rPr>
              <a:t>llRec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9" dirty="0" smtClean="0">
                <a:latin typeface="Courier New"/>
                <a:cs typeface="Courier New"/>
              </a:rPr>
              <a:t>(</a:t>
            </a:r>
            <a:r>
              <a:rPr sz="1600" b="1" spc="0" dirty="0" smtClean="0">
                <a:latin typeface="Courier New"/>
                <a:cs typeface="Courier New"/>
              </a:rPr>
              <a:t>50,</a:t>
            </a:r>
            <a:r>
              <a:rPr sz="1600" b="1" spc="-191" dirty="0" smtClean="0">
                <a:latin typeface="Courier New"/>
                <a:cs typeface="Courier New"/>
              </a:rPr>
              <a:t> </a:t>
            </a:r>
            <a:r>
              <a:rPr sz="1600" b="1" spc="14" dirty="0" smtClean="0">
                <a:latin typeface="Courier New"/>
                <a:cs typeface="Courier New"/>
              </a:rPr>
              <a:t>4</a:t>
            </a:r>
            <a:r>
              <a:rPr sz="1600" b="1" spc="0" dirty="0" smtClean="0">
                <a:latin typeface="Courier New"/>
                <a:cs typeface="Courier New"/>
              </a:rPr>
              <a:t>00,</a:t>
            </a:r>
            <a:r>
              <a:rPr sz="1600" b="1" spc="-38" dirty="0" smtClean="0">
                <a:latin typeface="Courier New"/>
                <a:cs typeface="Courier New"/>
              </a:rPr>
              <a:t> </a:t>
            </a:r>
            <a:r>
              <a:rPr sz="1600" b="1" spc="4" dirty="0" smtClean="0">
                <a:latin typeface="Courier New"/>
                <a:cs typeface="Courier New"/>
              </a:rPr>
              <a:t>1</a:t>
            </a:r>
            <a:r>
              <a:rPr sz="1600" b="1" spc="0" dirty="0" smtClean="0">
                <a:latin typeface="Courier New"/>
                <a:cs typeface="Courier New"/>
              </a:rPr>
              <a:t>0</a:t>
            </a:r>
            <a:r>
              <a:rPr sz="1600" b="1" spc="9" dirty="0" smtClean="0">
                <a:latin typeface="Courier New"/>
                <a:cs typeface="Courier New"/>
              </a:rPr>
              <a:t>0</a:t>
            </a:r>
            <a:r>
              <a:rPr sz="1600" b="1" spc="0" dirty="0" smtClean="0">
                <a:latin typeface="Courier New"/>
                <a:cs typeface="Courier New"/>
              </a:rPr>
              <a:t>,</a:t>
            </a:r>
            <a:r>
              <a:rPr sz="1600" b="1" spc="-38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50</a:t>
            </a:r>
            <a:r>
              <a:rPr sz="1600" b="1" spc="14" dirty="0" smtClean="0">
                <a:latin typeface="Courier New"/>
                <a:cs typeface="Courier New"/>
              </a:rPr>
              <a:t>)</a:t>
            </a:r>
            <a:r>
              <a:rPr sz="1600" b="1" spc="0" dirty="0" smtClean="0">
                <a:latin typeface="Courier New"/>
                <a:cs typeface="Courier New"/>
              </a:rPr>
              <a:t>;</a:t>
            </a:r>
            <a:r>
              <a:rPr sz="1600" b="1" spc="-28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x,</a:t>
            </a:r>
            <a:r>
              <a:rPr sz="1600" b="1" spc="-4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y,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9" dirty="0" smtClean="0">
                <a:solidFill>
                  <a:srgbClr val="7E7E7E"/>
                </a:solidFill>
                <a:latin typeface="Courier New"/>
                <a:cs typeface="Courier New"/>
              </a:rPr>
              <a:t>w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idt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h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,</a:t>
            </a:r>
            <a:r>
              <a:rPr sz="1600" b="1" spc="-5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9" dirty="0" smtClean="0">
                <a:solidFill>
                  <a:srgbClr val="7E7E7E"/>
                </a:solidFill>
                <a:latin typeface="Courier New"/>
                <a:cs typeface="Courier New"/>
              </a:rPr>
              <a:t>h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eight</a:t>
            </a:r>
            <a:endParaRPr sz="1600">
              <a:latin typeface="Courier New"/>
              <a:cs typeface="Courier New"/>
            </a:endParaRPr>
          </a:p>
          <a:p>
            <a:pPr marL="335445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latin typeface="Courier New"/>
                <a:cs typeface="Courier New"/>
              </a:rPr>
              <a:t>//</a:t>
            </a:r>
            <a:r>
              <a:rPr sz="1600" b="1" spc="-19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.</a:t>
            </a:r>
            <a:r>
              <a:rPr sz="1600" b="1" spc="14" dirty="0" smtClean="0">
                <a:latin typeface="Courier New"/>
                <a:cs typeface="Courier New"/>
              </a:rPr>
              <a:t>.</a:t>
            </a:r>
            <a:r>
              <a:rPr sz="1600" b="1" spc="0" dirty="0" smtClean="0">
                <a:latin typeface="Courier New"/>
                <a:cs typeface="Courier New"/>
              </a:rPr>
              <a:t>.</a:t>
            </a:r>
            <a:endParaRPr sz="1600">
              <a:latin typeface="Courier New"/>
              <a:cs typeface="Courier New"/>
            </a:endParaRPr>
          </a:p>
          <a:p>
            <a:pPr marL="91605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55814" y="1641563"/>
            <a:ext cx="6984746" cy="923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732">
              <a:lnSpc>
                <a:spcPct val="94401"/>
              </a:lnSpc>
              <a:spcBef>
                <a:spcPts val="445"/>
              </a:spcBef>
            </a:pPr>
            <a:r>
              <a:rPr sz="1800" b="1" spc="0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as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i</a:t>
            </a:r>
            <a:r>
              <a:rPr sz="1800" b="1" spc="-14" dirty="0" smtClean="0">
                <a:latin typeface="Courier New"/>
                <a:cs typeface="Courier New"/>
              </a:rPr>
              <a:t>d=</a:t>
            </a:r>
            <a:r>
              <a:rPr sz="1800" b="1" spc="4" dirty="0" smtClean="0">
                <a:latin typeface="Courier New"/>
                <a:cs typeface="Courier New"/>
              </a:rPr>
              <a:t>"</a:t>
            </a:r>
            <a:r>
              <a:rPr sz="1800" b="1" spc="0" dirty="0" smtClean="0">
                <a:latin typeface="Courier New"/>
                <a:cs typeface="Courier New"/>
              </a:rPr>
              <a:t>m</a:t>
            </a:r>
            <a:r>
              <a:rPr sz="1800" b="1" spc="-14" dirty="0" smtClean="0">
                <a:latin typeface="Courier New"/>
                <a:cs typeface="Courier New"/>
              </a:rPr>
              <a:t>y</a:t>
            </a:r>
            <a:r>
              <a:rPr sz="1800" b="1" spc="0" dirty="0" smtClean="0">
                <a:latin typeface="Courier New"/>
                <a:cs typeface="Courier New"/>
              </a:rPr>
              <a:t>C</a:t>
            </a:r>
            <a:r>
              <a:rPr sz="1800" b="1" spc="-14" dirty="0" smtClean="0">
                <a:latin typeface="Courier New"/>
                <a:cs typeface="Courier New"/>
              </a:rPr>
              <a:t>a</a:t>
            </a:r>
            <a:r>
              <a:rPr sz="1800" b="1" spc="0" dirty="0" smtClean="0">
                <a:latin typeface="Courier New"/>
                <a:cs typeface="Courier New"/>
              </a:rPr>
              <a:t>nv</a:t>
            </a:r>
            <a:r>
              <a:rPr sz="1800" b="1" spc="-14" dirty="0" smtClean="0">
                <a:latin typeface="Courier New"/>
                <a:cs typeface="Courier New"/>
              </a:rPr>
              <a:t>a</a:t>
            </a:r>
            <a:r>
              <a:rPr sz="1800" b="1" spc="0" dirty="0" smtClean="0">
                <a:latin typeface="Courier New"/>
                <a:cs typeface="Courier New"/>
              </a:rPr>
              <a:t>s"</a:t>
            </a:r>
            <a:r>
              <a:rPr sz="1800" b="1" spc="-2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wi</a:t>
            </a:r>
            <a:r>
              <a:rPr sz="1800" b="1" spc="-14" dirty="0" smtClean="0">
                <a:latin typeface="Courier New"/>
                <a:cs typeface="Courier New"/>
              </a:rPr>
              <a:t>d</a:t>
            </a:r>
            <a:r>
              <a:rPr sz="1800" b="1" spc="0" dirty="0" smtClean="0">
                <a:latin typeface="Courier New"/>
                <a:cs typeface="Courier New"/>
              </a:rPr>
              <a:t>t</a:t>
            </a:r>
            <a:r>
              <a:rPr sz="1800" b="1" spc="-9" dirty="0" smtClean="0">
                <a:latin typeface="Courier New"/>
                <a:cs typeface="Courier New"/>
              </a:rPr>
              <a:t>h</a:t>
            </a:r>
            <a:r>
              <a:rPr sz="1800" b="1" spc="0" dirty="0" smtClean="0">
                <a:latin typeface="Courier New"/>
                <a:cs typeface="Courier New"/>
              </a:rPr>
              <a:t>="</a:t>
            </a:r>
            <a:r>
              <a:rPr sz="1800" b="1" spc="-14" dirty="0" smtClean="0">
                <a:latin typeface="Courier New"/>
                <a:cs typeface="Courier New"/>
              </a:rPr>
              <a:t>8</a:t>
            </a:r>
            <a:r>
              <a:rPr sz="1800" b="1" spc="0" dirty="0" smtClean="0">
                <a:latin typeface="Courier New"/>
                <a:cs typeface="Courier New"/>
              </a:rPr>
              <a:t>0</a:t>
            </a:r>
            <a:r>
              <a:rPr sz="1800" b="1" spc="-14" dirty="0" smtClean="0">
                <a:latin typeface="Courier New"/>
                <a:cs typeface="Courier New"/>
              </a:rPr>
              <a:t>0</a:t>
            </a:r>
            <a:r>
              <a:rPr sz="1800" b="1" spc="0" dirty="0" smtClean="0">
                <a:latin typeface="Courier New"/>
                <a:cs typeface="Courier New"/>
              </a:rPr>
              <a:t>"</a:t>
            </a:r>
            <a:r>
              <a:rPr sz="1800" b="1" spc="-9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h</a:t>
            </a:r>
            <a:r>
              <a:rPr sz="1800" b="1" spc="-14" dirty="0" smtClean="0"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i</a:t>
            </a:r>
            <a:r>
              <a:rPr sz="1800" b="1" spc="-14" dirty="0" smtClean="0">
                <a:latin typeface="Courier New"/>
                <a:cs typeface="Courier New"/>
              </a:rPr>
              <a:t>g</a:t>
            </a:r>
            <a:r>
              <a:rPr sz="1800" b="1" spc="0" dirty="0" smtClean="0">
                <a:latin typeface="Courier New"/>
                <a:cs typeface="Courier New"/>
              </a:rPr>
              <a:t>h</a:t>
            </a:r>
            <a:r>
              <a:rPr sz="1800" b="1" spc="4" dirty="0" smtClean="0">
                <a:latin typeface="Courier New"/>
                <a:cs typeface="Courier New"/>
              </a:rPr>
              <a:t>t</a:t>
            </a:r>
            <a:r>
              <a:rPr sz="1800" b="1" spc="-14" dirty="0" smtClean="0">
                <a:latin typeface="Courier New"/>
                <a:cs typeface="Courier New"/>
              </a:rPr>
              <a:t>=</a:t>
            </a:r>
            <a:r>
              <a:rPr sz="1800" b="1" spc="0" dirty="0" smtClean="0">
                <a:latin typeface="Courier New"/>
                <a:cs typeface="Courier New"/>
              </a:rPr>
              <a:t>"</a:t>
            </a:r>
            <a:r>
              <a:rPr sz="1800" b="1" spc="-14" dirty="0" smtClean="0">
                <a:latin typeface="Courier New"/>
                <a:cs typeface="Courier New"/>
              </a:rPr>
              <a:t>60</a:t>
            </a:r>
            <a:r>
              <a:rPr sz="1800" b="1" spc="0" dirty="0" smtClean="0">
                <a:latin typeface="Courier New"/>
                <a:cs typeface="Courier New"/>
              </a:rPr>
              <a:t>0"&gt;</a:t>
            </a:r>
            <a:endParaRPr sz="1800">
              <a:latin typeface="Courier New"/>
              <a:cs typeface="Courier New"/>
            </a:endParaRPr>
          </a:p>
          <a:p>
            <a:pPr marL="366026">
              <a:lnSpc>
                <a:spcPct val="94401"/>
              </a:lnSpc>
              <a:spcBef>
                <a:spcPts val="285"/>
              </a:spcBef>
            </a:pPr>
            <a:r>
              <a:rPr sz="1600" b="1" spc="0" dirty="0" smtClean="0">
                <a:latin typeface="Courier New"/>
                <a:cs typeface="Courier New"/>
              </a:rPr>
              <a:t>Le</a:t>
            </a:r>
            <a:r>
              <a:rPr sz="1600" b="1" spc="-19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canvas</a:t>
            </a:r>
            <a:r>
              <a:rPr sz="1600" b="1" spc="-42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HTML5</a:t>
            </a:r>
            <a:r>
              <a:rPr sz="1600" b="1" spc="-47" dirty="0" smtClean="0">
                <a:latin typeface="Courier New"/>
                <a:cs typeface="Courier New"/>
              </a:rPr>
              <a:t> </a:t>
            </a:r>
            <a:r>
              <a:rPr sz="1600" b="1" spc="14" dirty="0" smtClean="0">
                <a:latin typeface="Courier New"/>
                <a:cs typeface="Courier New"/>
              </a:rPr>
              <a:t>n</a:t>
            </a:r>
            <a:r>
              <a:rPr sz="1600" b="1" spc="0" dirty="0" smtClean="0">
                <a:latin typeface="Courier New"/>
                <a:cs typeface="Courier New"/>
              </a:rPr>
              <a:t>e</a:t>
            </a:r>
            <a:r>
              <a:rPr sz="1600" b="1" spc="-19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f</a:t>
            </a:r>
            <a:r>
              <a:rPr sz="1600" b="1" spc="4" dirty="0" smtClean="0">
                <a:latin typeface="Courier New"/>
                <a:cs typeface="Courier New"/>
              </a:rPr>
              <a:t>o</a:t>
            </a:r>
            <a:r>
              <a:rPr sz="1600" b="1" spc="14" dirty="0" smtClean="0">
                <a:latin typeface="Courier New"/>
                <a:cs typeface="Courier New"/>
              </a:rPr>
              <a:t>n</a:t>
            </a:r>
            <a:r>
              <a:rPr sz="1600" b="1" spc="0" dirty="0" smtClean="0">
                <a:latin typeface="Courier New"/>
                <a:cs typeface="Courier New"/>
              </a:rPr>
              <a:t>c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0" dirty="0" smtClean="0">
                <a:latin typeface="Courier New"/>
                <a:cs typeface="Courier New"/>
              </a:rPr>
              <a:t>i</a:t>
            </a:r>
            <a:r>
              <a:rPr sz="1600" b="1" spc="4" dirty="0" smtClean="0">
                <a:latin typeface="Courier New"/>
                <a:cs typeface="Courier New"/>
              </a:rPr>
              <a:t>o</a:t>
            </a:r>
            <a:r>
              <a:rPr sz="1600" b="1" spc="0" dirty="0" smtClean="0">
                <a:latin typeface="Courier New"/>
                <a:cs typeface="Courier New"/>
              </a:rPr>
              <a:t>n</a:t>
            </a:r>
            <a:r>
              <a:rPr sz="1600" b="1" spc="4" dirty="0" smtClean="0">
                <a:latin typeface="Courier New"/>
                <a:cs typeface="Courier New"/>
              </a:rPr>
              <a:t>n</a:t>
            </a:r>
            <a:r>
              <a:rPr sz="1600" b="1" spc="0" dirty="0" smtClean="0">
                <a:latin typeface="Courier New"/>
                <a:cs typeface="Courier New"/>
              </a:rPr>
              <a:t>e</a:t>
            </a:r>
            <a:r>
              <a:rPr sz="1600" b="1" spc="-70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pas</a:t>
            </a:r>
            <a:r>
              <a:rPr sz="1600" b="1" spc="-13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avec</a:t>
            </a:r>
            <a:r>
              <a:rPr sz="1600" b="1" spc="-38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v</a:t>
            </a:r>
            <a:r>
              <a:rPr sz="1600" b="1" spc="14" dirty="0" smtClean="0">
                <a:latin typeface="Courier New"/>
                <a:cs typeface="Courier New"/>
              </a:rPr>
              <a:t>o</a:t>
            </a:r>
            <a:r>
              <a:rPr sz="1600" b="1" spc="0" dirty="0" smtClean="0">
                <a:latin typeface="Courier New"/>
                <a:cs typeface="Courier New"/>
              </a:rPr>
              <a:t>t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0" dirty="0" smtClean="0">
                <a:latin typeface="Courier New"/>
                <a:cs typeface="Courier New"/>
              </a:rPr>
              <a:t>e</a:t>
            </a:r>
            <a:r>
              <a:rPr sz="1600" b="1" spc="-47" dirty="0" smtClean="0">
                <a:latin typeface="Courier New"/>
                <a:cs typeface="Courier New"/>
              </a:rPr>
              <a:t> </a:t>
            </a:r>
            <a:r>
              <a:rPr sz="1600" b="1" spc="14" dirty="0" smtClean="0">
                <a:latin typeface="Courier New"/>
                <a:cs typeface="Courier New"/>
              </a:rPr>
              <a:t>b</a:t>
            </a:r>
            <a:r>
              <a:rPr sz="1600" b="1" spc="0" dirty="0" smtClean="0">
                <a:latin typeface="Courier New"/>
                <a:cs typeface="Courier New"/>
              </a:rPr>
              <a:t>r</a:t>
            </a:r>
            <a:r>
              <a:rPr sz="1600" b="1" spc="4" dirty="0" smtClean="0">
                <a:latin typeface="Courier New"/>
                <a:cs typeface="Courier New"/>
              </a:rPr>
              <a:t>o</a:t>
            </a:r>
            <a:r>
              <a:rPr sz="1600" b="1" spc="0" dirty="0" smtClean="0">
                <a:latin typeface="Courier New"/>
                <a:cs typeface="Courier New"/>
              </a:rPr>
              <a:t>w</a:t>
            </a:r>
            <a:r>
              <a:rPr sz="1600" b="1" spc="4" dirty="0" smtClean="0">
                <a:latin typeface="Courier New"/>
                <a:cs typeface="Courier New"/>
              </a:rPr>
              <a:t>s</a:t>
            </a:r>
            <a:r>
              <a:rPr sz="1600" b="1" spc="0" dirty="0" smtClean="0">
                <a:latin typeface="Courier New"/>
                <a:cs typeface="Courier New"/>
              </a:rPr>
              <a:t>er</a:t>
            </a:r>
            <a:endParaRPr sz="1600">
              <a:latin typeface="Courier New"/>
              <a:cs typeface="Courier New"/>
            </a:endParaRPr>
          </a:p>
          <a:p>
            <a:pPr marL="91732">
              <a:lnSpc>
                <a:spcPct val="94401"/>
              </a:lnSpc>
              <a:spcBef>
                <a:spcPts val="180"/>
              </a:spcBef>
            </a:pPr>
            <a:r>
              <a:rPr sz="1800" b="1" spc="0" dirty="0" smtClean="0">
                <a:latin typeface="Courier New"/>
                <a:cs typeface="Courier New"/>
              </a:rPr>
              <a:t>&lt;/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va</a:t>
            </a:r>
            <a:r>
              <a:rPr sz="1800" b="1" spc="-19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19050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030912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84976"/>
            <a:ext cx="9144000" cy="73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0550" y="353336"/>
            <a:ext cx="5769964" cy="12095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7527" marR="45720">
              <a:lnSpc>
                <a:spcPts val="3775"/>
              </a:lnSpc>
              <a:spcBef>
                <a:spcPts val="188"/>
              </a:spcBef>
            </a:pPr>
            <a:r>
              <a:rPr sz="3600" i="1" spc="-33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 Storage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1725"/>
              </a:lnSpc>
              <a:spcBef>
                <a:spcPts val="2574"/>
              </a:spcBef>
            </a:pPr>
            <a:r>
              <a:rPr sz="1050" spc="0" dirty="0" smtClean="0">
                <a:latin typeface="Arial"/>
                <a:cs typeface="Arial"/>
              </a:rPr>
              <a:t>●    </a:t>
            </a:r>
            <a:r>
              <a:rPr sz="1050" spc="223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I</a:t>
            </a:r>
            <a:r>
              <a:rPr sz="2400" spc="-29" dirty="0" smtClean="0">
                <a:latin typeface="Calibri"/>
                <a:cs typeface="Calibri"/>
              </a:rPr>
              <a:t>n</a:t>
            </a:r>
            <a:r>
              <a:rPr sz="2400" spc="-25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er</a:t>
            </a:r>
            <a:r>
              <a:rPr sz="2400" spc="-39" dirty="0" smtClean="0">
                <a:latin typeface="Calibri"/>
                <a:cs typeface="Calibri"/>
              </a:rPr>
              <a:t>f</a:t>
            </a:r>
            <a:r>
              <a:rPr sz="2400" spc="0" dirty="0" smtClean="0">
                <a:latin typeface="Calibri"/>
                <a:cs typeface="Calibri"/>
              </a:rPr>
              <a:t>a</a:t>
            </a:r>
            <a:r>
              <a:rPr sz="2400" spc="4" dirty="0" smtClean="0">
                <a:latin typeface="Calibri"/>
                <a:cs typeface="Calibri"/>
              </a:rPr>
              <a:t>c</a:t>
            </a:r>
            <a:r>
              <a:rPr sz="2400" spc="0" dirty="0" smtClean="0">
                <a:latin typeface="Calibri"/>
                <a:cs typeface="Calibri"/>
              </a:rPr>
              <a:t>e S</a:t>
            </a:r>
            <a:r>
              <a:rPr sz="2400" spc="-25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o</a:t>
            </a:r>
            <a:r>
              <a:rPr sz="2400" spc="-50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a</a:t>
            </a:r>
            <a:r>
              <a:rPr sz="2400" spc="-25" dirty="0" smtClean="0">
                <a:latin typeface="Calibri"/>
                <a:cs typeface="Calibri"/>
              </a:rPr>
              <a:t>g</a:t>
            </a:r>
            <a:r>
              <a:rPr sz="2400" spc="0" dirty="0" smtClean="0">
                <a:latin typeface="Calibri"/>
                <a:cs typeface="Calibri"/>
              </a:rPr>
              <a:t>e,</a:t>
            </a:r>
            <a:r>
              <a:rPr sz="2400" spc="-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impl</a:t>
            </a:r>
            <a:r>
              <a:rPr sz="2400" spc="9" dirty="0" smtClean="0">
                <a:latin typeface="Calibri"/>
                <a:cs typeface="Calibri"/>
              </a:rPr>
              <a:t>é</a:t>
            </a:r>
            <a:r>
              <a:rPr sz="2400" spc="0" dirty="0" smtClean="0">
                <a:latin typeface="Calibri"/>
                <a:cs typeface="Calibri"/>
              </a:rPr>
              <a:t>me</a:t>
            </a:r>
            <a:r>
              <a:rPr sz="2400" spc="-14" dirty="0" smtClean="0">
                <a:latin typeface="Calibri"/>
                <a:cs typeface="Calibri"/>
              </a:rPr>
              <a:t>n</a:t>
            </a:r>
            <a:r>
              <a:rPr sz="2400" spc="-25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ée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par </a:t>
            </a:r>
            <a:r>
              <a:rPr sz="2400" spc="-19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ous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8534" y="1232662"/>
            <a:ext cx="149304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n</a:t>
            </a:r>
            <a:r>
              <a:rPr sz="3600" spc="-34" baseline="3413" dirty="0" smtClean="0">
                <a:latin typeface="Calibri"/>
                <a:cs typeface="Calibri"/>
              </a:rPr>
              <a:t>a</a:t>
            </a:r>
            <a:r>
              <a:rPr sz="3600" spc="0" baseline="3413" dirty="0" smtClean="0">
                <a:latin typeface="Calibri"/>
                <a:cs typeface="Calibri"/>
              </a:rPr>
              <a:t>vi</a:t>
            </a:r>
            <a:r>
              <a:rPr sz="3600" spc="-50" baseline="3413" dirty="0" smtClean="0">
                <a:latin typeface="Calibri"/>
                <a:cs typeface="Calibri"/>
              </a:rPr>
              <a:t>g</a:t>
            </a:r>
            <a:r>
              <a:rPr sz="3600" spc="-19" baseline="3413" dirty="0" smtClean="0">
                <a:latin typeface="Calibri"/>
                <a:cs typeface="Calibri"/>
              </a:rPr>
              <a:t>a</a:t>
            </a:r>
            <a:r>
              <a:rPr sz="3600" spc="-25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eu</a:t>
            </a:r>
            <a:r>
              <a:rPr sz="3600" spc="-29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7558" y="1232662"/>
            <a:ext cx="98554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34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é</a:t>
            </a:r>
            <a:r>
              <a:rPr sz="3600" spc="9" baseline="3413" dirty="0" smtClean="0">
                <a:latin typeface="Calibri"/>
                <a:cs typeface="Calibri"/>
              </a:rPr>
              <a:t>c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r>
              <a:rPr sz="3600" spc="-19" baseline="3413" dirty="0" smtClean="0">
                <a:latin typeface="Calibri"/>
                <a:cs typeface="Calibri"/>
              </a:rPr>
              <a:t>n</a:t>
            </a:r>
            <a:r>
              <a:rPr sz="3600" spc="0" baseline="3413" dirty="0" smtClean="0">
                <a:latin typeface="Calibri"/>
                <a:cs typeface="Calibri"/>
              </a:rPr>
              <a:t>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550" y="2037486"/>
            <a:ext cx="5664660" cy="1063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1575" spc="0" baseline="8282" dirty="0" smtClean="0">
                <a:latin typeface="Arial"/>
                <a:cs typeface="Arial"/>
              </a:rPr>
              <a:t>●    </a:t>
            </a:r>
            <a:r>
              <a:rPr sz="1575" spc="223" baseline="8282" dirty="0" smtClean="0">
                <a:latin typeface="Arial"/>
                <a:cs typeface="Arial"/>
              </a:rPr>
              <a:t> </a:t>
            </a:r>
            <a:r>
              <a:rPr sz="3600" spc="-34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empla</a:t>
            </a:r>
            <a:r>
              <a:rPr sz="3600" spc="4" baseline="3413" dirty="0" smtClean="0">
                <a:latin typeface="Calibri"/>
                <a:cs typeface="Calibri"/>
              </a:rPr>
              <a:t>c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r>
              <a:rPr sz="3600" spc="-3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les </a:t>
            </a:r>
            <a:r>
              <a:rPr sz="3600" spc="-25" baseline="3413" dirty="0" smtClean="0">
                <a:latin typeface="Calibri"/>
                <a:cs typeface="Calibri"/>
              </a:rPr>
              <a:t>c</a:t>
            </a:r>
            <a:r>
              <a:rPr sz="3600" spc="0" baseline="3413" dirty="0" smtClean="0">
                <a:latin typeface="Calibri"/>
                <a:cs typeface="Calibri"/>
              </a:rPr>
              <a:t>o</a:t>
            </a:r>
            <a:r>
              <a:rPr sz="3600" spc="-14" baseline="3413" dirty="0" smtClean="0">
                <a:latin typeface="Calibri"/>
                <a:cs typeface="Calibri"/>
              </a:rPr>
              <a:t>o</a:t>
            </a:r>
            <a:r>
              <a:rPr sz="3600" spc="0" baseline="3413" dirty="0" smtClean="0">
                <a:latin typeface="Calibri"/>
                <a:cs typeface="Calibri"/>
              </a:rPr>
              <a:t>kies (</a:t>
            </a:r>
            <a:r>
              <a:rPr sz="3600" spc="-25" baseline="3413" dirty="0" smtClean="0">
                <a:latin typeface="Calibri"/>
                <a:cs typeface="Calibri"/>
              </a:rPr>
              <a:t>st</a:t>
            </a:r>
            <a:r>
              <a:rPr sz="3600" spc="0" baseline="3413" dirty="0" smtClean="0">
                <a:latin typeface="Calibri"/>
                <a:cs typeface="Calibri"/>
              </a:rPr>
              <a:t>oc</a:t>
            </a:r>
            <a:r>
              <a:rPr sz="3600" spc="-39" baseline="3413" dirty="0" smtClean="0">
                <a:latin typeface="Calibri"/>
                <a:cs typeface="Calibri"/>
              </a:rPr>
              <a:t>k</a:t>
            </a:r>
            <a:r>
              <a:rPr sz="3600" spc="0" baseline="3413" dirty="0" smtClean="0">
                <a:latin typeface="Calibri"/>
                <a:cs typeface="Calibri"/>
              </a:rPr>
              <a:t>a</a:t>
            </a:r>
            <a:r>
              <a:rPr sz="3600" spc="-25" baseline="3413" dirty="0" smtClean="0">
                <a:latin typeface="Calibri"/>
                <a:cs typeface="Calibri"/>
              </a:rPr>
              <a:t>g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r>
              <a:rPr sz="3600" spc="-34" baseline="3413" dirty="0" smtClean="0">
                <a:latin typeface="Calibri"/>
                <a:cs typeface="Calibri"/>
              </a:rPr>
              <a:t> </a:t>
            </a:r>
            <a:r>
              <a:rPr sz="3600" spc="-19" baseline="3413" dirty="0" smtClean="0">
                <a:latin typeface="Calibri"/>
                <a:cs typeface="Calibri"/>
              </a:rPr>
              <a:t>c</a:t>
            </a:r>
            <a:r>
              <a:rPr sz="3600" spc="0" baseline="3413" dirty="0" smtClean="0">
                <a:latin typeface="Calibri"/>
                <a:cs typeface="Calibri"/>
              </a:rPr>
              <a:t>ô</a:t>
            </a:r>
            <a:r>
              <a:rPr sz="3600" spc="-29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é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clie</a:t>
            </a:r>
            <a:r>
              <a:rPr sz="3600" spc="-14" baseline="3413" dirty="0" smtClean="0">
                <a:latin typeface="Calibri"/>
                <a:cs typeface="Calibri"/>
              </a:rPr>
              <a:t>n</a:t>
            </a:r>
            <a:r>
              <a:rPr sz="3600" spc="9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404368" marR="45765">
              <a:lnSpc>
                <a:spcPct val="101725"/>
              </a:lnSpc>
              <a:spcBef>
                <a:spcPts val="312"/>
              </a:spcBef>
            </a:pPr>
            <a:r>
              <a:rPr sz="1500" spc="0" dirty="0" smtClean="0">
                <a:latin typeface="Arial"/>
                <a:cs typeface="Arial"/>
              </a:rPr>
              <a:t>–  </a:t>
            </a:r>
            <a:r>
              <a:rPr sz="1500" spc="235" dirty="0" smtClean="0">
                <a:latin typeface="Arial"/>
                <a:cs typeface="Arial"/>
              </a:rPr>
              <a:t> </a:t>
            </a:r>
            <a:r>
              <a:rPr sz="2000" spc="-39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er</a:t>
            </a:r>
            <a:r>
              <a:rPr sz="2000" spc="-9" dirty="0" smtClean="0">
                <a:latin typeface="Calibri"/>
                <a:cs typeface="Calibri"/>
              </a:rPr>
              <a:t>m</a:t>
            </a:r>
            <a:r>
              <a:rPr sz="2000" spc="-1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la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p</a:t>
            </a:r>
            <a:r>
              <a:rPr sz="2000" spc="-34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o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ection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des do</a:t>
            </a:r>
            <a:r>
              <a:rPr sz="2000" spc="4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nées</a:t>
            </a:r>
            <a:endParaRPr sz="2000">
              <a:latin typeface="Calibri"/>
              <a:cs typeface="Calibri"/>
            </a:endParaRPr>
          </a:p>
          <a:p>
            <a:pPr marL="404368" marR="45765">
              <a:lnSpc>
                <a:spcPct val="101725"/>
              </a:lnSpc>
              <a:spcBef>
                <a:spcPts val="434"/>
              </a:spcBef>
            </a:pPr>
            <a:r>
              <a:rPr sz="1500" spc="0" dirty="0" smtClean="0">
                <a:latin typeface="Arial"/>
                <a:cs typeface="Arial"/>
              </a:rPr>
              <a:t>–  </a:t>
            </a:r>
            <a:r>
              <a:rPr sz="1500" spc="23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A</a:t>
            </a:r>
            <a:r>
              <a:rPr sz="2000" spc="4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ti</a:t>
            </a:r>
            <a:r>
              <a:rPr sz="2000" spc="-29" dirty="0" smtClean="0">
                <a:latin typeface="Calibri"/>
                <a:cs typeface="Calibri"/>
              </a:rPr>
              <a:t>v</a:t>
            </a:r>
            <a:r>
              <a:rPr sz="2000" spc="0" dirty="0" smtClean="0">
                <a:latin typeface="Calibri"/>
                <a:cs typeface="Calibri"/>
              </a:rPr>
              <a:t>able ou désacti</a:t>
            </a:r>
            <a:r>
              <a:rPr sz="2000" spc="-29" dirty="0" smtClean="0">
                <a:latin typeface="Calibri"/>
                <a:cs typeface="Calibri"/>
              </a:rPr>
              <a:t>v</a:t>
            </a:r>
            <a:r>
              <a:rPr sz="2000" spc="0" dirty="0" smtClean="0">
                <a:latin typeface="Calibri"/>
                <a:cs typeface="Calibri"/>
              </a:rPr>
              <a:t>able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par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l'uti</a:t>
            </a:r>
            <a:r>
              <a:rPr sz="2000" spc="-4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i</a:t>
            </a:r>
            <a:r>
              <a:rPr sz="2000" spc="-4" dirty="0" smtClean="0">
                <a:latin typeface="Calibri"/>
                <a:cs typeface="Calibri"/>
              </a:rPr>
              <a:t>s</a:t>
            </a:r>
            <a:r>
              <a:rPr sz="2000" spc="-25" dirty="0" smtClean="0">
                <a:latin typeface="Calibri"/>
                <a:cs typeface="Calibri"/>
              </a:rPr>
              <a:t>at</a:t>
            </a:r>
            <a:r>
              <a:rPr sz="2000" spc="0" dirty="0" smtClean="0">
                <a:latin typeface="Calibri"/>
                <a:cs typeface="Calibri"/>
              </a:rPr>
              <a:t>eur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550" y="3513201"/>
            <a:ext cx="6840638" cy="10628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545"/>
              </a:lnSpc>
              <a:spcBef>
                <a:spcPts val="127"/>
              </a:spcBef>
            </a:pPr>
            <a:r>
              <a:rPr sz="1575" spc="0" baseline="8282" dirty="0" smtClean="0">
                <a:latin typeface="Arial"/>
                <a:cs typeface="Arial"/>
              </a:rPr>
              <a:t>●    </a:t>
            </a:r>
            <a:r>
              <a:rPr sz="1575" spc="223" baseline="8282" dirty="0" smtClean="0">
                <a:latin typeface="Arial"/>
                <a:cs typeface="Arial"/>
              </a:rPr>
              <a:t> </a:t>
            </a:r>
            <a:r>
              <a:rPr sz="3600" spc="-50" baseline="3413" dirty="0" smtClean="0">
                <a:latin typeface="Calibri"/>
                <a:cs typeface="Calibri"/>
              </a:rPr>
              <a:t>P</a:t>
            </a:r>
            <a:r>
              <a:rPr sz="3600" spc="0" baseline="3413" dirty="0" smtClean="0">
                <a:latin typeface="Calibri"/>
                <a:cs typeface="Calibri"/>
              </a:rPr>
              <a:t>ai</a:t>
            </a:r>
            <a:r>
              <a:rPr sz="3600" spc="-29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es cl</a:t>
            </a:r>
            <a:r>
              <a:rPr sz="3600" spc="9" baseline="3413" dirty="0" smtClean="0">
                <a:latin typeface="Calibri"/>
                <a:cs typeface="Calibri"/>
              </a:rPr>
              <a:t>é</a:t>
            </a:r>
            <a:r>
              <a:rPr sz="3600" spc="4" baseline="3413" dirty="0" smtClean="0">
                <a:latin typeface="Calibri"/>
                <a:cs typeface="Calibri"/>
              </a:rPr>
              <a:t>s</a:t>
            </a:r>
            <a:r>
              <a:rPr sz="3600" spc="-4" baseline="3413" dirty="0" smtClean="0">
                <a:latin typeface="Calibri"/>
                <a:cs typeface="Calibri"/>
              </a:rPr>
              <a:t>-</a:t>
            </a:r>
            <a:r>
              <a:rPr sz="3600" spc="-39" baseline="3413" dirty="0" smtClean="0">
                <a:latin typeface="Calibri"/>
                <a:cs typeface="Calibri"/>
              </a:rPr>
              <a:t>v</a:t>
            </a:r>
            <a:r>
              <a:rPr sz="3600" spc="0" baseline="3413" dirty="0" smtClean="0">
                <a:latin typeface="Calibri"/>
                <a:cs typeface="Calibri"/>
              </a:rPr>
              <a:t>al</a:t>
            </a:r>
            <a:r>
              <a:rPr sz="3600" spc="4" baseline="3413" dirty="0" smtClean="0">
                <a:latin typeface="Calibri"/>
                <a:cs typeface="Calibri"/>
              </a:rPr>
              <a:t>e</a:t>
            </a:r>
            <a:r>
              <a:rPr sz="3600" spc="0" baseline="3413" dirty="0" smtClean="0">
                <a:latin typeface="Calibri"/>
                <a:cs typeface="Calibri"/>
              </a:rPr>
              <a:t>u</a:t>
            </a:r>
            <a:r>
              <a:rPr sz="3600" spc="-34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s</a:t>
            </a:r>
            <a:r>
              <a:rPr sz="3600" spc="-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lié</a:t>
            </a:r>
            <a:r>
              <a:rPr sz="3600" spc="9" baseline="3413" dirty="0" smtClean="0">
                <a:latin typeface="Calibri"/>
                <a:cs typeface="Calibri"/>
              </a:rPr>
              <a:t>e</a:t>
            </a:r>
            <a:r>
              <a:rPr sz="3600" spc="0" baseline="3413" dirty="0" smtClean="0">
                <a:latin typeface="Calibri"/>
                <a:cs typeface="Calibri"/>
              </a:rPr>
              <a:t>s à</a:t>
            </a:r>
            <a:r>
              <a:rPr sz="3600" spc="-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un domaine</a:t>
            </a:r>
            <a:endParaRPr sz="2400">
              <a:latin typeface="Calibri"/>
              <a:cs typeface="Calibri"/>
            </a:endParaRPr>
          </a:p>
          <a:p>
            <a:pPr marL="413512">
              <a:lnSpc>
                <a:spcPct val="101725"/>
              </a:lnSpc>
              <a:spcBef>
                <a:spcPts val="312"/>
              </a:spcBef>
            </a:pPr>
            <a:r>
              <a:rPr sz="900" spc="0" dirty="0" smtClean="0">
                <a:latin typeface="Arial"/>
                <a:cs typeface="Arial"/>
              </a:rPr>
              <a:t>●      </a:t>
            </a:r>
            <a:r>
              <a:rPr sz="900" spc="2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M</a:t>
            </a:r>
            <a:r>
              <a:rPr sz="2000" spc="-9" dirty="0" smtClean="0">
                <a:latin typeface="Calibri"/>
                <a:cs typeface="Calibri"/>
              </a:rPr>
              <a:t>é</a:t>
            </a:r>
            <a:r>
              <a:rPr sz="2000" spc="0" dirty="0" smtClean="0">
                <a:latin typeface="Calibri"/>
                <a:cs typeface="Calibri"/>
              </a:rPr>
              <a:t>tho</a:t>
            </a:r>
            <a:r>
              <a:rPr sz="2000" spc="4" dirty="0" smtClean="0">
                <a:latin typeface="Calibri"/>
                <a:cs typeface="Calibri"/>
              </a:rPr>
              <a:t>d</a:t>
            </a:r>
            <a:r>
              <a:rPr sz="2000" spc="0" dirty="0" smtClean="0">
                <a:latin typeface="Calibri"/>
                <a:cs typeface="Calibri"/>
              </a:rPr>
              <a:t>es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-59" dirty="0" smtClean="0">
                <a:latin typeface="Calibri"/>
                <a:cs typeface="Calibri"/>
              </a:rPr>
              <a:t>k</a:t>
            </a:r>
            <a:r>
              <a:rPr sz="2000" spc="-1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y</a:t>
            </a:r>
            <a:r>
              <a:rPr sz="2000" spc="4" dirty="0" smtClean="0">
                <a:latin typeface="Calibri"/>
                <a:cs typeface="Calibri"/>
              </a:rPr>
              <a:t>(</a:t>
            </a:r>
            <a:r>
              <a:rPr sz="2000" spc="0" dirty="0" smtClean="0">
                <a:latin typeface="Calibri"/>
                <a:cs typeface="Calibri"/>
              </a:rPr>
              <a:t>),</a:t>
            </a:r>
            <a:r>
              <a:rPr sz="2000" spc="4" dirty="0" smtClean="0">
                <a:latin typeface="Calibri"/>
                <a:cs typeface="Calibri"/>
              </a:rPr>
              <a:t> </a:t>
            </a:r>
            <a:r>
              <a:rPr sz="2000" spc="-4" dirty="0" smtClean="0">
                <a:latin typeface="Calibri"/>
                <a:cs typeface="Calibri"/>
              </a:rPr>
              <a:t>g</a:t>
            </a:r>
            <a:r>
              <a:rPr sz="2000" spc="-1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tI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4" dirty="0" smtClean="0">
                <a:latin typeface="Calibri"/>
                <a:cs typeface="Calibri"/>
              </a:rPr>
              <a:t>m</a:t>
            </a:r>
            <a:r>
              <a:rPr sz="2000" spc="0" dirty="0" smtClean="0">
                <a:latin typeface="Calibri"/>
                <a:cs typeface="Calibri"/>
              </a:rPr>
              <a:t>(</a:t>
            </a:r>
            <a:r>
              <a:rPr sz="2000" spc="4" dirty="0" smtClean="0">
                <a:latin typeface="Calibri"/>
                <a:cs typeface="Calibri"/>
              </a:rPr>
              <a:t>)</a:t>
            </a:r>
            <a:r>
              <a:rPr sz="2000" spc="0" dirty="0" smtClean="0">
                <a:latin typeface="Calibri"/>
                <a:cs typeface="Calibri"/>
              </a:rPr>
              <a:t>, s</a:t>
            </a:r>
            <a:r>
              <a:rPr sz="2000" spc="-1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tI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4" dirty="0" smtClean="0">
                <a:latin typeface="Calibri"/>
                <a:cs typeface="Calibri"/>
              </a:rPr>
              <a:t>m</a:t>
            </a:r>
            <a:r>
              <a:rPr sz="2000" spc="0" dirty="0" smtClean="0">
                <a:latin typeface="Calibri"/>
                <a:cs typeface="Calibri"/>
              </a:rPr>
              <a:t>(</a:t>
            </a:r>
            <a:r>
              <a:rPr sz="2000" spc="4" dirty="0" smtClean="0">
                <a:latin typeface="Calibri"/>
                <a:cs typeface="Calibri"/>
              </a:rPr>
              <a:t>)</a:t>
            </a:r>
            <a:r>
              <a:rPr sz="2000" spc="0" dirty="0" smtClean="0">
                <a:latin typeface="Calibri"/>
                <a:cs typeface="Calibri"/>
              </a:rPr>
              <a:t>,</a:t>
            </a:r>
            <a:r>
              <a:rPr sz="2000" spc="19" dirty="0" smtClean="0">
                <a:latin typeface="Calibri"/>
                <a:cs typeface="Calibri"/>
              </a:rPr>
              <a:t> 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4" dirty="0" smtClean="0">
                <a:latin typeface="Calibri"/>
                <a:cs typeface="Calibri"/>
              </a:rPr>
              <a:t>m</a:t>
            </a:r>
            <a:r>
              <a:rPr sz="2000" spc="-14" dirty="0" smtClean="0">
                <a:latin typeface="Calibri"/>
                <a:cs typeface="Calibri"/>
              </a:rPr>
              <a:t>o</a:t>
            </a:r>
            <a:r>
              <a:rPr sz="2000" spc="-29" dirty="0" smtClean="0">
                <a:latin typeface="Calibri"/>
                <a:cs typeface="Calibri"/>
              </a:rPr>
              <a:t>v</a:t>
            </a:r>
            <a:r>
              <a:rPr sz="2000" spc="0" dirty="0" smtClean="0">
                <a:latin typeface="Calibri"/>
                <a:cs typeface="Calibri"/>
              </a:rPr>
              <a:t>eI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4" dirty="0" smtClean="0">
                <a:latin typeface="Calibri"/>
                <a:cs typeface="Calibri"/>
              </a:rPr>
              <a:t>m</a:t>
            </a:r>
            <a:r>
              <a:rPr sz="2000" spc="0" dirty="0" smtClean="0">
                <a:latin typeface="Calibri"/>
                <a:cs typeface="Calibri"/>
              </a:rPr>
              <a:t>(</a:t>
            </a:r>
            <a:r>
              <a:rPr sz="2000" spc="4" dirty="0" smtClean="0">
                <a:latin typeface="Calibri"/>
                <a:cs typeface="Calibri"/>
              </a:rPr>
              <a:t>)</a:t>
            </a:r>
            <a:r>
              <a:rPr sz="2000" spc="0" dirty="0" smtClean="0">
                <a:latin typeface="Calibri"/>
                <a:cs typeface="Calibri"/>
              </a:rPr>
              <a:t>,</a:t>
            </a:r>
            <a:r>
              <a:rPr sz="2000" spc="3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clear</a:t>
            </a:r>
            <a:r>
              <a:rPr sz="2000" spc="4" dirty="0" smtClean="0">
                <a:latin typeface="Calibri"/>
                <a:cs typeface="Calibri"/>
              </a:rPr>
              <a:t>()</a:t>
            </a:r>
            <a:endParaRPr sz="2000">
              <a:latin typeface="Calibri"/>
              <a:cs typeface="Calibri"/>
            </a:endParaRPr>
          </a:p>
          <a:p>
            <a:pPr marL="413512" marR="38176">
              <a:lnSpc>
                <a:spcPct val="101725"/>
              </a:lnSpc>
              <a:spcBef>
                <a:spcPts val="434"/>
              </a:spcBef>
            </a:pPr>
            <a:r>
              <a:rPr sz="900" spc="0" dirty="0" smtClean="0">
                <a:latin typeface="Arial"/>
                <a:cs typeface="Arial"/>
              </a:rPr>
              <a:t>●      </a:t>
            </a:r>
            <a:r>
              <a:rPr sz="900" spc="29" dirty="0" smtClean="0">
                <a:latin typeface="Arial"/>
                <a:cs typeface="Arial"/>
              </a:rPr>
              <a:t> </a:t>
            </a:r>
            <a:r>
              <a:rPr sz="2000" spc="-44" dirty="0" smtClean="0">
                <a:latin typeface="Calibri"/>
                <a:cs typeface="Calibri"/>
              </a:rPr>
              <a:t>A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tr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b</a:t>
            </a:r>
            <a:r>
              <a:rPr sz="2000" spc="4" dirty="0" smtClean="0">
                <a:latin typeface="Calibri"/>
                <a:cs typeface="Calibri"/>
              </a:rPr>
              <a:t>u</a:t>
            </a:r>
            <a:r>
              <a:rPr sz="2000" spc="0" dirty="0" smtClean="0">
                <a:latin typeface="Calibri"/>
                <a:cs typeface="Calibri"/>
              </a:rPr>
              <a:t>t l</a:t>
            </a:r>
            <a:r>
              <a:rPr sz="2000" spc="-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n</a:t>
            </a:r>
            <a:r>
              <a:rPr sz="2000" spc="-29" dirty="0" smtClean="0">
                <a:latin typeface="Calibri"/>
                <a:cs typeface="Calibri"/>
              </a:rPr>
              <a:t>g</a:t>
            </a:r>
            <a:r>
              <a:rPr sz="2000" spc="0" dirty="0" smtClean="0">
                <a:latin typeface="Calibri"/>
                <a:cs typeface="Calibri"/>
              </a:rPr>
              <a:t>th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5051014"/>
            <a:ext cx="4088030" cy="17307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545"/>
              </a:lnSpc>
              <a:spcBef>
                <a:spcPts val="127"/>
              </a:spcBef>
            </a:pPr>
            <a:r>
              <a:rPr sz="1575" spc="0" baseline="8282" dirty="0" smtClean="0">
                <a:latin typeface="Arial"/>
                <a:cs typeface="Arial"/>
              </a:rPr>
              <a:t>●    </a:t>
            </a:r>
            <a:r>
              <a:rPr sz="1575" spc="223" baseline="8282" dirty="0" smtClean="0">
                <a:latin typeface="Arial"/>
                <a:cs typeface="Arial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Obj</a:t>
            </a:r>
            <a:r>
              <a:rPr sz="3600" spc="-9" baseline="3413" dirty="0" smtClean="0">
                <a:latin typeface="Calibri"/>
                <a:cs typeface="Calibri"/>
              </a:rPr>
              <a:t>e</a:t>
            </a:r>
            <a:r>
              <a:rPr sz="3600" spc="0" baseline="3413" dirty="0" smtClean="0">
                <a:latin typeface="Calibri"/>
                <a:cs typeface="Calibri"/>
              </a:rPr>
              <a:t>ts :</a:t>
            </a:r>
            <a:endParaRPr sz="2400">
              <a:latin typeface="Calibri"/>
              <a:cs typeface="Calibri"/>
            </a:endParaRPr>
          </a:p>
          <a:p>
            <a:pPr marL="404368">
              <a:lnSpc>
                <a:spcPct val="101725"/>
              </a:lnSpc>
              <a:spcBef>
                <a:spcPts val="307"/>
              </a:spcBef>
            </a:pPr>
            <a:r>
              <a:rPr sz="1500" spc="0" dirty="0" smtClean="0">
                <a:latin typeface="Arial"/>
                <a:cs typeface="Arial"/>
              </a:rPr>
              <a:t>–  </a:t>
            </a:r>
            <a:r>
              <a:rPr sz="1500" spc="23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se</a:t>
            </a:r>
            <a:r>
              <a:rPr sz="2000" spc="-9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on</a:t>
            </a:r>
            <a:r>
              <a:rPr sz="2000" spc="4" dirty="0" smtClean="0">
                <a:latin typeface="Calibri"/>
                <a:cs typeface="Calibri"/>
              </a:rPr>
              <a:t>S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o</a:t>
            </a:r>
            <a:r>
              <a:rPr sz="2000" spc="-3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a</a:t>
            </a:r>
            <a:r>
              <a:rPr sz="2000" spc="-4" dirty="0" smtClean="0">
                <a:latin typeface="Calibri"/>
                <a:cs typeface="Calibri"/>
              </a:rPr>
              <a:t>g</a:t>
            </a:r>
            <a:r>
              <a:rPr sz="2000" spc="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,</a:t>
            </a:r>
            <a:r>
              <a:rPr sz="2000" spc="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é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à </a:t>
            </a:r>
            <a:r>
              <a:rPr sz="2000" spc="4" dirty="0" smtClean="0">
                <a:latin typeface="Calibri"/>
                <a:cs typeface="Calibri"/>
              </a:rPr>
              <a:t>u</a:t>
            </a:r>
            <a:r>
              <a:rPr sz="2000" spc="0" dirty="0" smtClean="0">
                <a:latin typeface="Calibri"/>
                <a:cs typeface="Calibri"/>
              </a:rPr>
              <a:t>ne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se</a:t>
            </a:r>
            <a:r>
              <a:rPr sz="2000" spc="-9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  <a:p>
            <a:pPr marL="404368" marR="38176">
              <a:lnSpc>
                <a:spcPct val="101725"/>
              </a:lnSpc>
              <a:spcBef>
                <a:spcPts val="434"/>
              </a:spcBef>
            </a:pPr>
            <a:r>
              <a:rPr sz="1500" spc="0" dirty="0" smtClean="0">
                <a:latin typeface="Arial"/>
                <a:cs typeface="Arial"/>
              </a:rPr>
              <a:t>–  </a:t>
            </a:r>
            <a:r>
              <a:rPr sz="1500" spc="23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lo</a:t>
            </a:r>
            <a:r>
              <a:rPr sz="2000" spc="-9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alS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o</a:t>
            </a:r>
            <a:r>
              <a:rPr sz="2000" spc="-3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a</a:t>
            </a:r>
            <a:r>
              <a:rPr sz="2000" spc="-4" dirty="0" smtClean="0">
                <a:latin typeface="Calibri"/>
                <a:cs typeface="Calibri"/>
              </a:rPr>
              <a:t>g</a:t>
            </a:r>
            <a:r>
              <a:rPr sz="2000" spc="0" dirty="0" smtClean="0">
                <a:latin typeface="Calibri"/>
                <a:cs typeface="Calibri"/>
              </a:rPr>
              <a:t>e, </a:t>
            </a:r>
            <a:r>
              <a:rPr sz="2000" spc="-9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ié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à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un doma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ne</a:t>
            </a:r>
            <a:endParaRPr sz="2000">
              <a:latin typeface="Calibri"/>
              <a:cs typeface="Calibri"/>
            </a:endParaRPr>
          </a:p>
          <a:p>
            <a:pPr marL="2326487" marR="38176">
              <a:lnSpc>
                <a:spcPct val="95825"/>
              </a:lnSpc>
              <a:spcBef>
                <a:spcPts val="1374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R="458873" algn="r">
              <a:lnSpc>
                <a:spcPct val="95825"/>
              </a:lnSpc>
              <a:spcBef>
                <a:spcPts val="6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H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19050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030912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784976"/>
            <a:ext cx="9144000" cy="73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3609" y="2056765"/>
            <a:ext cx="6984746" cy="2308351"/>
          </a:xfrm>
          <a:custGeom>
            <a:avLst/>
            <a:gdLst/>
            <a:ahLst/>
            <a:cxnLst/>
            <a:rect l="l" t="t" r="r" b="b"/>
            <a:pathLst>
              <a:path w="6984746" h="2308352">
                <a:moveTo>
                  <a:pt x="0" y="2308351"/>
                </a:moveTo>
                <a:lnTo>
                  <a:pt x="6984746" y="2308351"/>
                </a:lnTo>
                <a:lnTo>
                  <a:pt x="6984746" y="0"/>
                </a:lnTo>
                <a:lnTo>
                  <a:pt x="0" y="0"/>
                </a:lnTo>
                <a:lnTo>
                  <a:pt x="0" y="230835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3609" y="2056765"/>
            <a:ext cx="6984746" cy="2308351"/>
          </a:xfrm>
          <a:custGeom>
            <a:avLst/>
            <a:gdLst/>
            <a:ahLst/>
            <a:cxnLst/>
            <a:rect l="l" t="t" r="r" b="b"/>
            <a:pathLst>
              <a:path w="6984746" h="2308352">
                <a:moveTo>
                  <a:pt x="0" y="2308351"/>
                </a:moveTo>
                <a:lnTo>
                  <a:pt x="6984746" y="2308351"/>
                </a:lnTo>
                <a:lnTo>
                  <a:pt x="6984746" y="0"/>
                </a:lnTo>
                <a:lnTo>
                  <a:pt x="0" y="0"/>
                </a:lnTo>
                <a:lnTo>
                  <a:pt x="0" y="230835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31634" y="1556765"/>
            <a:ext cx="1152779" cy="762126"/>
          </a:xfrm>
          <a:custGeom>
            <a:avLst/>
            <a:gdLst/>
            <a:ahLst/>
            <a:cxnLst/>
            <a:rect l="l" t="t" r="r" b="b"/>
            <a:pathLst>
              <a:path w="1152779" h="762126">
                <a:moveTo>
                  <a:pt x="0" y="421132"/>
                </a:moveTo>
                <a:lnTo>
                  <a:pt x="141986" y="762126"/>
                </a:lnTo>
                <a:lnTo>
                  <a:pt x="1152779" y="340995"/>
                </a:lnTo>
                <a:lnTo>
                  <a:pt x="1010666" y="0"/>
                </a:lnTo>
                <a:lnTo>
                  <a:pt x="0" y="4211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31634" y="1556765"/>
            <a:ext cx="1152779" cy="762126"/>
          </a:xfrm>
          <a:custGeom>
            <a:avLst/>
            <a:gdLst/>
            <a:ahLst/>
            <a:cxnLst/>
            <a:rect l="l" t="t" r="r" b="b"/>
            <a:pathLst>
              <a:path w="1152779" h="762126">
                <a:moveTo>
                  <a:pt x="0" y="421132"/>
                </a:moveTo>
                <a:lnTo>
                  <a:pt x="1010666" y="0"/>
                </a:lnTo>
                <a:lnTo>
                  <a:pt x="1152779" y="340995"/>
                </a:lnTo>
                <a:lnTo>
                  <a:pt x="141986" y="762126"/>
                </a:lnTo>
                <a:lnTo>
                  <a:pt x="0" y="42113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93306" y="1727073"/>
            <a:ext cx="846582" cy="451357"/>
          </a:xfrm>
          <a:custGeom>
            <a:avLst/>
            <a:gdLst/>
            <a:ahLst/>
            <a:cxnLst/>
            <a:rect l="l" t="t" r="r" b="b"/>
            <a:pathLst>
              <a:path w="846582" h="451357">
                <a:moveTo>
                  <a:pt x="563372" y="113029"/>
                </a:moveTo>
                <a:lnTo>
                  <a:pt x="560070" y="116077"/>
                </a:lnTo>
                <a:lnTo>
                  <a:pt x="557149" y="120396"/>
                </a:lnTo>
                <a:lnTo>
                  <a:pt x="555751" y="123189"/>
                </a:lnTo>
                <a:lnTo>
                  <a:pt x="554482" y="126491"/>
                </a:lnTo>
                <a:lnTo>
                  <a:pt x="553339" y="129666"/>
                </a:lnTo>
                <a:lnTo>
                  <a:pt x="552196" y="133730"/>
                </a:lnTo>
                <a:lnTo>
                  <a:pt x="551179" y="138429"/>
                </a:lnTo>
                <a:lnTo>
                  <a:pt x="545592" y="124967"/>
                </a:lnTo>
                <a:lnTo>
                  <a:pt x="544957" y="124078"/>
                </a:lnTo>
                <a:lnTo>
                  <a:pt x="542290" y="123062"/>
                </a:lnTo>
                <a:lnTo>
                  <a:pt x="539369" y="123825"/>
                </a:lnTo>
                <a:lnTo>
                  <a:pt x="536575" y="124967"/>
                </a:lnTo>
                <a:lnTo>
                  <a:pt x="533780" y="126237"/>
                </a:lnTo>
                <a:lnTo>
                  <a:pt x="530733" y="128269"/>
                </a:lnTo>
                <a:lnTo>
                  <a:pt x="530225" y="131317"/>
                </a:lnTo>
                <a:lnTo>
                  <a:pt x="568833" y="224154"/>
                </a:lnTo>
                <a:lnTo>
                  <a:pt x="569722" y="225298"/>
                </a:lnTo>
                <a:lnTo>
                  <a:pt x="572262" y="225805"/>
                </a:lnTo>
                <a:lnTo>
                  <a:pt x="575564" y="224916"/>
                </a:lnTo>
                <a:lnTo>
                  <a:pt x="578612" y="223774"/>
                </a:lnTo>
                <a:lnTo>
                  <a:pt x="581660" y="222376"/>
                </a:lnTo>
                <a:lnTo>
                  <a:pt x="585089" y="220090"/>
                </a:lnTo>
                <a:lnTo>
                  <a:pt x="585851" y="217042"/>
                </a:lnTo>
                <a:lnTo>
                  <a:pt x="560451" y="156082"/>
                </a:lnTo>
                <a:lnTo>
                  <a:pt x="561213" y="151256"/>
                </a:lnTo>
                <a:lnTo>
                  <a:pt x="562101" y="147192"/>
                </a:lnTo>
                <a:lnTo>
                  <a:pt x="562991" y="143763"/>
                </a:lnTo>
                <a:lnTo>
                  <a:pt x="563879" y="140207"/>
                </a:lnTo>
                <a:lnTo>
                  <a:pt x="564896" y="137413"/>
                </a:lnTo>
                <a:lnTo>
                  <a:pt x="567309" y="132714"/>
                </a:lnTo>
                <a:lnTo>
                  <a:pt x="569849" y="129412"/>
                </a:lnTo>
                <a:lnTo>
                  <a:pt x="572770" y="127000"/>
                </a:lnTo>
                <a:lnTo>
                  <a:pt x="575945" y="125729"/>
                </a:lnTo>
                <a:lnTo>
                  <a:pt x="578739" y="125094"/>
                </a:lnTo>
                <a:lnTo>
                  <a:pt x="582422" y="124587"/>
                </a:lnTo>
                <a:lnTo>
                  <a:pt x="585470" y="124332"/>
                </a:lnTo>
                <a:lnTo>
                  <a:pt x="588645" y="123443"/>
                </a:lnTo>
                <a:lnTo>
                  <a:pt x="588899" y="120650"/>
                </a:lnTo>
                <a:lnTo>
                  <a:pt x="588010" y="117728"/>
                </a:lnTo>
                <a:lnTo>
                  <a:pt x="586867" y="114935"/>
                </a:lnTo>
                <a:lnTo>
                  <a:pt x="585724" y="112013"/>
                </a:lnTo>
                <a:lnTo>
                  <a:pt x="584200" y="109092"/>
                </a:lnTo>
                <a:lnTo>
                  <a:pt x="581533" y="107314"/>
                </a:lnTo>
                <a:lnTo>
                  <a:pt x="578485" y="107314"/>
                </a:lnTo>
                <a:lnTo>
                  <a:pt x="575818" y="107823"/>
                </a:lnTo>
                <a:lnTo>
                  <a:pt x="573277" y="108330"/>
                </a:lnTo>
                <a:lnTo>
                  <a:pt x="569849" y="109474"/>
                </a:lnTo>
                <a:lnTo>
                  <a:pt x="566927" y="110616"/>
                </a:lnTo>
                <a:lnTo>
                  <a:pt x="563372" y="113029"/>
                </a:lnTo>
                <a:close/>
              </a:path>
              <a:path w="846582" h="451357">
                <a:moveTo>
                  <a:pt x="659002" y="186562"/>
                </a:moveTo>
                <a:lnTo>
                  <a:pt x="620395" y="93852"/>
                </a:lnTo>
                <a:lnTo>
                  <a:pt x="619760" y="92963"/>
                </a:lnTo>
                <a:lnTo>
                  <a:pt x="616839" y="92201"/>
                </a:lnTo>
                <a:lnTo>
                  <a:pt x="613664" y="92963"/>
                </a:lnTo>
                <a:lnTo>
                  <a:pt x="610489" y="94234"/>
                </a:lnTo>
                <a:lnTo>
                  <a:pt x="607441" y="95503"/>
                </a:lnTo>
                <a:lnTo>
                  <a:pt x="604012" y="97789"/>
                </a:lnTo>
                <a:lnTo>
                  <a:pt x="603376" y="100837"/>
                </a:lnTo>
                <a:lnTo>
                  <a:pt x="641985" y="193675"/>
                </a:lnTo>
                <a:lnTo>
                  <a:pt x="642874" y="194817"/>
                </a:lnTo>
                <a:lnTo>
                  <a:pt x="645414" y="195325"/>
                </a:lnTo>
                <a:lnTo>
                  <a:pt x="648716" y="194437"/>
                </a:lnTo>
                <a:lnTo>
                  <a:pt x="651764" y="193293"/>
                </a:lnTo>
                <a:lnTo>
                  <a:pt x="654812" y="191897"/>
                </a:lnTo>
                <a:lnTo>
                  <a:pt x="658241" y="189611"/>
                </a:lnTo>
                <a:lnTo>
                  <a:pt x="659002" y="186562"/>
                </a:lnTo>
                <a:close/>
              </a:path>
              <a:path w="846582" h="451357">
                <a:moveTo>
                  <a:pt x="588137" y="59436"/>
                </a:moveTo>
                <a:lnTo>
                  <a:pt x="586232" y="63626"/>
                </a:lnTo>
                <a:lnTo>
                  <a:pt x="586613" y="66675"/>
                </a:lnTo>
                <a:lnTo>
                  <a:pt x="588264" y="70612"/>
                </a:lnTo>
                <a:lnTo>
                  <a:pt x="589915" y="74549"/>
                </a:lnTo>
                <a:lnTo>
                  <a:pt x="591820" y="76962"/>
                </a:lnTo>
                <a:lnTo>
                  <a:pt x="595884" y="78486"/>
                </a:lnTo>
                <a:lnTo>
                  <a:pt x="598932" y="78104"/>
                </a:lnTo>
                <a:lnTo>
                  <a:pt x="602869" y="76453"/>
                </a:lnTo>
                <a:lnTo>
                  <a:pt x="606933" y="74675"/>
                </a:lnTo>
                <a:lnTo>
                  <a:pt x="609473" y="72898"/>
                </a:lnTo>
                <a:lnTo>
                  <a:pt x="611251" y="68706"/>
                </a:lnTo>
                <a:lnTo>
                  <a:pt x="610870" y="65659"/>
                </a:lnTo>
                <a:lnTo>
                  <a:pt x="609219" y="61722"/>
                </a:lnTo>
                <a:lnTo>
                  <a:pt x="607568" y="57785"/>
                </a:lnTo>
                <a:lnTo>
                  <a:pt x="605790" y="55372"/>
                </a:lnTo>
                <a:lnTo>
                  <a:pt x="601599" y="53848"/>
                </a:lnTo>
                <a:lnTo>
                  <a:pt x="598551" y="54228"/>
                </a:lnTo>
                <a:lnTo>
                  <a:pt x="594614" y="55879"/>
                </a:lnTo>
                <a:lnTo>
                  <a:pt x="590550" y="57657"/>
                </a:lnTo>
                <a:lnTo>
                  <a:pt x="588137" y="59436"/>
                </a:lnTo>
                <a:close/>
              </a:path>
              <a:path w="846582" h="451357">
                <a:moveTo>
                  <a:pt x="705103" y="210438"/>
                </a:moveTo>
                <a:lnTo>
                  <a:pt x="706120" y="211836"/>
                </a:lnTo>
                <a:lnTo>
                  <a:pt x="708660" y="212216"/>
                </a:lnTo>
                <a:lnTo>
                  <a:pt x="711962" y="211454"/>
                </a:lnTo>
                <a:lnTo>
                  <a:pt x="715010" y="210312"/>
                </a:lnTo>
                <a:lnTo>
                  <a:pt x="719074" y="208279"/>
                </a:lnTo>
                <a:lnTo>
                  <a:pt x="721868" y="206121"/>
                </a:lnTo>
                <a:lnTo>
                  <a:pt x="722122" y="203453"/>
                </a:lnTo>
                <a:lnTo>
                  <a:pt x="702818" y="157099"/>
                </a:lnTo>
                <a:lnTo>
                  <a:pt x="708660" y="145161"/>
                </a:lnTo>
                <a:lnTo>
                  <a:pt x="702310" y="142621"/>
                </a:lnTo>
                <a:lnTo>
                  <a:pt x="695198" y="138937"/>
                </a:lnTo>
                <a:lnTo>
                  <a:pt x="679830" y="101980"/>
                </a:lnTo>
                <a:lnTo>
                  <a:pt x="674624" y="79501"/>
                </a:lnTo>
                <a:lnTo>
                  <a:pt x="672973" y="83185"/>
                </a:lnTo>
                <a:lnTo>
                  <a:pt x="671322" y="87249"/>
                </a:lnTo>
                <a:lnTo>
                  <a:pt x="666115" y="74802"/>
                </a:lnTo>
                <a:lnTo>
                  <a:pt x="665479" y="73660"/>
                </a:lnTo>
                <a:lnTo>
                  <a:pt x="662686" y="72898"/>
                </a:lnTo>
                <a:lnTo>
                  <a:pt x="659892" y="73660"/>
                </a:lnTo>
                <a:lnTo>
                  <a:pt x="657225" y="74675"/>
                </a:lnTo>
                <a:lnTo>
                  <a:pt x="653796" y="76326"/>
                </a:lnTo>
                <a:lnTo>
                  <a:pt x="651128" y="78359"/>
                </a:lnTo>
                <a:lnTo>
                  <a:pt x="651128" y="81025"/>
                </a:lnTo>
                <a:lnTo>
                  <a:pt x="705103" y="210438"/>
                </a:lnTo>
                <a:close/>
              </a:path>
              <a:path w="846582" h="451357">
                <a:moveTo>
                  <a:pt x="759205" y="138811"/>
                </a:moveTo>
                <a:lnTo>
                  <a:pt x="760729" y="132968"/>
                </a:lnTo>
                <a:lnTo>
                  <a:pt x="762253" y="127000"/>
                </a:lnTo>
                <a:lnTo>
                  <a:pt x="762635" y="120523"/>
                </a:lnTo>
                <a:lnTo>
                  <a:pt x="761619" y="113284"/>
                </a:lnTo>
                <a:lnTo>
                  <a:pt x="760729" y="106044"/>
                </a:lnTo>
                <a:lnTo>
                  <a:pt x="758571" y="98425"/>
                </a:lnTo>
                <a:lnTo>
                  <a:pt x="755142" y="90297"/>
                </a:lnTo>
                <a:lnTo>
                  <a:pt x="752348" y="83565"/>
                </a:lnTo>
                <a:lnTo>
                  <a:pt x="749046" y="77469"/>
                </a:lnTo>
                <a:lnTo>
                  <a:pt x="745109" y="72136"/>
                </a:lnTo>
                <a:lnTo>
                  <a:pt x="741299" y="66675"/>
                </a:lnTo>
                <a:lnTo>
                  <a:pt x="736853" y="62229"/>
                </a:lnTo>
                <a:lnTo>
                  <a:pt x="732027" y="59054"/>
                </a:lnTo>
                <a:lnTo>
                  <a:pt x="727201" y="55752"/>
                </a:lnTo>
                <a:lnTo>
                  <a:pt x="721868" y="53721"/>
                </a:lnTo>
                <a:lnTo>
                  <a:pt x="716026" y="53086"/>
                </a:lnTo>
                <a:lnTo>
                  <a:pt x="710184" y="52450"/>
                </a:lnTo>
                <a:lnTo>
                  <a:pt x="703834" y="53593"/>
                </a:lnTo>
                <a:lnTo>
                  <a:pt x="697102" y="56387"/>
                </a:lnTo>
                <a:lnTo>
                  <a:pt x="694054" y="57657"/>
                </a:lnTo>
                <a:lnTo>
                  <a:pt x="691261" y="59181"/>
                </a:lnTo>
                <a:lnTo>
                  <a:pt x="688848" y="61087"/>
                </a:lnTo>
                <a:lnTo>
                  <a:pt x="684022" y="65150"/>
                </a:lnTo>
                <a:lnTo>
                  <a:pt x="679958" y="70230"/>
                </a:lnTo>
                <a:lnTo>
                  <a:pt x="678052" y="73025"/>
                </a:lnTo>
                <a:lnTo>
                  <a:pt x="676275" y="76326"/>
                </a:lnTo>
                <a:lnTo>
                  <a:pt x="674624" y="79501"/>
                </a:lnTo>
                <a:lnTo>
                  <a:pt x="679830" y="101980"/>
                </a:lnTo>
                <a:lnTo>
                  <a:pt x="681227" y="97536"/>
                </a:lnTo>
                <a:lnTo>
                  <a:pt x="682498" y="93599"/>
                </a:lnTo>
                <a:lnTo>
                  <a:pt x="684022" y="90297"/>
                </a:lnTo>
                <a:lnTo>
                  <a:pt x="685419" y="86994"/>
                </a:lnTo>
                <a:lnTo>
                  <a:pt x="687070" y="84200"/>
                </a:lnTo>
                <a:lnTo>
                  <a:pt x="688594" y="81914"/>
                </a:lnTo>
                <a:lnTo>
                  <a:pt x="692023" y="77597"/>
                </a:lnTo>
                <a:lnTo>
                  <a:pt x="695705" y="74549"/>
                </a:lnTo>
                <a:lnTo>
                  <a:pt x="700024" y="72389"/>
                </a:lnTo>
                <a:lnTo>
                  <a:pt x="704469" y="70485"/>
                </a:lnTo>
                <a:lnTo>
                  <a:pt x="708533" y="69976"/>
                </a:lnTo>
                <a:lnTo>
                  <a:pt x="712343" y="70865"/>
                </a:lnTo>
                <a:lnTo>
                  <a:pt x="716279" y="71627"/>
                </a:lnTo>
                <a:lnTo>
                  <a:pt x="719709" y="73405"/>
                </a:lnTo>
                <a:lnTo>
                  <a:pt x="722884" y="76073"/>
                </a:lnTo>
                <a:lnTo>
                  <a:pt x="726059" y="78739"/>
                </a:lnTo>
                <a:lnTo>
                  <a:pt x="728979" y="82168"/>
                </a:lnTo>
                <a:lnTo>
                  <a:pt x="731520" y="86360"/>
                </a:lnTo>
                <a:lnTo>
                  <a:pt x="734187" y="90424"/>
                </a:lnTo>
                <a:lnTo>
                  <a:pt x="736473" y="94868"/>
                </a:lnTo>
                <a:lnTo>
                  <a:pt x="738377" y="99694"/>
                </a:lnTo>
                <a:lnTo>
                  <a:pt x="740155" y="104012"/>
                </a:lnTo>
                <a:lnTo>
                  <a:pt x="741552" y="108457"/>
                </a:lnTo>
                <a:lnTo>
                  <a:pt x="742442" y="113029"/>
                </a:lnTo>
                <a:lnTo>
                  <a:pt x="743330" y="117728"/>
                </a:lnTo>
                <a:lnTo>
                  <a:pt x="743458" y="122174"/>
                </a:lnTo>
                <a:lnTo>
                  <a:pt x="743076" y="126364"/>
                </a:lnTo>
                <a:lnTo>
                  <a:pt x="742569" y="130555"/>
                </a:lnTo>
                <a:lnTo>
                  <a:pt x="741172" y="134365"/>
                </a:lnTo>
                <a:lnTo>
                  <a:pt x="739013" y="137667"/>
                </a:lnTo>
                <a:lnTo>
                  <a:pt x="736726" y="141097"/>
                </a:lnTo>
                <a:lnTo>
                  <a:pt x="733551" y="143637"/>
                </a:lnTo>
                <a:lnTo>
                  <a:pt x="729234" y="145414"/>
                </a:lnTo>
                <a:lnTo>
                  <a:pt x="724662" y="147319"/>
                </a:lnTo>
                <a:lnTo>
                  <a:pt x="719582" y="147700"/>
                </a:lnTo>
                <a:lnTo>
                  <a:pt x="714121" y="146430"/>
                </a:lnTo>
                <a:lnTo>
                  <a:pt x="708660" y="145161"/>
                </a:lnTo>
                <a:lnTo>
                  <a:pt x="702818" y="157099"/>
                </a:lnTo>
                <a:lnTo>
                  <a:pt x="706247" y="158368"/>
                </a:lnTo>
                <a:lnTo>
                  <a:pt x="709549" y="159512"/>
                </a:lnTo>
                <a:lnTo>
                  <a:pt x="712470" y="160400"/>
                </a:lnTo>
                <a:lnTo>
                  <a:pt x="715391" y="161289"/>
                </a:lnTo>
                <a:lnTo>
                  <a:pt x="718185" y="161798"/>
                </a:lnTo>
                <a:lnTo>
                  <a:pt x="720978" y="162051"/>
                </a:lnTo>
                <a:lnTo>
                  <a:pt x="723646" y="162305"/>
                </a:lnTo>
                <a:lnTo>
                  <a:pt x="726313" y="162178"/>
                </a:lnTo>
                <a:lnTo>
                  <a:pt x="728852" y="161798"/>
                </a:lnTo>
                <a:lnTo>
                  <a:pt x="731393" y="161416"/>
                </a:lnTo>
                <a:lnTo>
                  <a:pt x="734060" y="160527"/>
                </a:lnTo>
                <a:lnTo>
                  <a:pt x="736853" y="159385"/>
                </a:lnTo>
                <a:lnTo>
                  <a:pt x="743330" y="156717"/>
                </a:lnTo>
                <a:lnTo>
                  <a:pt x="748538" y="153162"/>
                </a:lnTo>
                <a:lnTo>
                  <a:pt x="752475" y="148589"/>
                </a:lnTo>
                <a:lnTo>
                  <a:pt x="756539" y="144017"/>
                </a:lnTo>
                <a:lnTo>
                  <a:pt x="759205" y="138811"/>
                </a:lnTo>
                <a:close/>
              </a:path>
              <a:path w="846582" h="451357">
                <a:moveTo>
                  <a:pt x="763777" y="30861"/>
                </a:moveTo>
                <a:lnTo>
                  <a:pt x="750951" y="36322"/>
                </a:lnTo>
                <a:lnTo>
                  <a:pt x="749173" y="37718"/>
                </a:lnTo>
                <a:lnTo>
                  <a:pt x="749046" y="40512"/>
                </a:lnTo>
                <a:lnTo>
                  <a:pt x="749808" y="43561"/>
                </a:lnTo>
                <a:lnTo>
                  <a:pt x="751459" y="47243"/>
                </a:lnTo>
                <a:lnTo>
                  <a:pt x="753491" y="49784"/>
                </a:lnTo>
                <a:lnTo>
                  <a:pt x="756666" y="50418"/>
                </a:lnTo>
                <a:lnTo>
                  <a:pt x="769620" y="44957"/>
                </a:lnTo>
                <a:lnTo>
                  <a:pt x="792226" y="99187"/>
                </a:lnTo>
                <a:lnTo>
                  <a:pt x="794512" y="104521"/>
                </a:lnTo>
                <a:lnTo>
                  <a:pt x="796925" y="108965"/>
                </a:lnTo>
                <a:lnTo>
                  <a:pt x="799592" y="112522"/>
                </a:lnTo>
                <a:lnTo>
                  <a:pt x="802259" y="116077"/>
                </a:lnTo>
                <a:lnTo>
                  <a:pt x="805179" y="118617"/>
                </a:lnTo>
                <a:lnTo>
                  <a:pt x="808482" y="120396"/>
                </a:lnTo>
                <a:lnTo>
                  <a:pt x="811657" y="122047"/>
                </a:lnTo>
                <a:lnTo>
                  <a:pt x="815340" y="122809"/>
                </a:lnTo>
                <a:lnTo>
                  <a:pt x="819276" y="122554"/>
                </a:lnTo>
                <a:lnTo>
                  <a:pt x="823214" y="122427"/>
                </a:lnTo>
                <a:lnTo>
                  <a:pt x="827659" y="121285"/>
                </a:lnTo>
                <a:lnTo>
                  <a:pt x="832485" y="119379"/>
                </a:lnTo>
                <a:lnTo>
                  <a:pt x="835533" y="117982"/>
                </a:lnTo>
                <a:lnTo>
                  <a:pt x="838580" y="116204"/>
                </a:lnTo>
                <a:lnTo>
                  <a:pt x="841248" y="114426"/>
                </a:lnTo>
                <a:lnTo>
                  <a:pt x="844550" y="111632"/>
                </a:lnTo>
                <a:lnTo>
                  <a:pt x="846582" y="108330"/>
                </a:lnTo>
                <a:lnTo>
                  <a:pt x="846327" y="104775"/>
                </a:lnTo>
                <a:lnTo>
                  <a:pt x="844930" y="101091"/>
                </a:lnTo>
                <a:lnTo>
                  <a:pt x="843915" y="98805"/>
                </a:lnTo>
                <a:lnTo>
                  <a:pt x="840994" y="95630"/>
                </a:lnTo>
                <a:lnTo>
                  <a:pt x="838326" y="97027"/>
                </a:lnTo>
                <a:lnTo>
                  <a:pt x="835405" y="99822"/>
                </a:lnTo>
                <a:lnTo>
                  <a:pt x="832230" y="102235"/>
                </a:lnTo>
                <a:lnTo>
                  <a:pt x="829310" y="103631"/>
                </a:lnTo>
                <a:lnTo>
                  <a:pt x="824357" y="105663"/>
                </a:lnTo>
                <a:lnTo>
                  <a:pt x="820293" y="105410"/>
                </a:lnTo>
                <a:lnTo>
                  <a:pt x="817118" y="102997"/>
                </a:lnTo>
                <a:lnTo>
                  <a:pt x="813816" y="100456"/>
                </a:lnTo>
                <a:lnTo>
                  <a:pt x="810895" y="96012"/>
                </a:lnTo>
                <a:lnTo>
                  <a:pt x="808227" y="89662"/>
                </a:lnTo>
                <a:lnTo>
                  <a:pt x="786638" y="37973"/>
                </a:lnTo>
                <a:lnTo>
                  <a:pt x="810514" y="28066"/>
                </a:lnTo>
                <a:lnTo>
                  <a:pt x="812292" y="25273"/>
                </a:lnTo>
                <a:lnTo>
                  <a:pt x="812038" y="22098"/>
                </a:lnTo>
                <a:lnTo>
                  <a:pt x="811022" y="19557"/>
                </a:lnTo>
                <a:lnTo>
                  <a:pt x="809878" y="17272"/>
                </a:lnTo>
                <a:lnTo>
                  <a:pt x="807212" y="13969"/>
                </a:lnTo>
                <a:lnTo>
                  <a:pt x="804545" y="13842"/>
                </a:lnTo>
                <a:lnTo>
                  <a:pt x="780796" y="23875"/>
                </a:lnTo>
                <a:lnTo>
                  <a:pt x="771651" y="1777"/>
                </a:lnTo>
                <a:lnTo>
                  <a:pt x="770636" y="635"/>
                </a:lnTo>
                <a:lnTo>
                  <a:pt x="768096" y="0"/>
                </a:lnTo>
                <a:lnTo>
                  <a:pt x="764794" y="762"/>
                </a:lnTo>
                <a:lnTo>
                  <a:pt x="761746" y="2031"/>
                </a:lnTo>
                <a:lnTo>
                  <a:pt x="758698" y="3301"/>
                </a:lnTo>
                <a:lnTo>
                  <a:pt x="755269" y="5714"/>
                </a:lnTo>
                <a:lnTo>
                  <a:pt x="754634" y="8889"/>
                </a:lnTo>
                <a:lnTo>
                  <a:pt x="763777" y="30861"/>
                </a:lnTo>
                <a:close/>
              </a:path>
              <a:path w="846582" h="451357">
                <a:moveTo>
                  <a:pt x="18542" y="443484"/>
                </a:moveTo>
                <a:lnTo>
                  <a:pt x="19939" y="446659"/>
                </a:lnTo>
                <a:lnTo>
                  <a:pt x="22351" y="449834"/>
                </a:lnTo>
                <a:lnTo>
                  <a:pt x="25400" y="451103"/>
                </a:lnTo>
                <a:lnTo>
                  <a:pt x="28194" y="451357"/>
                </a:lnTo>
                <a:lnTo>
                  <a:pt x="31623" y="451103"/>
                </a:lnTo>
                <a:lnTo>
                  <a:pt x="39370" y="449706"/>
                </a:lnTo>
                <a:lnTo>
                  <a:pt x="48895" y="445897"/>
                </a:lnTo>
                <a:lnTo>
                  <a:pt x="53213" y="443102"/>
                </a:lnTo>
                <a:lnTo>
                  <a:pt x="59436" y="436625"/>
                </a:lnTo>
                <a:lnTo>
                  <a:pt x="62611" y="428878"/>
                </a:lnTo>
                <a:lnTo>
                  <a:pt x="63753" y="420369"/>
                </a:lnTo>
                <a:lnTo>
                  <a:pt x="62865" y="415543"/>
                </a:lnTo>
                <a:lnTo>
                  <a:pt x="60451" y="405764"/>
                </a:lnTo>
                <a:lnTo>
                  <a:pt x="58293" y="400430"/>
                </a:lnTo>
                <a:lnTo>
                  <a:pt x="17779" y="303275"/>
                </a:lnTo>
                <a:lnTo>
                  <a:pt x="14097" y="301751"/>
                </a:lnTo>
                <a:lnTo>
                  <a:pt x="10668" y="302640"/>
                </a:lnTo>
                <a:lnTo>
                  <a:pt x="7620" y="303784"/>
                </a:lnTo>
                <a:lnTo>
                  <a:pt x="4445" y="305180"/>
                </a:lnTo>
                <a:lnTo>
                  <a:pt x="889" y="307593"/>
                </a:lnTo>
                <a:lnTo>
                  <a:pt x="0" y="310641"/>
                </a:lnTo>
                <a:lnTo>
                  <a:pt x="39750" y="406146"/>
                </a:lnTo>
                <a:lnTo>
                  <a:pt x="41655" y="410590"/>
                </a:lnTo>
                <a:lnTo>
                  <a:pt x="42925" y="414274"/>
                </a:lnTo>
                <a:lnTo>
                  <a:pt x="43561" y="417322"/>
                </a:lnTo>
                <a:lnTo>
                  <a:pt x="44069" y="420369"/>
                </a:lnTo>
                <a:lnTo>
                  <a:pt x="43688" y="424814"/>
                </a:lnTo>
                <a:lnTo>
                  <a:pt x="42418" y="428625"/>
                </a:lnTo>
                <a:lnTo>
                  <a:pt x="39624" y="431164"/>
                </a:lnTo>
                <a:lnTo>
                  <a:pt x="35433" y="433197"/>
                </a:lnTo>
                <a:lnTo>
                  <a:pt x="31242" y="434593"/>
                </a:lnTo>
                <a:lnTo>
                  <a:pt x="27686" y="434848"/>
                </a:lnTo>
                <a:lnTo>
                  <a:pt x="24638" y="434848"/>
                </a:lnTo>
                <a:lnTo>
                  <a:pt x="20827" y="434339"/>
                </a:lnTo>
                <a:lnTo>
                  <a:pt x="17399" y="434975"/>
                </a:lnTo>
                <a:lnTo>
                  <a:pt x="16637" y="437768"/>
                </a:lnTo>
                <a:lnTo>
                  <a:pt x="17399" y="440689"/>
                </a:lnTo>
                <a:lnTo>
                  <a:pt x="18542" y="443484"/>
                </a:lnTo>
                <a:close/>
              </a:path>
              <a:path w="846582" h="451357">
                <a:moveTo>
                  <a:pt x="174498" y="388492"/>
                </a:moveTo>
                <a:lnTo>
                  <a:pt x="148463" y="326009"/>
                </a:lnTo>
                <a:lnTo>
                  <a:pt x="146050" y="320166"/>
                </a:lnTo>
                <a:lnTo>
                  <a:pt x="143255" y="315467"/>
                </a:lnTo>
                <a:lnTo>
                  <a:pt x="140208" y="311657"/>
                </a:lnTo>
                <a:lnTo>
                  <a:pt x="137033" y="307848"/>
                </a:lnTo>
                <a:lnTo>
                  <a:pt x="133476" y="305180"/>
                </a:lnTo>
                <a:lnTo>
                  <a:pt x="129286" y="303402"/>
                </a:lnTo>
                <a:lnTo>
                  <a:pt x="125222" y="301751"/>
                </a:lnTo>
                <a:lnTo>
                  <a:pt x="120523" y="301116"/>
                </a:lnTo>
                <a:lnTo>
                  <a:pt x="115189" y="301498"/>
                </a:lnTo>
                <a:lnTo>
                  <a:pt x="109982" y="301878"/>
                </a:lnTo>
                <a:lnTo>
                  <a:pt x="104013" y="303529"/>
                </a:lnTo>
                <a:lnTo>
                  <a:pt x="97282" y="306324"/>
                </a:lnTo>
                <a:lnTo>
                  <a:pt x="93725" y="307848"/>
                </a:lnTo>
                <a:lnTo>
                  <a:pt x="90297" y="309625"/>
                </a:lnTo>
                <a:lnTo>
                  <a:pt x="87122" y="311657"/>
                </a:lnTo>
                <a:lnTo>
                  <a:pt x="83820" y="313816"/>
                </a:lnTo>
                <a:lnTo>
                  <a:pt x="81025" y="315975"/>
                </a:lnTo>
                <a:lnTo>
                  <a:pt x="78486" y="318262"/>
                </a:lnTo>
                <a:lnTo>
                  <a:pt x="75946" y="320421"/>
                </a:lnTo>
                <a:lnTo>
                  <a:pt x="72009" y="324738"/>
                </a:lnTo>
                <a:lnTo>
                  <a:pt x="69088" y="328675"/>
                </a:lnTo>
                <a:lnTo>
                  <a:pt x="67691" y="332359"/>
                </a:lnTo>
                <a:lnTo>
                  <a:pt x="68579" y="336041"/>
                </a:lnTo>
                <a:lnTo>
                  <a:pt x="69723" y="338709"/>
                </a:lnTo>
                <a:lnTo>
                  <a:pt x="71627" y="341884"/>
                </a:lnTo>
                <a:lnTo>
                  <a:pt x="74802" y="343153"/>
                </a:lnTo>
                <a:lnTo>
                  <a:pt x="77343" y="341502"/>
                </a:lnTo>
                <a:lnTo>
                  <a:pt x="79755" y="338074"/>
                </a:lnTo>
                <a:lnTo>
                  <a:pt x="83439" y="333882"/>
                </a:lnTo>
                <a:lnTo>
                  <a:pt x="87884" y="329311"/>
                </a:lnTo>
                <a:lnTo>
                  <a:pt x="90804" y="326898"/>
                </a:lnTo>
                <a:lnTo>
                  <a:pt x="93725" y="324612"/>
                </a:lnTo>
                <a:lnTo>
                  <a:pt x="97282" y="322452"/>
                </a:lnTo>
                <a:lnTo>
                  <a:pt x="101473" y="320801"/>
                </a:lnTo>
                <a:lnTo>
                  <a:pt x="105410" y="319150"/>
                </a:lnTo>
                <a:lnTo>
                  <a:pt x="108966" y="318262"/>
                </a:lnTo>
                <a:lnTo>
                  <a:pt x="112014" y="318007"/>
                </a:lnTo>
                <a:lnTo>
                  <a:pt x="115062" y="317880"/>
                </a:lnTo>
                <a:lnTo>
                  <a:pt x="117855" y="318262"/>
                </a:lnTo>
                <a:lnTo>
                  <a:pt x="120269" y="319404"/>
                </a:lnTo>
                <a:lnTo>
                  <a:pt x="124841" y="322325"/>
                </a:lnTo>
                <a:lnTo>
                  <a:pt x="128650" y="327151"/>
                </a:lnTo>
                <a:lnTo>
                  <a:pt x="130301" y="330200"/>
                </a:lnTo>
                <a:lnTo>
                  <a:pt x="131825" y="333755"/>
                </a:lnTo>
                <a:lnTo>
                  <a:pt x="134874" y="340994"/>
                </a:lnTo>
                <a:lnTo>
                  <a:pt x="122047" y="346328"/>
                </a:lnTo>
                <a:lnTo>
                  <a:pt x="114808" y="349250"/>
                </a:lnTo>
                <a:lnTo>
                  <a:pt x="108585" y="352678"/>
                </a:lnTo>
                <a:lnTo>
                  <a:pt x="103377" y="356362"/>
                </a:lnTo>
                <a:lnTo>
                  <a:pt x="98171" y="360044"/>
                </a:lnTo>
                <a:lnTo>
                  <a:pt x="94107" y="363981"/>
                </a:lnTo>
                <a:lnTo>
                  <a:pt x="91186" y="368173"/>
                </a:lnTo>
                <a:lnTo>
                  <a:pt x="88265" y="372363"/>
                </a:lnTo>
                <a:lnTo>
                  <a:pt x="86487" y="376809"/>
                </a:lnTo>
                <a:lnTo>
                  <a:pt x="85978" y="381507"/>
                </a:lnTo>
                <a:lnTo>
                  <a:pt x="85471" y="386206"/>
                </a:lnTo>
                <a:lnTo>
                  <a:pt x="86233" y="391287"/>
                </a:lnTo>
                <a:lnTo>
                  <a:pt x="88392" y="396493"/>
                </a:lnTo>
                <a:lnTo>
                  <a:pt x="90297" y="400938"/>
                </a:lnTo>
                <a:lnTo>
                  <a:pt x="92710" y="404622"/>
                </a:lnTo>
                <a:lnTo>
                  <a:pt x="95758" y="407415"/>
                </a:lnTo>
                <a:lnTo>
                  <a:pt x="98678" y="410337"/>
                </a:lnTo>
                <a:lnTo>
                  <a:pt x="102108" y="412368"/>
                </a:lnTo>
                <a:lnTo>
                  <a:pt x="105918" y="413638"/>
                </a:lnTo>
                <a:lnTo>
                  <a:pt x="105537" y="388365"/>
                </a:lnTo>
                <a:lnTo>
                  <a:pt x="104267" y="385572"/>
                </a:lnTo>
                <a:lnTo>
                  <a:pt x="103759" y="382904"/>
                </a:lnTo>
                <a:lnTo>
                  <a:pt x="104013" y="380238"/>
                </a:lnTo>
                <a:lnTo>
                  <a:pt x="104140" y="377698"/>
                </a:lnTo>
                <a:lnTo>
                  <a:pt x="105028" y="375030"/>
                </a:lnTo>
                <a:lnTo>
                  <a:pt x="106679" y="372617"/>
                </a:lnTo>
                <a:lnTo>
                  <a:pt x="110617" y="367791"/>
                </a:lnTo>
                <a:lnTo>
                  <a:pt x="113792" y="365505"/>
                </a:lnTo>
                <a:lnTo>
                  <a:pt x="116840" y="363347"/>
                </a:lnTo>
                <a:lnTo>
                  <a:pt x="120776" y="361188"/>
                </a:lnTo>
                <a:lnTo>
                  <a:pt x="125475" y="359282"/>
                </a:lnTo>
                <a:lnTo>
                  <a:pt x="139953" y="353187"/>
                </a:lnTo>
                <a:lnTo>
                  <a:pt x="148209" y="372872"/>
                </a:lnTo>
                <a:lnTo>
                  <a:pt x="145923" y="379349"/>
                </a:lnTo>
                <a:lnTo>
                  <a:pt x="146685" y="401065"/>
                </a:lnTo>
                <a:lnTo>
                  <a:pt x="150622" y="396621"/>
                </a:lnTo>
                <a:lnTo>
                  <a:pt x="153797" y="391413"/>
                </a:lnTo>
                <a:lnTo>
                  <a:pt x="155955" y="385317"/>
                </a:lnTo>
                <a:lnTo>
                  <a:pt x="159893" y="394588"/>
                </a:lnTo>
                <a:lnTo>
                  <a:pt x="160147" y="395477"/>
                </a:lnTo>
                <a:lnTo>
                  <a:pt x="162941" y="396366"/>
                </a:lnTo>
                <a:lnTo>
                  <a:pt x="166624" y="395477"/>
                </a:lnTo>
                <a:lnTo>
                  <a:pt x="170307" y="393953"/>
                </a:lnTo>
                <a:lnTo>
                  <a:pt x="174117" y="391413"/>
                </a:lnTo>
                <a:lnTo>
                  <a:pt x="174498" y="388492"/>
                </a:lnTo>
                <a:close/>
              </a:path>
              <a:path w="846582" h="451357">
                <a:moveTo>
                  <a:pt x="137668" y="392175"/>
                </a:moveTo>
                <a:lnTo>
                  <a:pt x="133985" y="394969"/>
                </a:lnTo>
                <a:lnTo>
                  <a:pt x="129540" y="396875"/>
                </a:lnTo>
                <a:lnTo>
                  <a:pt x="123951" y="399161"/>
                </a:lnTo>
                <a:lnTo>
                  <a:pt x="119125" y="399541"/>
                </a:lnTo>
                <a:lnTo>
                  <a:pt x="114808" y="398017"/>
                </a:lnTo>
                <a:lnTo>
                  <a:pt x="110617" y="396366"/>
                </a:lnTo>
                <a:lnTo>
                  <a:pt x="107442" y="393191"/>
                </a:lnTo>
                <a:lnTo>
                  <a:pt x="105537" y="388365"/>
                </a:lnTo>
                <a:lnTo>
                  <a:pt x="105918" y="413638"/>
                </a:lnTo>
                <a:lnTo>
                  <a:pt x="109727" y="414909"/>
                </a:lnTo>
                <a:lnTo>
                  <a:pt x="113792" y="415289"/>
                </a:lnTo>
                <a:lnTo>
                  <a:pt x="118364" y="414909"/>
                </a:lnTo>
                <a:lnTo>
                  <a:pt x="122809" y="414527"/>
                </a:lnTo>
                <a:lnTo>
                  <a:pt x="127508" y="413385"/>
                </a:lnTo>
                <a:lnTo>
                  <a:pt x="132334" y="411352"/>
                </a:lnTo>
                <a:lnTo>
                  <a:pt x="137922" y="408939"/>
                </a:lnTo>
                <a:lnTo>
                  <a:pt x="142621" y="405638"/>
                </a:lnTo>
                <a:lnTo>
                  <a:pt x="146685" y="401065"/>
                </a:lnTo>
                <a:lnTo>
                  <a:pt x="145923" y="379349"/>
                </a:lnTo>
                <a:lnTo>
                  <a:pt x="143383" y="384428"/>
                </a:lnTo>
                <a:lnTo>
                  <a:pt x="140462" y="388365"/>
                </a:lnTo>
                <a:lnTo>
                  <a:pt x="137668" y="392175"/>
                </a:lnTo>
                <a:close/>
              </a:path>
              <a:path w="846582" h="451357">
                <a:moveTo>
                  <a:pt x="242697" y="363474"/>
                </a:moveTo>
                <a:lnTo>
                  <a:pt x="245872" y="360806"/>
                </a:lnTo>
                <a:lnTo>
                  <a:pt x="246379" y="357886"/>
                </a:lnTo>
                <a:lnTo>
                  <a:pt x="241300" y="256539"/>
                </a:lnTo>
                <a:lnTo>
                  <a:pt x="241046" y="254635"/>
                </a:lnTo>
                <a:lnTo>
                  <a:pt x="240411" y="251840"/>
                </a:lnTo>
                <a:lnTo>
                  <a:pt x="239014" y="250316"/>
                </a:lnTo>
                <a:lnTo>
                  <a:pt x="236220" y="250316"/>
                </a:lnTo>
                <a:lnTo>
                  <a:pt x="229362" y="252984"/>
                </a:lnTo>
                <a:lnTo>
                  <a:pt x="223774" y="256412"/>
                </a:lnTo>
                <a:lnTo>
                  <a:pt x="223139" y="259461"/>
                </a:lnTo>
                <a:lnTo>
                  <a:pt x="229235" y="346582"/>
                </a:lnTo>
                <a:lnTo>
                  <a:pt x="228473" y="346963"/>
                </a:lnTo>
                <a:lnTo>
                  <a:pt x="170434" y="281431"/>
                </a:lnTo>
                <a:lnTo>
                  <a:pt x="168910" y="280162"/>
                </a:lnTo>
                <a:lnTo>
                  <a:pt x="166243" y="279780"/>
                </a:lnTo>
                <a:lnTo>
                  <a:pt x="162814" y="280797"/>
                </a:lnTo>
                <a:lnTo>
                  <a:pt x="159130" y="282193"/>
                </a:lnTo>
                <a:lnTo>
                  <a:pt x="155194" y="283972"/>
                </a:lnTo>
                <a:lnTo>
                  <a:pt x="151892" y="287019"/>
                </a:lnTo>
                <a:lnTo>
                  <a:pt x="152653" y="289687"/>
                </a:lnTo>
                <a:lnTo>
                  <a:pt x="154940" y="292607"/>
                </a:lnTo>
                <a:lnTo>
                  <a:pt x="223139" y="367538"/>
                </a:lnTo>
                <a:lnTo>
                  <a:pt x="223647" y="368173"/>
                </a:lnTo>
                <a:lnTo>
                  <a:pt x="226568" y="369188"/>
                </a:lnTo>
                <a:lnTo>
                  <a:pt x="229616" y="368807"/>
                </a:lnTo>
                <a:lnTo>
                  <a:pt x="232537" y="367918"/>
                </a:lnTo>
                <a:lnTo>
                  <a:pt x="236347" y="366394"/>
                </a:lnTo>
                <a:lnTo>
                  <a:pt x="240029" y="364743"/>
                </a:lnTo>
                <a:lnTo>
                  <a:pt x="242697" y="363474"/>
                </a:lnTo>
                <a:close/>
              </a:path>
              <a:path w="846582" h="451357">
                <a:moveTo>
                  <a:pt x="365760" y="308863"/>
                </a:moveTo>
                <a:lnTo>
                  <a:pt x="339725" y="246252"/>
                </a:lnTo>
                <a:lnTo>
                  <a:pt x="337312" y="240537"/>
                </a:lnTo>
                <a:lnTo>
                  <a:pt x="334645" y="235712"/>
                </a:lnTo>
                <a:lnTo>
                  <a:pt x="331470" y="231901"/>
                </a:lnTo>
                <a:lnTo>
                  <a:pt x="328422" y="228218"/>
                </a:lnTo>
                <a:lnTo>
                  <a:pt x="324739" y="225425"/>
                </a:lnTo>
                <a:lnTo>
                  <a:pt x="320675" y="223647"/>
                </a:lnTo>
                <a:lnTo>
                  <a:pt x="316611" y="221996"/>
                </a:lnTo>
                <a:lnTo>
                  <a:pt x="311912" y="221361"/>
                </a:lnTo>
                <a:lnTo>
                  <a:pt x="306577" y="221741"/>
                </a:lnTo>
                <a:lnTo>
                  <a:pt x="301244" y="222250"/>
                </a:lnTo>
                <a:lnTo>
                  <a:pt x="295275" y="223774"/>
                </a:lnTo>
                <a:lnTo>
                  <a:pt x="288671" y="226567"/>
                </a:lnTo>
                <a:lnTo>
                  <a:pt x="284988" y="228091"/>
                </a:lnTo>
                <a:lnTo>
                  <a:pt x="281686" y="229869"/>
                </a:lnTo>
                <a:lnTo>
                  <a:pt x="278384" y="232028"/>
                </a:lnTo>
                <a:lnTo>
                  <a:pt x="275209" y="234061"/>
                </a:lnTo>
                <a:lnTo>
                  <a:pt x="272288" y="236219"/>
                </a:lnTo>
                <a:lnTo>
                  <a:pt x="269748" y="238505"/>
                </a:lnTo>
                <a:lnTo>
                  <a:pt x="267208" y="240664"/>
                </a:lnTo>
                <a:lnTo>
                  <a:pt x="263271" y="245110"/>
                </a:lnTo>
                <a:lnTo>
                  <a:pt x="260350" y="248919"/>
                </a:lnTo>
                <a:lnTo>
                  <a:pt x="259079" y="252602"/>
                </a:lnTo>
                <a:lnTo>
                  <a:pt x="259842" y="256286"/>
                </a:lnTo>
                <a:lnTo>
                  <a:pt x="260985" y="258952"/>
                </a:lnTo>
                <a:lnTo>
                  <a:pt x="263017" y="262127"/>
                </a:lnTo>
                <a:lnTo>
                  <a:pt x="265684" y="263398"/>
                </a:lnTo>
                <a:lnTo>
                  <a:pt x="268604" y="261747"/>
                </a:lnTo>
                <a:lnTo>
                  <a:pt x="271145" y="258444"/>
                </a:lnTo>
                <a:lnTo>
                  <a:pt x="274827" y="254126"/>
                </a:lnTo>
                <a:lnTo>
                  <a:pt x="279273" y="249681"/>
                </a:lnTo>
                <a:lnTo>
                  <a:pt x="282194" y="247268"/>
                </a:lnTo>
                <a:lnTo>
                  <a:pt x="285115" y="244855"/>
                </a:lnTo>
                <a:lnTo>
                  <a:pt x="288671" y="242824"/>
                </a:lnTo>
                <a:lnTo>
                  <a:pt x="292862" y="241046"/>
                </a:lnTo>
                <a:lnTo>
                  <a:pt x="296799" y="239394"/>
                </a:lnTo>
                <a:lnTo>
                  <a:pt x="300227" y="238505"/>
                </a:lnTo>
                <a:lnTo>
                  <a:pt x="303275" y="238251"/>
                </a:lnTo>
                <a:lnTo>
                  <a:pt x="306324" y="238125"/>
                </a:lnTo>
                <a:lnTo>
                  <a:pt x="309118" y="238632"/>
                </a:lnTo>
                <a:lnTo>
                  <a:pt x="313944" y="240791"/>
                </a:lnTo>
                <a:lnTo>
                  <a:pt x="318008" y="244982"/>
                </a:lnTo>
                <a:lnTo>
                  <a:pt x="319913" y="247523"/>
                </a:lnTo>
                <a:lnTo>
                  <a:pt x="321691" y="250443"/>
                </a:lnTo>
                <a:lnTo>
                  <a:pt x="323215" y="254000"/>
                </a:lnTo>
                <a:lnTo>
                  <a:pt x="326136" y="261238"/>
                </a:lnTo>
                <a:lnTo>
                  <a:pt x="313436" y="266573"/>
                </a:lnTo>
                <a:lnTo>
                  <a:pt x="306197" y="269621"/>
                </a:lnTo>
                <a:lnTo>
                  <a:pt x="299974" y="272923"/>
                </a:lnTo>
                <a:lnTo>
                  <a:pt x="294640" y="276605"/>
                </a:lnTo>
                <a:lnTo>
                  <a:pt x="295148" y="303149"/>
                </a:lnTo>
                <a:lnTo>
                  <a:pt x="295275" y="300481"/>
                </a:lnTo>
                <a:lnTo>
                  <a:pt x="295528" y="297941"/>
                </a:lnTo>
                <a:lnTo>
                  <a:pt x="297942" y="292862"/>
                </a:lnTo>
                <a:lnTo>
                  <a:pt x="302005" y="288036"/>
                </a:lnTo>
                <a:lnTo>
                  <a:pt x="305053" y="285876"/>
                </a:lnTo>
                <a:lnTo>
                  <a:pt x="308228" y="283590"/>
                </a:lnTo>
                <a:lnTo>
                  <a:pt x="312039" y="281559"/>
                </a:lnTo>
                <a:lnTo>
                  <a:pt x="316738" y="279526"/>
                </a:lnTo>
                <a:lnTo>
                  <a:pt x="331216" y="273557"/>
                </a:lnTo>
                <a:lnTo>
                  <a:pt x="339471" y="293242"/>
                </a:lnTo>
                <a:lnTo>
                  <a:pt x="337185" y="299592"/>
                </a:lnTo>
                <a:lnTo>
                  <a:pt x="334645" y="304800"/>
                </a:lnTo>
                <a:lnTo>
                  <a:pt x="331850" y="308610"/>
                </a:lnTo>
                <a:lnTo>
                  <a:pt x="328929" y="312419"/>
                </a:lnTo>
                <a:lnTo>
                  <a:pt x="325247" y="315340"/>
                </a:lnTo>
                <a:lnTo>
                  <a:pt x="320801" y="317118"/>
                </a:lnTo>
                <a:lnTo>
                  <a:pt x="315341" y="319404"/>
                </a:lnTo>
                <a:lnTo>
                  <a:pt x="310388" y="319786"/>
                </a:lnTo>
                <a:lnTo>
                  <a:pt x="306197" y="318262"/>
                </a:lnTo>
                <a:lnTo>
                  <a:pt x="302005" y="316611"/>
                </a:lnTo>
                <a:lnTo>
                  <a:pt x="298830" y="313436"/>
                </a:lnTo>
                <a:lnTo>
                  <a:pt x="296799" y="308610"/>
                </a:lnTo>
                <a:lnTo>
                  <a:pt x="297179" y="333882"/>
                </a:lnTo>
                <a:lnTo>
                  <a:pt x="300990" y="335152"/>
                </a:lnTo>
                <a:lnTo>
                  <a:pt x="305180" y="335534"/>
                </a:lnTo>
                <a:lnTo>
                  <a:pt x="309625" y="335152"/>
                </a:lnTo>
                <a:lnTo>
                  <a:pt x="314071" y="334772"/>
                </a:lnTo>
                <a:lnTo>
                  <a:pt x="318770" y="333628"/>
                </a:lnTo>
                <a:lnTo>
                  <a:pt x="323596" y="331597"/>
                </a:lnTo>
                <a:lnTo>
                  <a:pt x="329184" y="329311"/>
                </a:lnTo>
                <a:lnTo>
                  <a:pt x="334010" y="325881"/>
                </a:lnTo>
                <a:lnTo>
                  <a:pt x="337947" y="321437"/>
                </a:lnTo>
                <a:lnTo>
                  <a:pt x="342011" y="316864"/>
                </a:lnTo>
                <a:lnTo>
                  <a:pt x="345059" y="311657"/>
                </a:lnTo>
                <a:lnTo>
                  <a:pt x="347345" y="305688"/>
                </a:lnTo>
                <a:lnTo>
                  <a:pt x="351154" y="314960"/>
                </a:lnTo>
                <a:lnTo>
                  <a:pt x="352678" y="316484"/>
                </a:lnTo>
                <a:lnTo>
                  <a:pt x="355346" y="316484"/>
                </a:lnTo>
                <a:lnTo>
                  <a:pt x="358013" y="315722"/>
                </a:lnTo>
                <a:lnTo>
                  <a:pt x="361696" y="314198"/>
                </a:lnTo>
                <a:lnTo>
                  <a:pt x="365378" y="311657"/>
                </a:lnTo>
                <a:lnTo>
                  <a:pt x="365760" y="308863"/>
                </a:lnTo>
                <a:close/>
              </a:path>
              <a:path w="846582" h="451357">
                <a:moveTo>
                  <a:pt x="279780" y="316738"/>
                </a:moveTo>
                <a:lnTo>
                  <a:pt x="281559" y="321182"/>
                </a:lnTo>
                <a:lnTo>
                  <a:pt x="284099" y="324865"/>
                </a:lnTo>
                <a:lnTo>
                  <a:pt x="287020" y="327787"/>
                </a:lnTo>
                <a:lnTo>
                  <a:pt x="290068" y="330580"/>
                </a:lnTo>
                <a:lnTo>
                  <a:pt x="293497" y="332613"/>
                </a:lnTo>
                <a:lnTo>
                  <a:pt x="297179" y="333882"/>
                </a:lnTo>
                <a:lnTo>
                  <a:pt x="296799" y="308610"/>
                </a:lnTo>
                <a:lnTo>
                  <a:pt x="295655" y="305815"/>
                </a:lnTo>
                <a:lnTo>
                  <a:pt x="295148" y="303149"/>
                </a:lnTo>
                <a:lnTo>
                  <a:pt x="294640" y="276605"/>
                </a:lnTo>
                <a:lnTo>
                  <a:pt x="289433" y="280288"/>
                </a:lnTo>
                <a:lnTo>
                  <a:pt x="285369" y="284225"/>
                </a:lnTo>
                <a:lnTo>
                  <a:pt x="282448" y="288416"/>
                </a:lnTo>
                <a:lnTo>
                  <a:pt x="279526" y="292607"/>
                </a:lnTo>
                <a:lnTo>
                  <a:pt x="277749" y="297052"/>
                </a:lnTo>
                <a:lnTo>
                  <a:pt x="277241" y="301751"/>
                </a:lnTo>
                <a:lnTo>
                  <a:pt x="276733" y="306577"/>
                </a:lnTo>
                <a:lnTo>
                  <a:pt x="277622" y="311530"/>
                </a:lnTo>
                <a:lnTo>
                  <a:pt x="279780" y="316738"/>
                </a:lnTo>
                <a:close/>
              </a:path>
              <a:path w="846582" h="451357">
                <a:moveTo>
                  <a:pt x="384048" y="280542"/>
                </a:moveTo>
                <a:lnTo>
                  <a:pt x="383794" y="283463"/>
                </a:lnTo>
                <a:lnTo>
                  <a:pt x="384683" y="286512"/>
                </a:lnTo>
                <a:lnTo>
                  <a:pt x="386079" y="289940"/>
                </a:lnTo>
                <a:lnTo>
                  <a:pt x="388747" y="293750"/>
                </a:lnTo>
                <a:lnTo>
                  <a:pt x="391795" y="295148"/>
                </a:lnTo>
                <a:lnTo>
                  <a:pt x="395224" y="295655"/>
                </a:lnTo>
                <a:lnTo>
                  <a:pt x="402336" y="295655"/>
                </a:lnTo>
                <a:lnTo>
                  <a:pt x="405002" y="295401"/>
                </a:lnTo>
                <a:lnTo>
                  <a:pt x="407924" y="294893"/>
                </a:lnTo>
                <a:lnTo>
                  <a:pt x="411225" y="294259"/>
                </a:lnTo>
                <a:lnTo>
                  <a:pt x="414400" y="293497"/>
                </a:lnTo>
                <a:lnTo>
                  <a:pt x="417575" y="292480"/>
                </a:lnTo>
                <a:lnTo>
                  <a:pt x="420877" y="291084"/>
                </a:lnTo>
                <a:lnTo>
                  <a:pt x="426339" y="288798"/>
                </a:lnTo>
                <a:lnTo>
                  <a:pt x="430911" y="286130"/>
                </a:lnTo>
                <a:lnTo>
                  <a:pt x="434848" y="282955"/>
                </a:lnTo>
                <a:lnTo>
                  <a:pt x="438785" y="279780"/>
                </a:lnTo>
                <a:lnTo>
                  <a:pt x="441833" y="276225"/>
                </a:lnTo>
                <a:lnTo>
                  <a:pt x="443992" y="272414"/>
                </a:lnTo>
                <a:lnTo>
                  <a:pt x="446150" y="268477"/>
                </a:lnTo>
                <a:lnTo>
                  <a:pt x="447294" y="264287"/>
                </a:lnTo>
                <a:lnTo>
                  <a:pt x="447548" y="259841"/>
                </a:lnTo>
                <a:lnTo>
                  <a:pt x="447801" y="255397"/>
                </a:lnTo>
                <a:lnTo>
                  <a:pt x="446913" y="250825"/>
                </a:lnTo>
                <a:lnTo>
                  <a:pt x="444880" y="246125"/>
                </a:lnTo>
                <a:lnTo>
                  <a:pt x="443229" y="242188"/>
                </a:lnTo>
                <a:lnTo>
                  <a:pt x="441071" y="239013"/>
                </a:lnTo>
                <a:lnTo>
                  <a:pt x="438530" y="236600"/>
                </a:lnTo>
                <a:lnTo>
                  <a:pt x="435991" y="234314"/>
                </a:lnTo>
                <a:lnTo>
                  <a:pt x="433197" y="232537"/>
                </a:lnTo>
                <a:lnTo>
                  <a:pt x="430149" y="231393"/>
                </a:lnTo>
                <a:lnTo>
                  <a:pt x="427100" y="230250"/>
                </a:lnTo>
                <a:lnTo>
                  <a:pt x="423925" y="229615"/>
                </a:lnTo>
                <a:lnTo>
                  <a:pt x="420370" y="229362"/>
                </a:lnTo>
                <a:lnTo>
                  <a:pt x="416941" y="229107"/>
                </a:lnTo>
                <a:lnTo>
                  <a:pt x="403351" y="229107"/>
                </a:lnTo>
                <a:lnTo>
                  <a:pt x="400176" y="229235"/>
                </a:lnTo>
                <a:lnTo>
                  <a:pt x="396875" y="229362"/>
                </a:lnTo>
                <a:lnTo>
                  <a:pt x="393826" y="229107"/>
                </a:lnTo>
                <a:lnTo>
                  <a:pt x="391033" y="228600"/>
                </a:lnTo>
                <a:lnTo>
                  <a:pt x="388239" y="228218"/>
                </a:lnTo>
                <a:lnTo>
                  <a:pt x="383667" y="226060"/>
                </a:lnTo>
                <a:lnTo>
                  <a:pt x="379984" y="222885"/>
                </a:lnTo>
                <a:lnTo>
                  <a:pt x="378841" y="220217"/>
                </a:lnTo>
                <a:lnTo>
                  <a:pt x="378078" y="218312"/>
                </a:lnTo>
                <a:lnTo>
                  <a:pt x="377698" y="214375"/>
                </a:lnTo>
                <a:lnTo>
                  <a:pt x="378205" y="210565"/>
                </a:lnTo>
                <a:lnTo>
                  <a:pt x="379984" y="207010"/>
                </a:lnTo>
                <a:lnTo>
                  <a:pt x="383286" y="203707"/>
                </a:lnTo>
                <a:lnTo>
                  <a:pt x="387730" y="200787"/>
                </a:lnTo>
                <a:lnTo>
                  <a:pt x="390525" y="199643"/>
                </a:lnTo>
                <a:lnTo>
                  <a:pt x="393826" y="198247"/>
                </a:lnTo>
                <a:lnTo>
                  <a:pt x="396875" y="197485"/>
                </a:lnTo>
                <a:lnTo>
                  <a:pt x="399669" y="197103"/>
                </a:lnTo>
                <a:lnTo>
                  <a:pt x="402463" y="196850"/>
                </a:lnTo>
                <a:lnTo>
                  <a:pt x="407162" y="196850"/>
                </a:lnTo>
                <a:lnTo>
                  <a:pt x="411225" y="197103"/>
                </a:lnTo>
                <a:lnTo>
                  <a:pt x="414274" y="197612"/>
                </a:lnTo>
                <a:lnTo>
                  <a:pt x="417195" y="195706"/>
                </a:lnTo>
                <a:lnTo>
                  <a:pt x="416941" y="192659"/>
                </a:lnTo>
                <a:lnTo>
                  <a:pt x="415798" y="189611"/>
                </a:lnTo>
                <a:lnTo>
                  <a:pt x="414020" y="186181"/>
                </a:lnTo>
                <a:lnTo>
                  <a:pt x="411225" y="183261"/>
                </a:lnTo>
                <a:lnTo>
                  <a:pt x="407924" y="182625"/>
                </a:lnTo>
                <a:lnTo>
                  <a:pt x="404495" y="182372"/>
                </a:lnTo>
                <a:lnTo>
                  <a:pt x="400303" y="182625"/>
                </a:lnTo>
                <a:lnTo>
                  <a:pt x="395604" y="183261"/>
                </a:lnTo>
                <a:lnTo>
                  <a:pt x="392938" y="183896"/>
                </a:lnTo>
                <a:lnTo>
                  <a:pt x="390271" y="184403"/>
                </a:lnTo>
                <a:lnTo>
                  <a:pt x="387730" y="185292"/>
                </a:lnTo>
                <a:lnTo>
                  <a:pt x="385318" y="186309"/>
                </a:lnTo>
                <a:lnTo>
                  <a:pt x="379602" y="188722"/>
                </a:lnTo>
                <a:lnTo>
                  <a:pt x="375030" y="191515"/>
                </a:lnTo>
                <a:lnTo>
                  <a:pt x="371475" y="194690"/>
                </a:lnTo>
                <a:lnTo>
                  <a:pt x="367792" y="197992"/>
                </a:lnTo>
                <a:lnTo>
                  <a:pt x="365125" y="201549"/>
                </a:lnTo>
                <a:lnTo>
                  <a:pt x="363347" y="205231"/>
                </a:lnTo>
                <a:lnTo>
                  <a:pt x="361569" y="208914"/>
                </a:lnTo>
                <a:lnTo>
                  <a:pt x="360679" y="212598"/>
                </a:lnTo>
                <a:lnTo>
                  <a:pt x="360679" y="220472"/>
                </a:lnTo>
                <a:lnTo>
                  <a:pt x="361442" y="224281"/>
                </a:lnTo>
                <a:lnTo>
                  <a:pt x="362966" y="227964"/>
                </a:lnTo>
                <a:lnTo>
                  <a:pt x="364617" y="232028"/>
                </a:lnTo>
                <a:lnTo>
                  <a:pt x="366775" y="235330"/>
                </a:lnTo>
                <a:lnTo>
                  <a:pt x="369316" y="237743"/>
                </a:lnTo>
                <a:lnTo>
                  <a:pt x="371983" y="240029"/>
                </a:lnTo>
                <a:lnTo>
                  <a:pt x="374776" y="241935"/>
                </a:lnTo>
                <a:lnTo>
                  <a:pt x="377825" y="243077"/>
                </a:lnTo>
                <a:lnTo>
                  <a:pt x="380873" y="244348"/>
                </a:lnTo>
                <a:lnTo>
                  <a:pt x="384175" y="245110"/>
                </a:lnTo>
                <a:lnTo>
                  <a:pt x="387603" y="245363"/>
                </a:lnTo>
                <a:lnTo>
                  <a:pt x="391033" y="245744"/>
                </a:lnTo>
                <a:lnTo>
                  <a:pt x="394335" y="245872"/>
                </a:lnTo>
                <a:lnTo>
                  <a:pt x="397764" y="245744"/>
                </a:lnTo>
                <a:lnTo>
                  <a:pt x="410845" y="245490"/>
                </a:lnTo>
                <a:lnTo>
                  <a:pt x="413893" y="245744"/>
                </a:lnTo>
                <a:lnTo>
                  <a:pt x="416560" y="246125"/>
                </a:lnTo>
                <a:lnTo>
                  <a:pt x="419353" y="246634"/>
                </a:lnTo>
                <a:lnTo>
                  <a:pt x="423925" y="248665"/>
                </a:lnTo>
                <a:lnTo>
                  <a:pt x="427609" y="251840"/>
                </a:lnTo>
                <a:lnTo>
                  <a:pt x="428625" y="254507"/>
                </a:lnTo>
                <a:lnTo>
                  <a:pt x="429768" y="257048"/>
                </a:lnTo>
                <a:lnTo>
                  <a:pt x="430022" y="261619"/>
                </a:lnTo>
                <a:lnTo>
                  <a:pt x="429133" y="265938"/>
                </a:lnTo>
                <a:lnTo>
                  <a:pt x="426720" y="269748"/>
                </a:lnTo>
                <a:lnTo>
                  <a:pt x="423037" y="273176"/>
                </a:lnTo>
                <a:lnTo>
                  <a:pt x="418465" y="276098"/>
                </a:lnTo>
                <a:lnTo>
                  <a:pt x="415544" y="277367"/>
                </a:lnTo>
                <a:lnTo>
                  <a:pt x="411734" y="278891"/>
                </a:lnTo>
                <a:lnTo>
                  <a:pt x="408177" y="279907"/>
                </a:lnTo>
                <a:lnTo>
                  <a:pt x="404749" y="280162"/>
                </a:lnTo>
                <a:lnTo>
                  <a:pt x="401447" y="280542"/>
                </a:lnTo>
                <a:lnTo>
                  <a:pt x="398525" y="280542"/>
                </a:lnTo>
                <a:lnTo>
                  <a:pt x="395859" y="280288"/>
                </a:lnTo>
                <a:lnTo>
                  <a:pt x="393192" y="280162"/>
                </a:lnTo>
                <a:lnTo>
                  <a:pt x="391033" y="279907"/>
                </a:lnTo>
                <a:lnTo>
                  <a:pt x="387223" y="279273"/>
                </a:lnTo>
                <a:lnTo>
                  <a:pt x="384048" y="280542"/>
                </a:lnTo>
                <a:close/>
              </a:path>
              <a:path w="846582" h="451357">
                <a:moveTo>
                  <a:pt x="472186" y="210185"/>
                </a:moveTo>
                <a:lnTo>
                  <a:pt x="469754" y="203685"/>
                </a:lnTo>
                <a:lnTo>
                  <a:pt x="466882" y="190941"/>
                </a:lnTo>
                <a:lnTo>
                  <a:pt x="467360" y="180086"/>
                </a:lnTo>
                <a:lnTo>
                  <a:pt x="469138" y="171957"/>
                </a:lnTo>
                <a:lnTo>
                  <a:pt x="474091" y="166242"/>
                </a:lnTo>
                <a:lnTo>
                  <a:pt x="482219" y="162813"/>
                </a:lnTo>
                <a:lnTo>
                  <a:pt x="486155" y="161162"/>
                </a:lnTo>
                <a:lnTo>
                  <a:pt x="489839" y="160274"/>
                </a:lnTo>
                <a:lnTo>
                  <a:pt x="496697" y="160147"/>
                </a:lnTo>
                <a:lnTo>
                  <a:pt x="499618" y="160400"/>
                </a:lnTo>
                <a:lnTo>
                  <a:pt x="502285" y="160909"/>
                </a:lnTo>
                <a:lnTo>
                  <a:pt x="504951" y="161416"/>
                </a:lnTo>
                <a:lnTo>
                  <a:pt x="509016" y="162560"/>
                </a:lnTo>
                <a:lnTo>
                  <a:pt x="512191" y="163194"/>
                </a:lnTo>
                <a:lnTo>
                  <a:pt x="514858" y="160147"/>
                </a:lnTo>
                <a:lnTo>
                  <a:pt x="514603" y="156844"/>
                </a:lnTo>
                <a:lnTo>
                  <a:pt x="513461" y="154177"/>
                </a:lnTo>
                <a:lnTo>
                  <a:pt x="511683" y="150367"/>
                </a:lnTo>
                <a:lnTo>
                  <a:pt x="509270" y="147700"/>
                </a:lnTo>
                <a:lnTo>
                  <a:pt x="506729" y="146430"/>
                </a:lnTo>
                <a:lnTo>
                  <a:pt x="503809" y="145541"/>
                </a:lnTo>
                <a:lnTo>
                  <a:pt x="499237" y="144779"/>
                </a:lnTo>
                <a:lnTo>
                  <a:pt x="496697" y="144525"/>
                </a:lnTo>
                <a:lnTo>
                  <a:pt x="491236" y="144779"/>
                </a:lnTo>
                <a:lnTo>
                  <a:pt x="488442" y="145034"/>
                </a:lnTo>
                <a:lnTo>
                  <a:pt x="485394" y="145668"/>
                </a:lnTo>
                <a:lnTo>
                  <a:pt x="482346" y="146303"/>
                </a:lnTo>
                <a:lnTo>
                  <a:pt x="479425" y="147192"/>
                </a:lnTo>
                <a:lnTo>
                  <a:pt x="476503" y="148462"/>
                </a:lnTo>
                <a:lnTo>
                  <a:pt x="470280" y="151002"/>
                </a:lnTo>
                <a:lnTo>
                  <a:pt x="465074" y="154431"/>
                </a:lnTo>
                <a:lnTo>
                  <a:pt x="460628" y="158623"/>
                </a:lnTo>
                <a:lnTo>
                  <a:pt x="456311" y="162813"/>
                </a:lnTo>
                <a:lnTo>
                  <a:pt x="453009" y="167766"/>
                </a:lnTo>
                <a:lnTo>
                  <a:pt x="450850" y="173609"/>
                </a:lnTo>
                <a:lnTo>
                  <a:pt x="448691" y="179450"/>
                </a:lnTo>
                <a:lnTo>
                  <a:pt x="447928" y="186054"/>
                </a:lnTo>
                <a:lnTo>
                  <a:pt x="448437" y="193548"/>
                </a:lnTo>
                <a:lnTo>
                  <a:pt x="450493" y="205653"/>
                </a:lnTo>
                <a:lnTo>
                  <a:pt x="454914" y="218566"/>
                </a:lnTo>
                <a:lnTo>
                  <a:pt x="458216" y="226567"/>
                </a:lnTo>
                <a:lnTo>
                  <a:pt x="462025" y="233299"/>
                </a:lnTo>
                <a:lnTo>
                  <a:pt x="466471" y="238632"/>
                </a:lnTo>
                <a:lnTo>
                  <a:pt x="470789" y="244093"/>
                </a:lnTo>
                <a:lnTo>
                  <a:pt x="475615" y="248157"/>
                </a:lnTo>
                <a:lnTo>
                  <a:pt x="480822" y="250951"/>
                </a:lnTo>
                <a:lnTo>
                  <a:pt x="486155" y="253618"/>
                </a:lnTo>
                <a:lnTo>
                  <a:pt x="491744" y="255142"/>
                </a:lnTo>
                <a:lnTo>
                  <a:pt x="503936" y="255142"/>
                </a:lnTo>
                <a:lnTo>
                  <a:pt x="510286" y="253873"/>
                </a:lnTo>
                <a:lnTo>
                  <a:pt x="516890" y="251078"/>
                </a:lnTo>
                <a:lnTo>
                  <a:pt x="520192" y="249681"/>
                </a:lnTo>
                <a:lnTo>
                  <a:pt x="523113" y="248157"/>
                </a:lnTo>
                <a:lnTo>
                  <a:pt x="525907" y="246252"/>
                </a:lnTo>
                <a:lnTo>
                  <a:pt x="528701" y="244348"/>
                </a:lnTo>
                <a:lnTo>
                  <a:pt x="533273" y="240284"/>
                </a:lnTo>
                <a:lnTo>
                  <a:pt x="537337" y="236092"/>
                </a:lnTo>
                <a:lnTo>
                  <a:pt x="540385" y="231901"/>
                </a:lnTo>
                <a:lnTo>
                  <a:pt x="542417" y="227837"/>
                </a:lnTo>
                <a:lnTo>
                  <a:pt x="542798" y="225171"/>
                </a:lnTo>
                <a:lnTo>
                  <a:pt x="542163" y="222250"/>
                </a:lnTo>
                <a:lnTo>
                  <a:pt x="541020" y="219201"/>
                </a:lnTo>
                <a:lnTo>
                  <a:pt x="540385" y="217804"/>
                </a:lnTo>
                <a:lnTo>
                  <a:pt x="538861" y="214756"/>
                </a:lnTo>
                <a:lnTo>
                  <a:pt x="535940" y="212216"/>
                </a:lnTo>
                <a:lnTo>
                  <a:pt x="533146" y="213867"/>
                </a:lnTo>
                <a:lnTo>
                  <a:pt x="531241" y="217550"/>
                </a:lnTo>
                <a:lnTo>
                  <a:pt x="528447" y="221996"/>
                </a:lnTo>
                <a:lnTo>
                  <a:pt x="524891" y="226822"/>
                </a:lnTo>
                <a:lnTo>
                  <a:pt x="520065" y="231775"/>
                </a:lnTo>
                <a:lnTo>
                  <a:pt x="516890" y="233806"/>
                </a:lnTo>
                <a:lnTo>
                  <a:pt x="512952" y="235457"/>
                </a:lnTo>
                <a:lnTo>
                  <a:pt x="508762" y="237109"/>
                </a:lnTo>
                <a:lnTo>
                  <a:pt x="504825" y="237871"/>
                </a:lnTo>
                <a:lnTo>
                  <a:pt x="501015" y="237743"/>
                </a:lnTo>
                <a:lnTo>
                  <a:pt x="497204" y="237616"/>
                </a:lnTo>
                <a:lnTo>
                  <a:pt x="493649" y="236474"/>
                </a:lnTo>
                <a:lnTo>
                  <a:pt x="490093" y="234441"/>
                </a:lnTo>
                <a:lnTo>
                  <a:pt x="486664" y="232282"/>
                </a:lnTo>
                <a:lnTo>
                  <a:pt x="483489" y="229235"/>
                </a:lnTo>
                <a:lnTo>
                  <a:pt x="480441" y="225171"/>
                </a:lnTo>
                <a:lnTo>
                  <a:pt x="477393" y="221234"/>
                </a:lnTo>
                <a:lnTo>
                  <a:pt x="474725" y="216153"/>
                </a:lnTo>
                <a:lnTo>
                  <a:pt x="472186" y="210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05378" y="353336"/>
            <a:ext cx="86390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-33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9602" y="353336"/>
            <a:ext cx="151632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Storage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0550" y="1232662"/>
            <a:ext cx="141725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1575" spc="0" baseline="8282" dirty="0" smtClean="0">
                <a:latin typeface="Arial"/>
                <a:cs typeface="Arial"/>
              </a:rPr>
              <a:t>●    </a:t>
            </a:r>
            <a:r>
              <a:rPr sz="1575" spc="223" baseline="8282" dirty="0" smtClean="0">
                <a:latin typeface="Arial"/>
                <a:cs typeface="Arial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r>
              <a:rPr sz="3600" spc="-50" baseline="3413" dirty="0" smtClean="0">
                <a:latin typeface="Calibri"/>
                <a:cs typeface="Calibri"/>
              </a:rPr>
              <a:t>x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r>
              <a:rPr sz="3600" spc="4" baseline="3413" dirty="0" smtClean="0">
                <a:latin typeface="Calibri"/>
                <a:cs typeface="Calibri"/>
              </a:rPr>
              <a:t>m</a:t>
            </a:r>
            <a:r>
              <a:rPr sz="3600" spc="0" baseline="3413" dirty="0" smtClean="0">
                <a:latin typeface="Calibri"/>
                <a:cs typeface="Calibri"/>
              </a:rPr>
              <a:t>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2993" y="1232662"/>
            <a:ext cx="1526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4338" y="6227856"/>
            <a:ext cx="1526931" cy="491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49401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H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43609" y="2056765"/>
            <a:ext cx="6984746" cy="23083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770">
              <a:lnSpc>
                <a:spcPct val="94401"/>
              </a:lnSpc>
              <a:spcBef>
                <a:spcPts val="44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g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-100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p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-38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du</a:t>
            </a:r>
            <a:r>
              <a:rPr sz="1600" b="1" spc="-4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k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g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-76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p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  <a:p>
            <a:pPr marL="91770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(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-61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g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-1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p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-38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k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g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-76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335610" marR="627407" indent="-243839">
              <a:lnSpc>
                <a:spcPts val="1812"/>
              </a:lnSpc>
              <a:spcBef>
                <a:spcPts val="105"/>
              </a:spcBef>
            </a:pPr>
            <a:r>
              <a:rPr sz="1600" b="1" spc="0" dirty="0" smtClean="0">
                <a:latin typeface="Courier New"/>
                <a:cs typeface="Courier New"/>
              </a:rPr>
              <a:t>s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0" dirty="0" smtClean="0">
                <a:latin typeface="Courier New"/>
                <a:cs typeface="Courier New"/>
              </a:rPr>
              <a:t>v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B</a:t>
            </a:r>
            <a:r>
              <a:rPr sz="1600" b="1" spc="4" dirty="0" smtClean="0">
                <a:latin typeface="Courier New"/>
                <a:cs typeface="Courier New"/>
              </a:rPr>
              <a:t>u</a:t>
            </a:r>
            <a:r>
              <a:rPr sz="1600" b="1" spc="14" dirty="0" smtClean="0">
                <a:latin typeface="Courier New"/>
                <a:cs typeface="Courier New"/>
              </a:rPr>
              <a:t>t</a:t>
            </a:r>
            <a:r>
              <a:rPr sz="1600" b="1" spc="0" dirty="0" smtClean="0">
                <a:latin typeface="Courier New"/>
                <a:cs typeface="Courier New"/>
              </a:rPr>
              <a:t>t</a:t>
            </a:r>
            <a:r>
              <a:rPr sz="1600" b="1" spc="4" dirty="0" smtClean="0">
                <a:latin typeface="Courier New"/>
                <a:cs typeface="Courier New"/>
              </a:rPr>
              <a:t>o</a:t>
            </a:r>
            <a:r>
              <a:rPr sz="1600" b="1" spc="0" dirty="0" smtClean="0">
                <a:latin typeface="Courier New"/>
                <a:cs typeface="Courier New"/>
              </a:rPr>
              <a:t>n</a:t>
            </a:r>
            <a:r>
              <a:rPr sz="1600" b="1" spc="4" dirty="0" smtClean="0">
                <a:latin typeface="Courier New"/>
                <a:cs typeface="Courier New"/>
              </a:rPr>
              <a:t>.</a:t>
            </a:r>
            <a:r>
              <a:rPr sz="1600" b="1" spc="14" dirty="0" smtClean="0">
                <a:latin typeface="Courier New"/>
                <a:cs typeface="Courier New"/>
              </a:rPr>
              <a:t>a</a:t>
            </a:r>
            <a:r>
              <a:rPr sz="1600" b="1" spc="0" dirty="0" smtClean="0">
                <a:latin typeface="Courier New"/>
                <a:cs typeface="Courier New"/>
              </a:rPr>
              <a:t>d</a:t>
            </a:r>
            <a:r>
              <a:rPr sz="1600" b="1" spc="4" dirty="0" smtClean="0">
                <a:latin typeface="Courier New"/>
                <a:cs typeface="Courier New"/>
              </a:rPr>
              <a:t>d</a:t>
            </a:r>
            <a:r>
              <a:rPr sz="1600" b="1" spc="0" dirty="0" smtClean="0">
                <a:latin typeface="Courier New"/>
                <a:cs typeface="Courier New"/>
              </a:rPr>
              <a:t>E</a:t>
            </a:r>
            <a:r>
              <a:rPr sz="1600" b="1" spc="4" dirty="0" smtClean="0">
                <a:latin typeface="Courier New"/>
                <a:cs typeface="Courier New"/>
              </a:rPr>
              <a:t>v</a:t>
            </a:r>
            <a:r>
              <a:rPr sz="1600" b="1" spc="0" dirty="0" smtClean="0">
                <a:latin typeface="Courier New"/>
                <a:cs typeface="Courier New"/>
              </a:rPr>
              <a:t>e</a:t>
            </a:r>
            <a:r>
              <a:rPr sz="1600" b="1" spc="4" dirty="0" smtClean="0">
                <a:latin typeface="Courier New"/>
                <a:cs typeface="Courier New"/>
              </a:rPr>
              <a:t>n</a:t>
            </a:r>
            <a:r>
              <a:rPr sz="1600" b="1" spc="14" dirty="0" smtClean="0">
                <a:latin typeface="Courier New"/>
                <a:cs typeface="Courier New"/>
              </a:rPr>
              <a:t>t</a:t>
            </a:r>
            <a:r>
              <a:rPr sz="1600" b="1" spc="0" dirty="0" smtClean="0">
                <a:latin typeface="Courier New"/>
                <a:cs typeface="Courier New"/>
              </a:rPr>
              <a:t>L</a:t>
            </a:r>
            <a:r>
              <a:rPr sz="1600" b="1" spc="4" dirty="0" smtClean="0">
                <a:latin typeface="Courier New"/>
                <a:cs typeface="Courier New"/>
              </a:rPr>
              <a:t>i</a:t>
            </a:r>
            <a:r>
              <a:rPr sz="1600" b="1" spc="0" dirty="0" smtClean="0">
                <a:latin typeface="Courier New"/>
                <a:cs typeface="Courier New"/>
              </a:rPr>
              <a:t>s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1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n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29" dirty="0" smtClean="0">
                <a:latin typeface="Courier New"/>
                <a:cs typeface="Courier New"/>
              </a:rPr>
              <a:t>r</a:t>
            </a:r>
            <a:r>
              <a:rPr sz="1600" b="1" spc="0" dirty="0" smtClean="0">
                <a:latin typeface="Courier New"/>
                <a:cs typeface="Courier New"/>
              </a:rPr>
              <a:t>(</a:t>
            </a:r>
            <a:r>
              <a:rPr sz="1600" b="1" spc="4" dirty="0" smtClean="0">
                <a:latin typeface="Courier New"/>
                <a:cs typeface="Courier New"/>
              </a:rPr>
              <a:t>'</a:t>
            </a:r>
            <a:r>
              <a:rPr sz="1600" b="1" spc="0" dirty="0" smtClean="0">
                <a:latin typeface="Courier New"/>
                <a:cs typeface="Courier New"/>
              </a:rPr>
              <a:t>c</a:t>
            </a:r>
            <a:r>
              <a:rPr sz="1600" b="1" spc="14" dirty="0" smtClean="0">
                <a:latin typeface="Courier New"/>
                <a:cs typeface="Courier New"/>
              </a:rPr>
              <a:t>l</a:t>
            </a:r>
            <a:r>
              <a:rPr sz="1600" b="1" spc="0" dirty="0" smtClean="0">
                <a:latin typeface="Courier New"/>
                <a:cs typeface="Courier New"/>
              </a:rPr>
              <a:t>i</a:t>
            </a:r>
            <a:r>
              <a:rPr sz="1600" b="1" spc="4" dirty="0" smtClean="0">
                <a:latin typeface="Courier New"/>
                <a:cs typeface="Courier New"/>
              </a:rPr>
              <a:t>c</a:t>
            </a:r>
            <a:r>
              <a:rPr sz="1600" b="1" spc="0" dirty="0" smtClean="0">
                <a:latin typeface="Courier New"/>
                <a:cs typeface="Courier New"/>
              </a:rPr>
              <a:t>k</a:t>
            </a:r>
            <a:r>
              <a:rPr sz="1600" b="1" spc="4" dirty="0" smtClean="0">
                <a:latin typeface="Courier New"/>
                <a:cs typeface="Courier New"/>
              </a:rPr>
              <a:t>'</a:t>
            </a:r>
            <a:r>
              <a:rPr sz="1600" b="1" spc="0" dirty="0" smtClean="0">
                <a:latin typeface="Courier New"/>
                <a:cs typeface="Courier New"/>
              </a:rPr>
              <a:t>,</a:t>
            </a:r>
            <a:r>
              <a:rPr sz="1600" b="1" spc="-320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f</a:t>
            </a:r>
            <a:r>
              <a:rPr sz="1600" b="1" spc="4" dirty="0" smtClean="0">
                <a:latin typeface="Courier New"/>
                <a:cs typeface="Courier New"/>
              </a:rPr>
              <a:t>u</a:t>
            </a:r>
            <a:r>
              <a:rPr sz="1600" b="1" spc="0" dirty="0" smtClean="0">
                <a:latin typeface="Courier New"/>
                <a:cs typeface="Courier New"/>
              </a:rPr>
              <a:t>n</a:t>
            </a:r>
            <a:r>
              <a:rPr sz="1600" b="1" spc="4" dirty="0" smtClean="0">
                <a:latin typeface="Courier New"/>
                <a:cs typeface="Courier New"/>
              </a:rPr>
              <a:t>c</a:t>
            </a:r>
            <a:r>
              <a:rPr sz="1600" b="1" spc="0" dirty="0" smtClean="0">
                <a:latin typeface="Courier New"/>
                <a:cs typeface="Courier New"/>
              </a:rPr>
              <a:t>t</a:t>
            </a:r>
            <a:r>
              <a:rPr sz="1600" b="1" spc="14" dirty="0" smtClean="0">
                <a:latin typeface="Courier New"/>
                <a:cs typeface="Courier New"/>
              </a:rPr>
              <a:t>i</a:t>
            </a:r>
            <a:r>
              <a:rPr sz="1600" b="1" spc="0" dirty="0" smtClean="0">
                <a:latin typeface="Courier New"/>
                <a:cs typeface="Courier New"/>
              </a:rPr>
              <a:t>on</a:t>
            </a:r>
            <a:r>
              <a:rPr sz="1600" b="1" spc="-76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() { </a:t>
            </a:r>
            <a:endParaRPr sz="1600">
              <a:latin typeface="Courier New"/>
              <a:cs typeface="Courier New"/>
            </a:endParaRPr>
          </a:p>
          <a:p>
            <a:pPr marL="335610" marR="627407">
              <a:lnSpc>
                <a:spcPts val="1812"/>
              </a:lnSpc>
              <a:spcBef>
                <a:spcPts val="106"/>
              </a:spcBef>
            </a:pP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w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n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C0000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w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o</a:t>
            </a:r>
            <a:r>
              <a:rPr sz="1600" b="1" spc="14" dirty="0" smtClean="0">
                <a:solidFill>
                  <a:srgbClr val="C00000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o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r</a:t>
            </a:r>
            <a:r>
              <a:rPr sz="1600" b="1" spc="14" dirty="0" smtClean="0">
                <a:solidFill>
                  <a:srgbClr val="C00000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g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.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s</a:t>
            </a:r>
            <a:r>
              <a:rPr sz="1600" b="1" spc="14" dirty="0" smtClean="0">
                <a:solidFill>
                  <a:srgbClr val="C0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e</a:t>
            </a:r>
            <a:r>
              <a:rPr sz="1600" b="1" spc="29" dirty="0" smtClean="0">
                <a:solidFill>
                  <a:srgbClr val="C00000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latin typeface="Courier New"/>
                <a:cs typeface="Courier New"/>
              </a:rPr>
              <a:t>(</a:t>
            </a:r>
            <a:r>
              <a:rPr sz="1600" b="1" spc="14" dirty="0" smtClean="0">
                <a:latin typeface="Courier New"/>
                <a:cs typeface="Courier New"/>
              </a:rPr>
              <a:t>'</a:t>
            </a:r>
            <a:r>
              <a:rPr sz="1600" b="1" spc="0" dirty="0" smtClean="0">
                <a:latin typeface="Courier New"/>
                <a:cs typeface="Courier New"/>
              </a:rPr>
              <a:t>v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0" dirty="0" smtClean="0">
                <a:latin typeface="Courier New"/>
                <a:cs typeface="Courier New"/>
              </a:rPr>
              <a:t>l</a:t>
            </a:r>
            <a:r>
              <a:rPr sz="1600" b="1" spc="4" dirty="0" smtClean="0">
                <a:latin typeface="Courier New"/>
                <a:cs typeface="Courier New"/>
              </a:rPr>
              <a:t>u</a:t>
            </a:r>
            <a:r>
              <a:rPr sz="1600" b="1" spc="1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',</a:t>
            </a:r>
            <a:r>
              <a:rPr sz="1600" b="1" spc="-330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a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0" dirty="0" smtClean="0">
                <a:latin typeface="Courier New"/>
                <a:cs typeface="Courier New"/>
              </a:rPr>
              <a:t>e</a:t>
            </a:r>
            <a:r>
              <a:rPr sz="1600" b="1" spc="14" dirty="0" smtClean="0">
                <a:latin typeface="Courier New"/>
                <a:cs typeface="Courier New"/>
              </a:rPr>
              <a:t>a</a:t>
            </a:r>
            <a:r>
              <a:rPr sz="1600" b="1" spc="0" dirty="0" smtClean="0">
                <a:latin typeface="Courier New"/>
                <a:cs typeface="Courier New"/>
              </a:rPr>
              <a:t>.</a:t>
            </a:r>
            <a:r>
              <a:rPr sz="1600" b="1" spc="4" dirty="0" smtClean="0">
                <a:latin typeface="Courier New"/>
                <a:cs typeface="Courier New"/>
              </a:rPr>
              <a:t>v</a:t>
            </a:r>
            <a:r>
              <a:rPr sz="1600" b="1" spc="0" dirty="0" smtClean="0">
                <a:latin typeface="Courier New"/>
                <a:cs typeface="Courier New"/>
              </a:rPr>
              <a:t>a</a:t>
            </a:r>
            <a:r>
              <a:rPr sz="1600" b="1" spc="4" dirty="0" smtClean="0">
                <a:latin typeface="Courier New"/>
                <a:cs typeface="Courier New"/>
              </a:rPr>
              <a:t>l</a:t>
            </a:r>
            <a:r>
              <a:rPr sz="1600" b="1" spc="14" dirty="0" smtClean="0">
                <a:latin typeface="Courier New"/>
                <a:cs typeface="Courier New"/>
              </a:rPr>
              <a:t>u</a:t>
            </a:r>
            <a:r>
              <a:rPr sz="1600" b="1" spc="9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); </a:t>
            </a:r>
            <a:endParaRPr sz="1600">
              <a:latin typeface="Courier New"/>
              <a:cs typeface="Courier New"/>
            </a:endParaRPr>
          </a:p>
          <a:p>
            <a:pPr marL="335610" marR="627407">
              <a:lnSpc>
                <a:spcPts val="1812"/>
              </a:lnSpc>
              <a:spcBef>
                <a:spcPts val="106"/>
              </a:spcBef>
            </a:pP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w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n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C0000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w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o</a:t>
            </a:r>
            <a:r>
              <a:rPr sz="1600" b="1" spc="14" dirty="0" smtClean="0">
                <a:solidFill>
                  <a:srgbClr val="C00000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o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r</a:t>
            </a:r>
            <a:r>
              <a:rPr sz="1600" b="1" spc="14" dirty="0" smtClean="0">
                <a:solidFill>
                  <a:srgbClr val="C00000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g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.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s</a:t>
            </a:r>
            <a:r>
              <a:rPr sz="1600" b="1" spc="14" dirty="0" smtClean="0">
                <a:solidFill>
                  <a:srgbClr val="C0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e</a:t>
            </a:r>
            <a:r>
              <a:rPr sz="1600" b="1" spc="29" dirty="0" smtClean="0">
                <a:solidFill>
                  <a:srgbClr val="C00000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latin typeface="Courier New"/>
                <a:cs typeface="Courier New"/>
              </a:rPr>
              <a:t>(</a:t>
            </a:r>
            <a:r>
              <a:rPr sz="1600" b="1" spc="14" dirty="0" smtClean="0">
                <a:latin typeface="Courier New"/>
                <a:cs typeface="Courier New"/>
              </a:rPr>
              <a:t>'</a:t>
            </a:r>
            <a:r>
              <a:rPr sz="1600" b="1" spc="0" dirty="0" smtClean="0">
                <a:latin typeface="Courier New"/>
                <a:cs typeface="Courier New"/>
              </a:rPr>
              <a:t>t</a:t>
            </a:r>
            <a:r>
              <a:rPr sz="1600" b="1" spc="4" dirty="0" smtClean="0">
                <a:latin typeface="Courier New"/>
                <a:cs typeface="Courier New"/>
              </a:rPr>
              <a:t>i</a:t>
            </a:r>
            <a:r>
              <a:rPr sz="1600" b="1" spc="0" dirty="0" smtClean="0">
                <a:latin typeface="Courier New"/>
                <a:cs typeface="Courier New"/>
              </a:rPr>
              <a:t>m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14" dirty="0" smtClean="0">
                <a:latin typeface="Courier New"/>
                <a:cs typeface="Courier New"/>
              </a:rPr>
              <a:t>s</a:t>
            </a:r>
            <a:r>
              <a:rPr sz="1600" b="1" spc="0" dirty="0" smtClean="0">
                <a:latin typeface="Courier New"/>
                <a:cs typeface="Courier New"/>
              </a:rPr>
              <a:t>t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0" dirty="0" smtClean="0">
                <a:latin typeface="Courier New"/>
                <a:cs typeface="Courier New"/>
              </a:rPr>
              <a:t>m</a:t>
            </a:r>
            <a:r>
              <a:rPr sz="1600" b="1" spc="9" dirty="0" smtClean="0">
                <a:latin typeface="Courier New"/>
                <a:cs typeface="Courier New"/>
              </a:rPr>
              <a:t>p</a:t>
            </a:r>
            <a:r>
              <a:rPr sz="1600" b="1" spc="0" dirty="0" smtClean="0">
                <a:latin typeface="Courier New"/>
                <a:cs typeface="Courier New"/>
              </a:rPr>
              <a:t>',</a:t>
            </a:r>
            <a:endParaRPr sz="1600">
              <a:latin typeface="Courier New"/>
              <a:cs typeface="Courier New"/>
            </a:endParaRPr>
          </a:p>
          <a:p>
            <a:pPr marL="3755720">
              <a:lnSpc>
                <a:spcPct val="94401"/>
              </a:lnSpc>
              <a:spcBef>
                <a:spcPts val="106"/>
              </a:spcBef>
            </a:pPr>
            <a:r>
              <a:rPr sz="1600" b="1" spc="14" dirty="0" smtClean="0">
                <a:latin typeface="Courier New"/>
                <a:cs typeface="Courier New"/>
              </a:rPr>
              <a:t>(</a:t>
            </a:r>
            <a:r>
              <a:rPr sz="1600" b="1" spc="0" dirty="0" smtClean="0">
                <a:latin typeface="Courier New"/>
                <a:cs typeface="Courier New"/>
              </a:rPr>
              <a:t>new</a:t>
            </a:r>
            <a:r>
              <a:rPr sz="1600" b="1" spc="-38" dirty="0" smtClean="0">
                <a:latin typeface="Courier New"/>
                <a:cs typeface="Courier New"/>
              </a:rPr>
              <a:t> </a:t>
            </a:r>
            <a:r>
              <a:rPr sz="1600" b="1" spc="14" dirty="0" smtClean="0">
                <a:latin typeface="Courier New"/>
                <a:cs typeface="Courier New"/>
              </a:rPr>
              <a:t>D</a:t>
            </a:r>
            <a:r>
              <a:rPr sz="1600" b="1" spc="0" dirty="0" smtClean="0">
                <a:latin typeface="Courier New"/>
                <a:cs typeface="Courier New"/>
              </a:rPr>
              <a:t>ate())</a:t>
            </a:r>
            <a:r>
              <a:rPr sz="1600" b="1" spc="14" dirty="0" smtClean="0">
                <a:latin typeface="Courier New"/>
                <a:cs typeface="Courier New"/>
              </a:rPr>
              <a:t>.</a:t>
            </a:r>
            <a:r>
              <a:rPr sz="1600" b="1" spc="0" dirty="0" smtClean="0">
                <a:latin typeface="Courier New"/>
                <a:cs typeface="Courier New"/>
              </a:rPr>
              <a:t>getT</a:t>
            </a:r>
            <a:r>
              <a:rPr sz="1600" b="1" spc="14" dirty="0" smtClean="0">
                <a:latin typeface="Courier New"/>
                <a:cs typeface="Courier New"/>
              </a:rPr>
              <a:t>i</a:t>
            </a:r>
            <a:r>
              <a:rPr sz="1600" b="1" spc="0" dirty="0" smtClean="0">
                <a:latin typeface="Courier New"/>
                <a:cs typeface="Courier New"/>
              </a:rPr>
              <a:t>m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  <a:p>
            <a:pPr marL="335610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latin typeface="Courier New"/>
                <a:cs typeface="Courier New"/>
              </a:rPr>
              <a:t>},</a:t>
            </a:r>
            <a:r>
              <a:rPr sz="1600" b="1" spc="-19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f</a:t>
            </a:r>
            <a:r>
              <a:rPr sz="1600" b="1" spc="14" dirty="0" smtClean="0">
                <a:latin typeface="Courier New"/>
                <a:cs typeface="Courier New"/>
              </a:rPr>
              <a:t>a</a:t>
            </a:r>
            <a:r>
              <a:rPr sz="1600" b="1" spc="0" dirty="0" smtClean="0">
                <a:latin typeface="Courier New"/>
                <a:cs typeface="Courier New"/>
              </a:rPr>
              <a:t>l</a:t>
            </a:r>
            <a:r>
              <a:rPr sz="1600" b="1" spc="4" dirty="0" smtClean="0">
                <a:latin typeface="Courier New"/>
                <a:cs typeface="Courier New"/>
              </a:rPr>
              <a:t>se</a:t>
            </a:r>
            <a:r>
              <a:rPr sz="1600" b="1" spc="0" dirty="0" smtClean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91770">
              <a:lnSpc>
                <a:spcPct val="94401"/>
              </a:lnSpc>
              <a:spcBef>
                <a:spcPts val="2027"/>
              </a:spcBef>
            </a:pPr>
            <a:r>
              <a:rPr sz="1600" b="1" spc="0" dirty="0" smtClean="0">
                <a:latin typeface="Courier New"/>
                <a:cs typeface="Courier New"/>
              </a:rPr>
              <a:t>t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x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0" dirty="0" smtClean="0">
                <a:latin typeface="Courier New"/>
                <a:cs typeface="Courier New"/>
              </a:rPr>
              <a:t>a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1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a</a:t>
            </a:r>
            <a:r>
              <a:rPr sz="1600" b="1" spc="4" dirty="0" smtClean="0">
                <a:latin typeface="Courier New"/>
                <a:cs typeface="Courier New"/>
              </a:rPr>
              <a:t>.</a:t>
            </a:r>
            <a:r>
              <a:rPr sz="1600" b="1" spc="0" dirty="0" smtClean="0">
                <a:latin typeface="Courier New"/>
                <a:cs typeface="Courier New"/>
              </a:rPr>
              <a:t>v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14" dirty="0" smtClean="0">
                <a:latin typeface="Courier New"/>
                <a:cs typeface="Courier New"/>
              </a:rPr>
              <a:t>l</a:t>
            </a:r>
            <a:r>
              <a:rPr sz="1600" b="1" spc="0" dirty="0" smtClean="0">
                <a:latin typeface="Courier New"/>
                <a:cs typeface="Courier New"/>
              </a:rPr>
              <a:t>ue</a:t>
            </a:r>
            <a:r>
              <a:rPr sz="1600" b="1" spc="-119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=</a:t>
            </a:r>
            <a:r>
              <a:rPr sz="1600" b="1" spc="-9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w</a:t>
            </a:r>
            <a:r>
              <a:rPr sz="1600" b="1" spc="14" dirty="0" smtClean="0">
                <a:solidFill>
                  <a:srgbClr val="C0000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n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o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w</a:t>
            </a:r>
            <a:r>
              <a:rPr sz="1600" b="1" spc="14" dirty="0" smtClean="0">
                <a:solidFill>
                  <a:srgbClr val="C0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S</a:t>
            </a:r>
            <a:r>
              <a:rPr sz="1600" b="1" spc="14" dirty="0" smtClean="0">
                <a:solidFill>
                  <a:srgbClr val="C0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o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g</a:t>
            </a:r>
            <a:r>
              <a:rPr sz="1600" b="1" spc="14" dirty="0" smtClean="0">
                <a:solidFill>
                  <a:srgbClr val="C0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.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g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t</a:t>
            </a:r>
            <a:r>
              <a:rPr sz="1600" b="1" spc="14" dirty="0" smtClean="0">
                <a:solidFill>
                  <a:srgbClr val="C00000"/>
                </a:solidFill>
                <a:latin typeface="Courier New"/>
                <a:cs typeface="Courier New"/>
              </a:rPr>
              <a:t>e</a:t>
            </a:r>
            <a:r>
              <a:rPr sz="1600" b="1" spc="29" dirty="0" smtClean="0">
                <a:solidFill>
                  <a:srgbClr val="C00000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latin typeface="Courier New"/>
                <a:cs typeface="Courier New"/>
              </a:rPr>
              <a:t>(</a:t>
            </a:r>
            <a:r>
              <a:rPr sz="1600" b="1" spc="4" dirty="0" smtClean="0">
                <a:latin typeface="Courier New"/>
                <a:cs typeface="Courier New"/>
              </a:rPr>
              <a:t>'</a:t>
            </a:r>
            <a:r>
              <a:rPr sz="1600" b="1" spc="0" dirty="0" smtClean="0">
                <a:latin typeface="Courier New"/>
                <a:cs typeface="Courier New"/>
              </a:rPr>
              <a:t>v</a:t>
            </a:r>
            <a:r>
              <a:rPr sz="1600" b="1" spc="14" dirty="0" smtClean="0">
                <a:latin typeface="Courier New"/>
                <a:cs typeface="Courier New"/>
              </a:rPr>
              <a:t>a</a:t>
            </a:r>
            <a:r>
              <a:rPr sz="1600" b="1" spc="0" dirty="0" smtClean="0">
                <a:latin typeface="Courier New"/>
                <a:cs typeface="Courier New"/>
              </a:rPr>
              <a:t>l</a:t>
            </a:r>
            <a:r>
              <a:rPr sz="1600" b="1" spc="4" dirty="0" smtClean="0">
                <a:latin typeface="Courier New"/>
                <a:cs typeface="Courier New"/>
              </a:rPr>
              <a:t>u</a:t>
            </a:r>
            <a:r>
              <a:rPr sz="1600" b="1" spc="0" dirty="0" smtClean="0">
                <a:latin typeface="Courier New"/>
                <a:cs typeface="Courier New"/>
              </a:rPr>
              <a:t>e</a:t>
            </a:r>
            <a:r>
              <a:rPr sz="1600" b="1" spc="4" dirty="0" smtClean="0">
                <a:latin typeface="Courier New"/>
                <a:cs typeface="Courier New"/>
              </a:rPr>
              <a:t>'</a:t>
            </a:r>
            <a:r>
              <a:rPr sz="1600" b="1" spc="0" dirty="0" smtClean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19050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030912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84976"/>
            <a:ext cx="9144000" cy="73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59636" y="1844802"/>
            <a:ext cx="6336665" cy="2318639"/>
          </a:xfrm>
          <a:custGeom>
            <a:avLst/>
            <a:gdLst/>
            <a:ahLst/>
            <a:cxnLst/>
            <a:rect l="l" t="t" r="r" b="b"/>
            <a:pathLst>
              <a:path w="6336665" h="2318639">
                <a:moveTo>
                  <a:pt x="0" y="2318639"/>
                </a:moveTo>
                <a:lnTo>
                  <a:pt x="6336665" y="2318639"/>
                </a:lnTo>
                <a:lnTo>
                  <a:pt x="6336665" y="0"/>
                </a:lnTo>
                <a:lnTo>
                  <a:pt x="0" y="0"/>
                </a:lnTo>
                <a:lnTo>
                  <a:pt x="0" y="231863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59636" y="1844802"/>
            <a:ext cx="6336665" cy="2318639"/>
          </a:xfrm>
          <a:custGeom>
            <a:avLst/>
            <a:gdLst/>
            <a:ahLst/>
            <a:cxnLst/>
            <a:rect l="l" t="t" r="r" b="b"/>
            <a:pathLst>
              <a:path w="6336665" h="2318639">
                <a:moveTo>
                  <a:pt x="0" y="2318639"/>
                </a:moveTo>
                <a:lnTo>
                  <a:pt x="6336665" y="2318639"/>
                </a:lnTo>
                <a:lnTo>
                  <a:pt x="6336665" y="0"/>
                </a:lnTo>
                <a:lnTo>
                  <a:pt x="0" y="0"/>
                </a:lnTo>
                <a:lnTo>
                  <a:pt x="0" y="23186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0550" y="353336"/>
            <a:ext cx="4348581" cy="12095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68803">
              <a:lnSpc>
                <a:spcPts val="3775"/>
              </a:lnSpc>
              <a:spcBef>
                <a:spcPts val="188"/>
              </a:spcBef>
            </a:pPr>
            <a:r>
              <a:rPr sz="3600" i="1" spc="-33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 S</a:t>
            </a:r>
            <a:r>
              <a:rPr sz="3600" i="1" spc="9" dirty="0" smtClean="0">
                <a:solidFill>
                  <a:srgbClr val="333399"/>
                </a:solidFill>
                <a:latin typeface="Times New Roman"/>
                <a:cs typeface="Times New Roman"/>
              </a:rPr>
              <a:t>Q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  <a:p>
            <a:pPr marL="12700" marR="68579">
              <a:lnSpc>
                <a:spcPct val="101725"/>
              </a:lnSpc>
              <a:spcBef>
                <a:spcPts val="2574"/>
              </a:spcBef>
            </a:pPr>
            <a:r>
              <a:rPr sz="1050" spc="0" dirty="0" smtClean="0">
                <a:latin typeface="Arial"/>
                <a:cs typeface="Arial"/>
              </a:rPr>
              <a:t>●    </a:t>
            </a:r>
            <a:r>
              <a:rPr sz="1050" spc="223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Implém</a:t>
            </a:r>
            <a:r>
              <a:rPr sz="2400" spc="9" dirty="0" smtClean="0">
                <a:latin typeface="Calibri"/>
                <a:cs typeface="Calibri"/>
              </a:rPr>
              <a:t>e</a:t>
            </a:r>
            <a:r>
              <a:rPr sz="2400" spc="-25" dirty="0" smtClean="0">
                <a:latin typeface="Calibri"/>
                <a:cs typeface="Calibri"/>
              </a:rPr>
              <a:t>nt</a:t>
            </a:r>
            <a:r>
              <a:rPr sz="2400" spc="-19" dirty="0" smtClean="0">
                <a:latin typeface="Calibri"/>
                <a:cs typeface="Calibri"/>
              </a:rPr>
              <a:t>a</a:t>
            </a:r>
            <a:r>
              <a:rPr sz="2400" spc="0" dirty="0" smtClean="0">
                <a:latin typeface="Calibri"/>
                <a:cs typeface="Calibri"/>
              </a:rPr>
              <a:t>tion</a:t>
            </a:r>
            <a:r>
              <a:rPr sz="2400" spc="-2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in</a:t>
            </a:r>
            <a:r>
              <a:rPr sz="2400" spc="-19" dirty="0" smtClean="0">
                <a:latin typeface="Calibri"/>
                <a:cs typeface="Calibri"/>
              </a:rPr>
              <a:t>c</a:t>
            </a:r>
            <a:r>
              <a:rPr sz="2400" spc="0" dirty="0" smtClean="0">
                <a:latin typeface="Calibri"/>
                <a:cs typeface="Calibri"/>
              </a:rPr>
              <a:t>ompl</a:t>
            </a:r>
            <a:r>
              <a:rPr sz="2400" spc="-9" dirty="0" smtClean="0">
                <a:latin typeface="Calibri"/>
                <a:cs typeface="Calibri"/>
              </a:rPr>
              <a:t>è</a:t>
            </a:r>
            <a:r>
              <a:rPr sz="2400" spc="-25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0765" y="353336"/>
            <a:ext cx="151632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Storage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4338" y="6227856"/>
            <a:ext cx="1526931" cy="491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49401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H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59636" y="1844802"/>
            <a:ext cx="6336665" cy="2318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33927" marR="957988" indent="-3542411">
              <a:lnSpc>
                <a:spcPts val="1812"/>
              </a:lnSpc>
              <a:spcBef>
                <a:spcPts val="445"/>
              </a:spcBef>
            </a:pPr>
            <a:r>
              <a:rPr sz="1600" b="1" spc="0" dirty="0" smtClean="0">
                <a:latin typeface="Courier New"/>
                <a:cs typeface="Courier New"/>
              </a:rPr>
              <a:t>var</a:t>
            </a:r>
            <a:r>
              <a:rPr sz="1600" b="1" spc="-28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db</a:t>
            </a:r>
            <a:r>
              <a:rPr sz="1600" b="1" spc="-4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=</a:t>
            </a:r>
            <a:r>
              <a:rPr sz="1600" b="1" spc="-9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w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i</a:t>
            </a:r>
            <a:r>
              <a:rPr sz="1600" b="1" spc="14" dirty="0" smtClean="0">
                <a:solidFill>
                  <a:srgbClr val="C00000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d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w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o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p</a:t>
            </a:r>
            <a:r>
              <a:rPr sz="1600" b="1" spc="14" dirty="0" smtClean="0">
                <a:solidFill>
                  <a:srgbClr val="C0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n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t</a:t>
            </a:r>
            <a:r>
              <a:rPr sz="1600" b="1" spc="14" dirty="0" smtClean="0">
                <a:solidFill>
                  <a:srgbClr val="C00000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b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s</a:t>
            </a:r>
            <a:r>
              <a:rPr sz="1600" b="1" spc="25" dirty="0" smtClean="0">
                <a:solidFill>
                  <a:srgbClr val="C0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("</a:t>
            </a:r>
            <a:r>
              <a:rPr sz="1600" b="1" spc="14" dirty="0" smtClean="0">
                <a:latin typeface="Courier New"/>
                <a:cs typeface="Courier New"/>
              </a:rPr>
              <a:t>D</a:t>
            </a:r>
            <a:r>
              <a:rPr sz="1600" b="1" spc="0" dirty="0" smtClean="0">
                <a:latin typeface="Courier New"/>
                <a:cs typeface="Courier New"/>
              </a:rPr>
              <a:t>B</a:t>
            </a:r>
            <a:r>
              <a:rPr sz="1600" b="1" spc="4" dirty="0" smtClean="0">
                <a:latin typeface="Courier New"/>
                <a:cs typeface="Courier New"/>
              </a:rPr>
              <a:t>N</a:t>
            </a:r>
            <a:r>
              <a:rPr sz="1600" b="1" spc="0" dirty="0" smtClean="0">
                <a:latin typeface="Courier New"/>
                <a:cs typeface="Courier New"/>
              </a:rPr>
              <a:t>a</a:t>
            </a:r>
            <a:r>
              <a:rPr sz="1600" b="1" spc="4" dirty="0" smtClean="0">
                <a:latin typeface="Courier New"/>
                <a:cs typeface="Courier New"/>
              </a:rPr>
              <a:t>m</a:t>
            </a:r>
            <a:r>
              <a:rPr sz="1600" b="1" spc="19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", </a:t>
            </a:r>
            <a:endParaRPr sz="1600">
              <a:latin typeface="Courier New"/>
              <a:cs typeface="Courier New"/>
            </a:endParaRPr>
          </a:p>
          <a:p>
            <a:pPr marL="3633927" marR="957988">
              <a:lnSpc>
                <a:spcPts val="1812"/>
              </a:lnSpc>
              <a:spcBef>
                <a:spcPts val="106"/>
              </a:spcBef>
            </a:pPr>
            <a:r>
              <a:rPr sz="1600" b="1" spc="0" dirty="0" smtClean="0">
                <a:latin typeface="Courier New"/>
                <a:cs typeface="Courier New"/>
              </a:rPr>
              <a:t>"</a:t>
            </a:r>
            <a:r>
              <a:rPr sz="1600" b="1" spc="14" dirty="0" smtClean="0">
                <a:latin typeface="Courier New"/>
                <a:cs typeface="Courier New"/>
              </a:rPr>
              <a:t>1</a:t>
            </a:r>
            <a:r>
              <a:rPr sz="1600" b="1" spc="0" dirty="0" smtClean="0">
                <a:latin typeface="Courier New"/>
                <a:cs typeface="Courier New"/>
              </a:rPr>
              <a:t>.</a:t>
            </a:r>
            <a:r>
              <a:rPr sz="1600" b="1" spc="4" dirty="0" smtClean="0">
                <a:latin typeface="Courier New"/>
                <a:cs typeface="Courier New"/>
              </a:rPr>
              <a:t>0</a:t>
            </a:r>
            <a:r>
              <a:rPr sz="1600" b="1" spc="0" dirty="0" smtClean="0">
                <a:latin typeface="Courier New"/>
                <a:cs typeface="Courier New"/>
              </a:rPr>
              <a:t>", </a:t>
            </a:r>
            <a:endParaRPr sz="1600">
              <a:latin typeface="Courier New"/>
              <a:cs typeface="Courier New"/>
            </a:endParaRPr>
          </a:p>
          <a:p>
            <a:pPr marL="3633927" marR="957988">
              <a:lnSpc>
                <a:spcPts val="1812"/>
              </a:lnSpc>
              <a:spcBef>
                <a:spcPts val="106"/>
              </a:spcBef>
            </a:pPr>
            <a:r>
              <a:rPr sz="1600" b="1" spc="0" dirty="0" smtClean="0">
                <a:latin typeface="Courier New"/>
                <a:cs typeface="Courier New"/>
              </a:rPr>
              <a:t>"</a:t>
            </a:r>
            <a:r>
              <a:rPr sz="1600" b="1" spc="14" dirty="0" smtClean="0">
                <a:latin typeface="Courier New"/>
                <a:cs typeface="Courier New"/>
              </a:rPr>
              <a:t>d</a:t>
            </a:r>
            <a:r>
              <a:rPr sz="1600" b="1" spc="0" dirty="0" smtClean="0">
                <a:latin typeface="Courier New"/>
                <a:cs typeface="Courier New"/>
              </a:rPr>
              <a:t>e</a:t>
            </a:r>
            <a:r>
              <a:rPr sz="1600" b="1" spc="4" dirty="0" smtClean="0">
                <a:latin typeface="Courier New"/>
                <a:cs typeface="Courier New"/>
              </a:rPr>
              <a:t>s</a:t>
            </a:r>
            <a:r>
              <a:rPr sz="1600" b="1" spc="0" dirty="0" smtClean="0">
                <a:latin typeface="Courier New"/>
                <a:cs typeface="Courier New"/>
              </a:rPr>
              <a:t>c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14" dirty="0" smtClean="0">
                <a:latin typeface="Courier New"/>
                <a:cs typeface="Courier New"/>
              </a:rPr>
              <a:t>i</a:t>
            </a:r>
            <a:r>
              <a:rPr sz="1600" b="1" spc="0" dirty="0" smtClean="0">
                <a:latin typeface="Courier New"/>
                <a:cs typeface="Courier New"/>
              </a:rPr>
              <a:t>p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0" dirty="0" smtClean="0">
                <a:latin typeface="Courier New"/>
                <a:cs typeface="Courier New"/>
              </a:rPr>
              <a:t>i</a:t>
            </a:r>
            <a:r>
              <a:rPr sz="1600" b="1" spc="4" dirty="0" smtClean="0">
                <a:latin typeface="Courier New"/>
                <a:cs typeface="Courier New"/>
              </a:rPr>
              <a:t>o</a:t>
            </a:r>
            <a:r>
              <a:rPr sz="1600" b="1" spc="14" dirty="0" smtClean="0">
                <a:latin typeface="Courier New"/>
                <a:cs typeface="Courier New"/>
              </a:rPr>
              <a:t>n</a:t>
            </a:r>
            <a:r>
              <a:rPr sz="1600" b="1" spc="0" dirty="0" smtClean="0">
                <a:latin typeface="Courier New"/>
                <a:cs typeface="Courier New"/>
              </a:rPr>
              <a:t>",</a:t>
            </a:r>
            <a:endParaRPr sz="1600">
              <a:latin typeface="Courier New"/>
              <a:cs typeface="Courier New"/>
            </a:endParaRPr>
          </a:p>
          <a:p>
            <a:pPr marL="3633927">
              <a:lnSpc>
                <a:spcPct val="94401"/>
              </a:lnSpc>
              <a:spcBef>
                <a:spcPts val="106"/>
              </a:spcBef>
            </a:pPr>
            <a:r>
              <a:rPr sz="1600" b="1" spc="0" dirty="0" smtClean="0">
                <a:latin typeface="Courier New"/>
                <a:cs typeface="Courier New"/>
              </a:rPr>
              <a:t>5</a:t>
            </a:r>
            <a:r>
              <a:rPr sz="1600" b="1" spc="14" dirty="0" smtClean="0">
                <a:latin typeface="Courier New"/>
                <a:cs typeface="Courier New"/>
              </a:rPr>
              <a:t>*</a:t>
            </a:r>
            <a:r>
              <a:rPr sz="1600" b="1" spc="0" dirty="0" smtClean="0">
                <a:latin typeface="Courier New"/>
                <a:cs typeface="Courier New"/>
              </a:rPr>
              <a:t>1</a:t>
            </a:r>
            <a:r>
              <a:rPr sz="1600" b="1" spc="4" dirty="0" smtClean="0">
                <a:latin typeface="Courier New"/>
                <a:cs typeface="Courier New"/>
              </a:rPr>
              <a:t>0</a:t>
            </a:r>
            <a:r>
              <a:rPr sz="1600" b="1" spc="0" dirty="0" smtClean="0">
                <a:latin typeface="Courier New"/>
                <a:cs typeface="Courier New"/>
              </a:rPr>
              <a:t>2</a:t>
            </a:r>
            <a:r>
              <a:rPr sz="1600" b="1" spc="4" dirty="0" smtClean="0">
                <a:latin typeface="Courier New"/>
                <a:cs typeface="Courier New"/>
              </a:rPr>
              <a:t>4</a:t>
            </a:r>
            <a:r>
              <a:rPr sz="1600" b="1" spc="14" dirty="0" smtClean="0">
                <a:latin typeface="Courier New"/>
                <a:cs typeface="Courier New"/>
              </a:rPr>
              <a:t>*</a:t>
            </a:r>
            <a:r>
              <a:rPr sz="1600" b="1" spc="0" dirty="0" smtClean="0">
                <a:latin typeface="Courier New"/>
                <a:cs typeface="Courier New"/>
              </a:rPr>
              <a:t>1</a:t>
            </a:r>
            <a:r>
              <a:rPr sz="1600" b="1" spc="4" dirty="0" smtClean="0">
                <a:latin typeface="Courier New"/>
                <a:cs typeface="Courier New"/>
              </a:rPr>
              <a:t>0</a:t>
            </a:r>
            <a:r>
              <a:rPr sz="1600" b="1" spc="0" dirty="0" smtClean="0">
                <a:latin typeface="Courier New"/>
                <a:cs typeface="Courier New"/>
              </a:rPr>
              <a:t>2</a:t>
            </a:r>
            <a:r>
              <a:rPr sz="1600" b="1" spc="4" dirty="0" smtClean="0">
                <a:latin typeface="Courier New"/>
                <a:cs typeface="Courier New"/>
              </a:rPr>
              <a:t>4</a:t>
            </a:r>
            <a:r>
              <a:rPr sz="1600" b="1" spc="0" dirty="0" smtClean="0">
                <a:latin typeface="Courier New"/>
                <a:cs typeface="Courier New"/>
              </a:rPr>
              <a:t>);</a:t>
            </a:r>
            <a:r>
              <a:rPr sz="1600" b="1" spc="-99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5</a:t>
            </a:r>
            <a:r>
              <a:rPr sz="1600" b="1" spc="5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Mo</a:t>
            </a:r>
            <a:endParaRPr sz="1600">
              <a:latin typeface="Courier New"/>
              <a:cs typeface="Courier New"/>
            </a:endParaRPr>
          </a:p>
          <a:p>
            <a:pPr marL="91516">
              <a:lnSpc>
                <a:spcPct val="94401"/>
              </a:lnSpc>
              <a:spcBef>
                <a:spcPts val="2099"/>
              </a:spcBef>
            </a:pP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d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b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.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a</a:t>
            </a:r>
            <a:r>
              <a:rPr sz="1600" b="1" spc="14" dirty="0" smtClean="0">
                <a:solidFill>
                  <a:srgbClr val="C00000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t</a:t>
            </a:r>
            <a:r>
              <a:rPr sz="1600" b="1" spc="14" dirty="0" smtClean="0">
                <a:solidFill>
                  <a:srgbClr val="C0000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o</a:t>
            </a:r>
            <a:r>
              <a:rPr sz="1600" b="1" spc="19" dirty="0" smtClean="0">
                <a:solidFill>
                  <a:srgbClr val="C00000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latin typeface="Courier New"/>
                <a:cs typeface="Courier New"/>
              </a:rPr>
              <a:t>(f</a:t>
            </a:r>
            <a:r>
              <a:rPr sz="1600" b="1" spc="4" dirty="0" smtClean="0">
                <a:latin typeface="Courier New"/>
                <a:cs typeface="Courier New"/>
              </a:rPr>
              <a:t>u</a:t>
            </a:r>
            <a:r>
              <a:rPr sz="1600" b="1" spc="0" dirty="0" smtClean="0">
                <a:latin typeface="Courier New"/>
                <a:cs typeface="Courier New"/>
              </a:rPr>
              <a:t>n</a:t>
            </a:r>
            <a:r>
              <a:rPr sz="1600" b="1" spc="14" dirty="0" smtClean="0">
                <a:latin typeface="Courier New"/>
                <a:cs typeface="Courier New"/>
              </a:rPr>
              <a:t>c</a:t>
            </a:r>
            <a:r>
              <a:rPr sz="1600" b="1" spc="0" dirty="0" smtClean="0">
                <a:latin typeface="Courier New"/>
                <a:cs typeface="Courier New"/>
              </a:rPr>
              <a:t>t</a:t>
            </a:r>
            <a:r>
              <a:rPr sz="1600" b="1" spc="4" dirty="0" smtClean="0">
                <a:latin typeface="Courier New"/>
                <a:cs typeface="Courier New"/>
              </a:rPr>
              <a:t>i</a:t>
            </a:r>
            <a:r>
              <a:rPr sz="1600" b="1" spc="0" dirty="0" smtClean="0">
                <a:latin typeface="Courier New"/>
                <a:cs typeface="Courier New"/>
              </a:rPr>
              <a:t>o</a:t>
            </a:r>
            <a:r>
              <a:rPr sz="1600" b="1" spc="9" dirty="0" smtClean="0">
                <a:latin typeface="Courier New"/>
                <a:cs typeface="Courier New"/>
              </a:rPr>
              <a:t>n</a:t>
            </a:r>
            <a:r>
              <a:rPr sz="1600" b="1" spc="14" dirty="0" smtClean="0">
                <a:latin typeface="Courier New"/>
                <a:cs typeface="Courier New"/>
              </a:rPr>
              <a:t>(</a:t>
            </a:r>
            <a:r>
              <a:rPr sz="1600" b="1" spc="0" dirty="0" smtClean="0">
                <a:latin typeface="Courier New"/>
                <a:cs typeface="Courier New"/>
              </a:rPr>
              <a:t>tx)</a:t>
            </a:r>
            <a:r>
              <a:rPr sz="1600" b="1" spc="-259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045665" marR="346864" indent="-1709927">
              <a:lnSpc>
                <a:spcPts val="1812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x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.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e</a:t>
            </a:r>
            <a:r>
              <a:rPr sz="1600" b="1" spc="14" dirty="0" smtClean="0">
                <a:solidFill>
                  <a:srgbClr val="C00000"/>
                </a:solidFill>
                <a:latin typeface="Courier New"/>
                <a:cs typeface="Courier New"/>
              </a:rPr>
              <a:t>x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u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t</a:t>
            </a:r>
            <a:r>
              <a:rPr sz="1600" b="1" spc="14" dirty="0" smtClean="0">
                <a:solidFill>
                  <a:srgbClr val="C0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C00000"/>
                </a:solidFill>
                <a:latin typeface="Courier New"/>
                <a:cs typeface="Courier New"/>
              </a:rPr>
              <a:t>q</a:t>
            </a:r>
            <a:r>
              <a:rPr sz="1600" b="1" spc="14" dirty="0" smtClean="0">
                <a:solidFill>
                  <a:srgbClr val="C00000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latin typeface="Courier New"/>
                <a:cs typeface="Courier New"/>
              </a:rPr>
              <a:t>(</a:t>
            </a:r>
            <a:r>
              <a:rPr sz="1600" b="1" spc="4" dirty="0" smtClean="0">
                <a:latin typeface="Courier New"/>
                <a:cs typeface="Courier New"/>
              </a:rPr>
              <a:t>"</a:t>
            </a:r>
            <a:r>
              <a:rPr sz="1600" b="1" spc="0" dirty="0" smtClean="0">
                <a:latin typeface="Courier New"/>
                <a:cs typeface="Courier New"/>
              </a:rPr>
              <a:t>S</a:t>
            </a:r>
            <a:r>
              <a:rPr sz="1600" b="1" spc="1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L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CT</a:t>
            </a:r>
            <a:r>
              <a:rPr sz="1600" b="1" spc="-186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*</a:t>
            </a:r>
            <a:r>
              <a:rPr sz="1600" b="1" spc="-9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F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0" dirty="0" smtClean="0">
                <a:latin typeface="Courier New"/>
                <a:cs typeface="Courier New"/>
              </a:rPr>
              <a:t>OM</a:t>
            </a:r>
            <a:r>
              <a:rPr sz="1600" b="1" spc="-23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t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s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14" dirty="0" smtClean="0">
                <a:latin typeface="Courier New"/>
                <a:cs typeface="Courier New"/>
              </a:rPr>
              <a:t>"</a:t>
            </a:r>
            <a:r>
              <a:rPr sz="1600" b="1" spc="0" dirty="0" smtClean="0">
                <a:latin typeface="Courier New"/>
                <a:cs typeface="Courier New"/>
              </a:rPr>
              <a:t>,</a:t>
            </a:r>
            <a:r>
              <a:rPr sz="1600" b="1" spc="-57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[</a:t>
            </a:r>
            <a:r>
              <a:rPr sz="1600" b="1" spc="4" dirty="0" smtClean="0">
                <a:latin typeface="Courier New"/>
                <a:cs typeface="Courier New"/>
              </a:rPr>
              <a:t>]</a:t>
            </a:r>
            <a:r>
              <a:rPr sz="1600" b="1" spc="0" dirty="0" smtClean="0">
                <a:latin typeface="Courier New"/>
                <a:cs typeface="Courier New"/>
              </a:rPr>
              <a:t>, </a:t>
            </a:r>
            <a:endParaRPr sz="1600">
              <a:latin typeface="Courier New"/>
              <a:cs typeface="Courier New"/>
            </a:endParaRPr>
          </a:p>
          <a:p>
            <a:pPr marL="2045665" marR="346864">
              <a:lnSpc>
                <a:spcPts val="1812"/>
              </a:lnSpc>
              <a:spcBef>
                <a:spcPts val="106"/>
              </a:spcBef>
            </a:pPr>
            <a:r>
              <a:rPr sz="1600" b="1" spc="0" dirty="0" smtClean="0">
                <a:latin typeface="Courier New"/>
                <a:cs typeface="Courier New"/>
              </a:rPr>
              <a:t>s</a:t>
            </a:r>
            <a:r>
              <a:rPr sz="1600" b="1" spc="4" dirty="0" smtClean="0">
                <a:latin typeface="Courier New"/>
                <a:cs typeface="Courier New"/>
              </a:rPr>
              <a:t>u</a:t>
            </a:r>
            <a:r>
              <a:rPr sz="1600" b="1" spc="14" dirty="0" smtClean="0">
                <a:latin typeface="Courier New"/>
                <a:cs typeface="Courier New"/>
              </a:rPr>
              <a:t>c</a:t>
            </a:r>
            <a:r>
              <a:rPr sz="1600" b="1" spc="0" dirty="0" smtClean="0">
                <a:latin typeface="Courier New"/>
                <a:cs typeface="Courier New"/>
              </a:rPr>
              <a:t>c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s</a:t>
            </a:r>
            <a:r>
              <a:rPr sz="1600" b="1" spc="4" dirty="0" smtClean="0">
                <a:latin typeface="Courier New"/>
                <a:cs typeface="Courier New"/>
              </a:rPr>
              <a:t>s</a:t>
            </a:r>
            <a:r>
              <a:rPr sz="1600" b="1" spc="14" dirty="0" smtClean="0">
                <a:latin typeface="Courier New"/>
                <a:cs typeface="Courier New"/>
              </a:rPr>
              <a:t>C</a:t>
            </a:r>
            <a:r>
              <a:rPr sz="1600" b="1" spc="0" dirty="0" smtClean="0">
                <a:latin typeface="Courier New"/>
                <a:cs typeface="Courier New"/>
              </a:rPr>
              <a:t>a</a:t>
            </a:r>
            <a:r>
              <a:rPr sz="1600" b="1" spc="4" dirty="0" smtClean="0">
                <a:latin typeface="Courier New"/>
                <a:cs typeface="Courier New"/>
              </a:rPr>
              <a:t>l</a:t>
            </a:r>
            <a:r>
              <a:rPr sz="1600" b="1" spc="0" dirty="0" smtClean="0">
                <a:latin typeface="Courier New"/>
                <a:cs typeface="Courier New"/>
              </a:rPr>
              <a:t>l</a:t>
            </a:r>
            <a:r>
              <a:rPr sz="1600" b="1" spc="4" dirty="0" smtClean="0">
                <a:latin typeface="Courier New"/>
                <a:cs typeface="Courier New"/>
              </a:rPr>
              <a:t>b</a:t>
            </a:r>
            <a:r>
              <a:rPr sz="1600" b="1" spc="0" dirty="0" smtClean="0">
                <a:latin typeface="Courier New"/>
                <a:cs typeface="Courier New"/>
              </a:rPr>
              <a:t>a</a:t>
            </a:r>
            <a:r>
              <a:rPr sz="1600" b="1" spc="4" dirty="0" smtClean="0">
                <a:latin typeface="Courier New"/>
                <a:cs typeface="Courier New"/>
              </a:rPr>
              <a:t>c</a:t>
            </a:r>
            <a:r>
              <a:rPr sz="1600" b="1" spc="29" dirty="0" smtClean="0">
                <a:latin typeface="Courier New"/>
                <a:cs typeface="Courier New"/>
              </a:rPr>
              <a:t>k</a:t>
            </a:r>
            <a:r>
              <a:rPr sz="1600" b="1" spc="0" dirty="0" smtClean="0">
                <a:latin typeface="Courier New"/>
                <a:cs typeface="Courier New"/>
              </a:rPr>
              <a:t>,</a:t>
            </a:r>
            <a:r>
              <a:rPr sz="1600" b="1" spc="-153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e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14" dirty="0" smtClean="0">
                <a:latin typeface="Courier New"/>
                <a:cs typeface="Courier New"/>
              </a:rPr>
              <a:t>r</a:t>
            </a:r>
            <a:r>
              <a:rPr sz="1600" b="1" spc="0" dirty="0" smtClean="0">
                <a:latin typeface="Courier New"/>
                <a:cs typeface="Courier New"/>
              </a:rPr>
              <a:t>o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0" dirty="0" smtClean="0">
                <a:latin typeface="Courier New"/>
                <a:cs typeface="Courier New"/>
              </a:rPr>
              <a:t>C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0" dirty="0" smtClean="0">
                <a:latin typeface="Courier New"/>
                <a:cs typeface="Courier New"/>
              </a:rPr>
              <a:t>l</a:t>
            </a:r>
            <a:r>
              <a:rPr sz="1600" b="1" spc="4" dirty="0" smtClean="0">
                <a:latin typeface="Courier New"/>
                <a:cs typeface="Courier New"/>
              </a:rPr>
              <a:t>l</a:t>
            </a:r>
            <a:r>
              <a:rPr sz="1600" b="1" spc="14" dirty="0" smtClean="0">
                <a:latin typeface="Courier New"/>
                <a:cs typeface="Courier New"/>
              </a:rPr>
              <a:t>b</a:t>
            </a:r>
            <a:r>
              <a:rPr sz="1600" b="1" spc="0" dirty="0" smtClean="0">
                <a:latin typeface="Courier New"/>
                <a:cs typeface="Courier New"/>
              </a:rPr>
              <a:t>a</a:t>
            </a:r>
            <a:r>
              <a:rPr sz="1600" b="1" spc="4" dirty="0" smtClean="0">
                <a:latin typeface="Courier New"/>
                <a:cs typeface="Courier New"/>
              </a:rPr>
              <a:t>c</a:t>
            </a:r>
            <a:r>
              <a:rPr sz="1600" b="1" spc="14" dirty="0" smtClean="0">
                <a:latin typeface="Courier New"/>
                <a:cs typeface="Courier New"/>
              </a:rPr>
              <a:t>k</a:t>
            </a:r>
            <a:r>
              <a:rPr sz="1600" b="1" spc="0" dirty="0" smtClean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91516">
              <a:lnSpc>
                <a:spcPct val="94401"/>
              </a:lnSpc>
              <a:spcBef>
                <a:spcPts val="106"/>
              </a:spcBef>
            </a:pPr>
            <a:r>
              <a:rPr sz="1600" b="1" spc="0" dirty="0" smtClean="0">
                <a:latin typeface="Courier New"/>
                <a:cs typeface="Courier New"/>
              </a:rPr>
              <a:t>});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19050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030912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784976"/>
            <a:ext cx="9144000" cy="73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25190" y="353336"/>
            <a:ext cx="236169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Int</a:t>
            </a:r>
            <a:r>
              <a:rPr sz="3600" i="1" spc="-13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oduct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i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5914" y="1232662"/>
            <a:ext cx="149110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P</a:t>
            </a:r>
            <a:r>
              <a:rPr sz="3600" spc="-34" baseline="3413" dirty="0" smtClean="0">
                <a:latin typeface="Calibri"/>
                <a:cs typeface="Calibri"/>
              </a:rPr>
              <a:t>r</a:t>
            </a:r>
            <a:r>
              <a:rPr sz="3600" spc="9" baseline="3413" dirty="0" smtClean="0">
                <a:latin typeface="Calibri"/>
                <a:cs typeface="Calibri"/>
              </a:rPr>
              <a:t>é</a:t>
            </a:r>
            <a:r>
              <a:rPr sz="3600" spc="-4" baseline="3413" dirty="0" smtClean="0">
                <a:latin typeface="Calibri"/>
                <a:cs typeface="Calibri"/>
              </a:rPr>
              <a:t>-</a:t>
            </a:r>
            <a:r>
              <a:rPr sz="3600" spc="-34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equis</a:t>
            </a:r>
            <a:r>
              <a:rPr sz="3600" spc="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0214" y="1634506"/>
            <a:ext cx="205297" cy="10118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5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5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7031" y="1649857"/>
            <a:ext cx="1066073" cy="1011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 smtClean="0">
                <a:latin typeface="Calibri"/>
                <a:cs typeface="Calibri"/>
              </a:rPr>
              <a:t>XHTML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ct val="101725"/>
              </a:lnSpc>
              <a:spcBef>
                <a:spcPts val="333"/>
              </a:spcBef>
            </a:pPr>
            <a:r>
              <a:rPr sz="2000" spc="0" dirty="0" smtClean="0">
                <a:latin typeface="Calibri"/>
                <a:cs typeface="Calibri"/>
              </a:rPr>
              <a:t>CSS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434"/>
              </a:spcBef>
            </a:pPr>
            <a:r>
              <a:rPr sz="2000" spc="0" dirty="0" smtClean="0">
                <a:latin typeface="Calibri"/>
                <a:cs typeface="Calibri"/>
              </a:rPr>
              <a:t>J</a:t>
            </a:r>
            <a:r>
              <a:rPr sz="2000" spc="-39" dirty="0" smtClean="0">
                <a:latin typeface="Calibri"/>
                <a:cs typeface="Calibri"/>
              </a:rPr>
              <a:t>a</a:t>
            </a:r>
            <a:r>
              <a:rPr sz="2000" spc="-29" dirty="0" smtClean="0">
                <a:latin typeface="Calibri"/>
                <a:cs typeface="Calibri"/>
              </a:rPr>
              <a:t>v</a:t>
            </a:r>
            <a:r>
              <a:rPr sz="2000" spc="0" dirty="0" smtClean="0">
                <a:latin typeface="Calibri"/>
                <a:cs typeface="Calibri"/>
              </a:rPr>
              <a:t>ascr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-9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014" y="275085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914" y="2769235"/>
            <a:ext cx="177304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But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du </a:t>
            </a:r>
            <a:r>
              <a:rPr sz="3600" spc="-19" baseline="3413" dirty="0" smtClean="0">
                <a:latin typeface="Calibri"/>
                <a:cs typeface="Calibri"/>
              </a:rPr>
              <a:t>c</a:t>
            </a:r>
            <a:r>
              <a:rPr sz="3600" spc="0" baseline="3413" dirty="0" smtClean="0">
                <a:latin typeface="Calibri"/>
                <a:cs typeface="Calibri"/>
              </a:rPr>
              <a:t>ou</a:t>
            </a:r>
            <a:r>
              <a:rPr sz="3600" spc="-39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s 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214" y="3171079"/>
            <a:ext cx="205082" cy="10116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4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7031" y="3186430"/>
            <a:ext cx="7113274" cy="13164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3808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 smtClean="0">
                <a:latin typeface="Calibri"/>
                <a:cs typeface="Calibri"/>
              </a:rPr>
              <a:t>A</a:t>
            </a:r>
            <a:r>
              <a:rPr sz="3000" spc="4" baseline="2730" dirty="0" smtClean="0">
                <a:latin typeface="Calibri"/>
                <a:cs typeface="Calibri"/>
              </a:rPr>
              <a:t>p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29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çu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des no</a:t>
            </a:r>
            <a:r>
              <a:rPr sz="3000" spc="4" baseline="2730" dirty="0" smtClean="0">
                <a:latin typeface="Calibri"/>
                <a:cs typeface="Calibri"/>
              </a:rPr>
              <a:t>u</a:t>
            </a:r>
            <a:r>
              <a:rPr sz="3000" spc="-29" baseline="2730" dirty="0" smtClean="0">
                <a:latin typeface="Calibri"/>
                <a:cs typeface="Calibri"/>
              </a:rPr>
              <a:t>v</a:t>
            </a:r>
            <a:r>
              <a:rPr sz="3000" spc="0" baseline="2730" dirty="0" smtClean="0">
                <a:latin typeface="Calibri"/>
                <a:cs typeface="Calibri"/>
              </a:rPr>
              <a:t>eau</a:t>
            </a:r>
            <a:r>
              <a:rPr sz="3000" spc="-19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és HTML5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41"/>
              </a:lnSpc>
              <a:spcBef>
                <a:spcPts val="333"/>
              </a:spcBef>
            </a:pPr>
            <a:r>
              <a:rPr sz="2000" spc="0" dirty="0" smtClean="0">
                <a:latin typeface="Calibri"/>
                <a:cs typeface="Calibri"/>
              </a:rPr>
              <a:t>S</a:t>
            </a:r>
            <a:r>
              <a:rPr sz="2000" spc="4" dirty="0" smtClean="0">
                <a:latin typeface="Calibri"/>
                <a:cs typeface="Calibri"/>
              </a:rPr>
              <a:t>u</a:t>
            </a:r>
            <a:r>
              <a:rPr sz="2000" spc="19" dirty="0" smtClean="0">
                <a:latin typeface="Calibri"/>
                <a:cs typeface="Calibri"/>
              </a:rPr>
              <a:t>r</a:t>
            </a:r>
            <a:r>
              <a:rPr sz="2000" spc="-29" dirty="0" smtClean="0">
                <a:latin typeface="Calibri"/>
                <a:cs typeface="Calibri"/>
              </a:rPr>
              <a:t>v</a:t>
            </a:r>
            <a:r>
              <a:rPr sz="2000" spc="0" dirty="0" smtClean="0">
                <a:latin typeface="Calibri"/>
                <a:cs typeface="Calibri"/>
              </a:rPr>
              <a:t>ol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des </a:t>
            </a:r>
            <a:r>
              <a:rPr sz="2000" spc="-34" dirty="0" smtClean="0">
                <a:latin typeface="Calibri"/>
                <a:cs typeface="Calibri"/>
              </a:rPr>
              <a:t>f</a:t>
            </a:r>
            <a:r>
              <a:rPr sz="2000" spc="0" dirty="0" smtClean="0">
                <a:latin typeface="Calibri"/>
                <a:cs typeface="Calibri"/>
              </a:rPr>
              <a:t>on</a:t>
            </a:r>
            <a:r>
              <a:rPr sz="2000" spc="4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tionnal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és pr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n</a:t>
            </a:r>
            <a:r>
              <a:rPr sz="2000" spc="4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ipal</a:t>
            </a:r>
            <a:r>
              <a:rPr sz="2000" spc="-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po</a:t>
            </a:r>
            <a:r>
              <a:rPr sz="2000" spc="4" dirty="0" smtClean="0">
                <a:latin typeface="Calibri"/>
                <a:cs typeface="Calibri"/>
              </a:rPr>
              <a:t>u</a:t>
            </a:r>
            <a:r>
              <a:rPr sz="2000" spc="0" dirty="0" smtClean="0">
                <a:latin typeface="Calibri"/>
                <a:cs typeface="Calibri"/>
              </a:rPr>
              <a:t>r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r>
              <a:rPr sz="2000" spc="-39" dirty="0" smtClean="0">
                <a:latin typeface="Calibri"/>
                <a:cs typeface="Calibri"/>
              </a:rPr>
              <a:t>a</a:t>
            </a:r>
            <a:r>
              <a:rPr sz="2000" spc="-29" dirty="0" smtClean="0">
                <a:latin typeface="Calibri"/>
                <a:cs typeface="Calibri"/>
              </a:rPr>
              <a:t>v</a:t>
            </a:r>
            <a:r>
              <a:rPr sz="2000" spc="0" dirty="0" smtClean="0">
                <a:latin typeface="Calibri"/>
                <a:cs typeface="Calibri"/>
              </a:rPr>
              <a:t>oir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ce </a:t>
            </a:r>
            <a:r>
              <a:rPr sz="2000" spc="4" dirty="0" smtClean="0">
                <a:latin typeface="Calibri"/>
                <a:cs typeface="Calibri"/>
              </a:rPr>
              <a:t>q</a:t>
            </a:r>
            <a:r>
              <a:rPr sz="2000" spc="0" dirty="0" smtClean="0">
                <a:latin typeface="Calibri"/>
                <a:cs typeface="Calibri"/>
              </a:rPr>
              <a:t>u'on</a:t>
            </a:r>
            <a:r>
              <a:rPr sz="2000" spc="-2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peut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-34" dirty="0" smtClean="0">
                <a:latin typeface="Calibri"/>
                <a:cs typeface="Calibri"/>
              </a:rPr>
              <a:t>f</a:t>
            </a:r>
            <a:r>
              <a:rPr sz="2000" spc="0" dirty="0" smtClean="0">
                <a:latin typeface="Calibri"/>
                <a:cs typeface="Calibri"/>
              </a:rPr>
              <a:t>ai</a:t>
            </a:r>
            <a:r>
              <a:rPr sz="2000" spc="-2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 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41"/>
              </a:lnSpc>
              <a:spcBef>
                <a:spcPts val="197"/>
              </a:spcBef>
            </a:pPr>
            <a:r>
              <a:rPr sz="2000" spc="-79" dirty="0" smtClean="0">
                <a:latin typeface="Calibri"/>
                <a:cs typeface="Calibri"/>
              </a:rPr>
              <a:t>V</a:t>
            </a:r>
            <a:r>
              <a:rPr sz="2000" spc="0" dirty="0" smtClean="0">
                <a:latin typeface="Calibri"/>
                <a:cs typeface="Calibri"/>
              </a:rPr>
              <a:t>ous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n'a</a:t>
            </a:r>
            <a:r>
              <a:rPr sz="2000" spc="4" dirty="0" smtClean="0">
                <a:latin typeface="Calibri"/>
                <a:cs typeface="Calibri"/>
              </a:rPr>
              <a:t>u</a:t>
            </a:r>
            <a:r>
              <a:rPr sz="2000" spc="-25" dirty="0" smtClean="0">
                <a:latin typeface="Calibri"/>
                <a:cs typeface="Calibri"/>
              </a:rPr>
              <a:t>re</a:t>
            </a:r>
            <a:r>
              <a:rPr sz="2000" spc="0" dirty="0" smtClean="0">
                <a:latin typeface="Calibri"/>
                <a:cs typeface="Calibri"/>
              </a:rPr>
              <a:t>z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au</a:t>
            </a:r>
            <a:r>
              <a:rPr sz="2000" spc="4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un</a:t>
            </a:r>
            <a:r>
              <a:rPr sz="2000" spc="-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mal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à</a:t>
            </a:r>
            <a:r>
              <a:rPr sz="2000" spc="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34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ou</a:t>
            </a:r>
            <a:r>
              <a:rPr sz="2000" spc="-25" dirty="0" smtClean="0">
                <a:latin typeface="Calibri"/>
                <a:cs typeface="Calibri"/>
              </a:rPr>
              <a:t>v</a:t>
            </a:r>
            <a:r>
              <a:rPr sz="2000" spc="0" dirty="0" smtClean="0">
                <a:latin typeface="Calibri"/>
                <a:cs typeface="Calibri"/>
              </a:rPr>
              <a:t>er </a:t>
            </a:r>
            <a:r>
              <a:rPr sz="2000" spc="-4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es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</a:t>
            </a:r>
            <a:r>
              <a:rPr sz="2000" spc="-9" dirty="0" smtClean="0">
                <a:latin typeface="Calibri"/>
                <a:cs typeface="Calibri"/>
              </a:rPr>
              <a:t>é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ai</a:t>
            </a:r>
            <a:r>
              <a:rPr sz="2000" spc="-9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s,</a:t>
            </a:r>
            <a:r>
              <a:rPr sz="2000" spc="2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par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-34" dirty="0" smtClean="0">
                <a:latin typeface="Calibri"/>
                <a:cs typeface="Calibri"/>
              </a:rPr>
              <a:t>e</a:t>
            </a:r>
            <a:r>
              <a:rPr sz="2000" spc="-50" dirty="0" smtClean="0">
                <a:latin typeface="Calibri"/>
                <a:cs typeface="Calibri"/>
              </a:rPr>
              <a:t>x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4" dirty="0" smtClean="0">
                <a:latin typeface="Calibri"/>
                <a:cs typeface="Calibri"/>
              </a:rPr>
              <a:t>m</a:t>
            </a:r>
            <a:r>
              <a:rPr sz="2000" spc="0" dirty="0" smtClean="0">
                <a:latin typeface="Calibri"/>
                <a:cs typeface="Calibri"/>
              </a:rPr>
              <a:t>ple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sur 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41"/>
              </a:lnSpc>
              <a:spcBef>
                <a:spcPts val="197"/>
              </a:spcBef>
            </a:pPr>
            <a:r>
              <a:rPr sz="2000" u="heavy" spc="4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ww</a:t>
            </a:r>
            <a:r>
              <a:rPr sz="2000" u="heavy" spc="-134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w</a:t>
            </a:r>
            <a:r>
              <a:rPr sz="2000" u="heavy" spc="0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2000" u="heavy" spc="-25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h</a:t>
            </a:r>
            <a:r>
              <a:rPr sz="2000" u="heavy" spc="0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tm</a:t>
            </a:r>
            <a:r>
              <a:rPr sz="2000" u="heavy" spc="-9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l</a:t>
            </a:r>
            <a:r>
              <a:rPr sz="2000" u="heavy" spc="0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5</a:t>
            </a:r>
            <a:r>
              <a:rPr sz="2000" u="heavy" spc="-34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r</a:t>
            </a:r>
            <a:r>
              <a:rPr sz="2000" u="heavy" spc="0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oc</a:t>
            </a:r>
            <a:r>
              <a:rPr sz="2000" u="heavy" spc="-19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k</a:t>
            </a:r>
            <a:r>
              <a:rPr sz="2000" u="heavy" spc="0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s.</a:t>
            </a:r>
            <a:r>
              <a:rPr sz="2000" u="heavy" spc="-14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c</a:t>
            </a:r>
            <a:r>
              <a:rPr sz="2000" u="heavy" spc="0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om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338" y="6227856"/>
            <a:ext cx="1526931" cy="491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49401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H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19050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030912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784976"/>
            <a:ext cx="9144000" cy="73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2930" y="353336"/>
            <a:ext cx="8096599" cy="3124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81935" marR="4572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Appl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cat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i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on</a:t>
            </a:r>
            <a:r>
              <a:rPr sz="3600" i="1" spc="19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Cache</a:t>
            </a:r>
            <a:endParaRPr sz="3600">
              <a:latin typeface="Times New Roman"/>
              <a:cs typeface="Times New Roman"/>
            </a:endParaRPr>
          </a:p>
          <a:p>
            <a:pPr marL="20319" marR="45720">
              <a:lnSpc>
                <a:spcPct val="101725"/>
              </a:lnSpc>
              <a:spcBef>
                <a:spcPts val="2574"/>
              </a:spcBef>
            </a:pPr>
            <a:r>
              <a:rPr sz="1050" spc="0" dirty="0" smtClean="0">
                <a:latin typeface="Arial"/>
                <a:cs typeface="Arial"/>
              </a:rPr>
              <a:t>●    </a:t>
            </a:r>
            <a:r>
              <a:rPr sz="1050" spc="223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Implém</a:t>
            </a:r>
            <a:r>
              <a:rPr sz="2400" spc="9" dirty="0" smtClean="0">
                <a:latin typeface="Calibri"/>
                <a:cs typeface="Calibri"/>
              </a:rPr>
              <a:t>e</a:t>
            </a:r>
            <a:r>
              <a:rPr sz="2400" spc="-25" dirty="0" smtClean="0">
                <a:latin typeface="Calibri"/>
                <a:cs typeface="Calibri"/>
              </a:rPr>
              <a:t>nt</a:t>
            </a:r>
            <a:r>
              <a:rPr sz="2400" spc="-19" dirty="0" smtClean="0">
                <a:latin typeface="Calibri"/>
                <a:cs typeface="Calibri"/>
              </a:rPr>
              <a:t>a</a:t>
            </a:r>
            <a:r>
              <a:rPr sz="2400" spc="0" dirty="0" smtClean="0">
                <a:latin typeface="Calibri"/>
                <a:cs typeface="Calibri"/>
              </a:rPr>
              <a:t>tion</a:t>
            </a:r>
            <a:r>
              <a:rPr sz="2400" spc="-2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in</a:t>
            </a:r>
            <a:r>
              <a:rPr sz="2400" spc="-19" dirty="0" smtClean="0">
                <a:latin typeface="Calibri"/>
                <a:cs typeface="Calibri"/>
              </a:rPr>
              <a:t>c</a:t>
            </a:r>
            <a:r>
              <a:rPr sz="2400" spc="0" dirty="0" smtClean="0">
                <a:latin typeface="Calibri"/>
                <a:cs typeface="Calibri"/>
              </a:rPr>
              <a:t>ompl</a:t>
            </a:r>
            <a:r>
              <a:rPr sz="2400" spc="-9" dirty="0" smtClean="0">
                <a:latin typeface="Calibri"/>
                <a:cs typeface="Calibri"/>
              </a:rPr>
              <a:t>è</a:t>
            </a:r>
            <a:r>
              <a:rPr sz="2400" spc="-25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20319" marR="45720">
              <a:lnSpc>
                <a:spcPct val="101725"/>
              </a:lnSpc>
              <a:spcBef>
                <a:spcPts val="526"/>
              </a:spcBef>
            </a:pPr>
            <a:r>
              <a:rPr sz="1050" spc="0" dirty="0" smtClean="0">
                <a:latin typeface="Arial"/>
                <a:cs typeface="Arial"/>
              </a:rPr>
              <a:t>●    </a:t>
            </a:r>
            <a:r>
              <a:rPr sz="1050" spc="223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Une API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p</a:t>
            </a:r>
            <a:r>
              <a:rPr sz="2400" spc="-9" dirty="0" smtClean="0">
                <a:latin typeface="Calibri"/>
                <a:cs typeface="Calibri"/>
              </a:rPr>
              <a:t>o</a:t>
            </a:r>
            <a:r>
              <a:rPr sz="2400" spc="0" dirty="0" smtClean="0">
                <a:latin typeface="Calibri"/>
                <a:cs typeface="Calibri"/>
              </a:rPr>
              <a:t>ur :</a:t>
            </a:r>
            <a:endParaRPr sz="2400">
              <a:latin typeface="Calibri"/>
              <a:cs typeface="Calibri"/>
            </a:endParaRPr>
          </a:p>
          <a:p>
            <a:pPr marL="411988" marR="45720">
              <a:lnSpc>
                <a:spcPct val="101725"/>
              </a:lnSpc>
              <a:spcBef>
                <a:spcPts val="440"/>
              </a:spcBef>
            </a:pPr>
            <a:r>
              <a:rPr sz="1500" spc="0" dirty="0" smtClean="0">
                <a:latin typeface="Arial"/>
                <a:cs typeface="Arial"/>
              </a:rPr>
              <a:t>–  </a:t>
            </a:r>
            <a:r>
              <a:rPr sz="1500" spc="23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Ac</a:t>
            </a:r>
            <a:r>
              <a:rPr sz="2000" spc="4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éder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à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un </a:t>
            </a:r>
            <a:r>
              <a:rPr sz="2000" spc="-9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i</a:t>
            </a:r>
            <a:r>
              <a:rPr sz="2000" spc="-29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en m</a:t>
            </a:r>
            <a:r>
              <a:rPr sz="2000" spc="-4" dirty="0" smtClean="0">
                <a:latin typeface="Calibri"/>
                <a:cs typeface="Calibri"/>
              </a:rPr>
              <a:t>o</a:t>
            </a:r>
            <a:r>
              <a:rPr sz="2000" spc="0" dirty="0" smtClean="0">
                <a:latin typeface="Calibri"/>
                <a:cs typeface="Calibri"/>
              </a:rPr>
              <a:t>de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ho</a:t>
            </a:r>
            <a:r>
              <a:rPr sz="2000" spc="-3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s-l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gne</a:t>
            </a:r>
            <a:endParaRPr sz="2000">
              <a:latin typeface="Calibri"/>
              <a:cs typeface="Calibri"/>
            </a:endParaRPr>
          </a:p>
          <a:p>
            <a:pPr marL="706424" marR="469271" indent="-294436">
              <a:lnSpc>
                <a:spcPts val="2400"/>
              </a:lnSpc>
              <a:spcBef>
                <a:spcPts val="540"/>
              </a:spcBef>
              <a:tabLst>
                <a:tab pos="698500" algn="l"/>
              </a:tabLst>
            </a:pPr>
            <a:r>
              <a:rPr sz="1500" spc="0" dirty="0" smtClean="0">
                <a:latin typeface="Arial"/>
                <a:cs typeface="Arial"/>
              </a:rPr>
              <a:t>–	</a:t>
            </a:r>
            <a:r>
              <a:rPr sz="2000" spc="-2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édui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 les</a:t>
            </a:r>
            <a:r>
              <a:rPr sz="2000" spc="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ac</a:t>
            </a:r>
            <a:r>
              <a:rPr sz="2000" spc="4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ès au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se</a:t>
            </a:r>
            <a:r>
              <a:rPr sz="2000" spc="14" dirty="0" smtClean="0">
                <a:latin typeface="Calibri"/>
                <a:cs typeface="Calibri"/>
              </a:rPr>
              <a:t>r</a:t>
            </a:r>
            <a:r>
              <a:rPr sz="2000" spc="-29" dirty="0" smtClean="0">
                <a:latin typeface="Calibri"/>
                <a:cs typeface="Calibri"/>
              </a:rPr>
              <a:t>v</a:t>
            </a:r>
            <a:r>
              <a:rPr sz="2000" spc="0" dirty="0" smtClean="0">
                <a:latin typeface="Calibri"/>
                <a:cs typeface="Calibri"/>
              </a:rPr>
              <a:t>eur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(en ne </a:t>
            </a:r>
            <a:r>
              <a:rPr sz="2000" spc="-1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ec</a:t>
            </a:r>
            <a:r>
              <a:rPr sz="2000" spc="4" dirty="0" smtClean="0">
                <a:latin typeface="Calibri"/>
                <a:cs typeface="Calibri"/>
              </a:rPr>
              <a:t>h</a:t>
            </a:r>
            <a:r>
              <a:rPr sz="2000" spc="0" dirty="0" smtClean="0">
                <a:latin typeface="Calibri"/>
                <a:cs typeface="Calibri"/>
              </a:rPr>
              <a:t>a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-4" dirty="0" smtClean="0">
                <a:latin typeface="Calibri"/>
                <a:cs typeface="Calibri"/>
              </a:rPr>
              <a:t>g</a:t>
            </a:r>
            <a:r>
              <a:rPr sz="2000" spc="0" dirty="0" smtClean="0">
                <a:latin typeface="Calibri"/>
                <a:cs typeface="Calibri"/>
              </a:rPr>
              <a:t>ea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q</a:t>
            </a:r>
            <a:r>
              <a:rPr sz="2000" spc="4" dirty="0" smtClean="0">
                <a:latin typeface="Calibri"/>
                <a:cs typeface="Calibri"/>
              </a:rPr>
              <a:t>u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</a:t>
            </a:r>
            <a:r>
              <a:rPr sz="2000" spc="-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es</a:t>
            </a:r>
            <a:r>
              <a:rPr sz="2000" spc="-9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ou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ces no</a:t>
            </a:r>
            <a:r>
              <a:rPr sz="2000" spc="4" dirty="0" smtClean="0">
                <a:latin typeface="Calibri"/>
                <a:cs typeface="Calibri"/>
              </a:rPr>
              <a:t>u</a:t>
            </a:r>
            <a:r>
              <a:rPr sz="2000" spc="-29" dirty="0" smtClean="0">
                <a:latin typeface="Calibri"/>
                <a:cs typeface="Calibri"/>
              </a:rPr>
              <a:t>v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4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l</a:t>
            </a:r>
            <a:r>
              <a:rPr sz="2000" spc="-4" dirty="0" smtClean="0">
                <a:latin typeface="Calibri"/>
                <a:cs typeface="Calibri"/>
              </a:rPr>
              <a:t>es</a:t>
            </a:r>
            <a:r>
              <a:rPr sz="2000" spc="0" dirty="0" smtClean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462"/>
              </a:spcBef>
            </a:pPr>
            <a:r>
              <a:rPr sz="1800" spc="0" dirty="0" smtClean="0">
                <a:latin typeface="Arial"/>
                <a:cs typeface="Arial"/>
              </a:rPr>
              <a:t>–   </a:t>
            </a:r>
            <a:r>
              <a:rPr sz="2400" u="heavy" spc="-25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h</a:t>
            </a:r>
            <a:r>
              <a:rPr sz="2400" u="heavy" spc="-34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2400" u="heavy" spc="0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tp://</a:t>
            </a:r>
            <a:r>
              <a:rPr sz="2400" u="heavy" spc="9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ww</a:t>
            </a:r>
            <a:r>
              <a:rPr sz="2400" u="heavy" spc="-154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w</a:t>
            </a:r>
            <a:r>
              <a:rPr sz="2400" u="heavy" spc="0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2400" u="heavy" spc="-29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h</a:t>
            </a:r>
            <a:r>
              <a:rPr sz="2400" u="heavy" spc="0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tml5</a:t>
            </a:r>
            <a:r>
              <a:rPr sz="2400" u="heavy" spc="-34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r</a:t>
            </a:r>
            <a:r>
              <a:rPr sz="2400" u="heavy" spc="0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oc</a:t>
            </a:r>
            <a:r>
              <a:rPr sz="2400" u="heavy" spc="-34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k</a:t>
            </a:r>
            <a:r>
              <a:rPr sz="2400" u="heavy" spc="0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2400" u="heavy" spc="-9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2400" u="heavy" spc="-19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c</a:t>
            </a:r>
            <a:r>
              <a:rPr sz="2400" u="heavy" spc="0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om</a:t>
            </a:r>
            <a:r>
              <a:rPr sz="2400" u="heavy" spc="-54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2400" u="heavy" spc="0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en/tu</a:t>
            </a:r>
            <a:r>
              <a:rPr sz="2400" u="heavy" spc="-25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2400" u="heavy" spc="0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orials</a:t>
            </a:r>
            <a:r>
              <a:rPr sz="2400" u="heavy" spc="-50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2400" u="heavy" spc="0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app</a:t>
            </a:r>
            <a:r>
              <a:rPr sz="2400" u="heavy" spc="-19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c</a:t>
            </a:r>
            <a:r>
              <a:rPr sz="2400" u="heavy" spc="0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ache/beginne</a:t>
            </a:r>
            <a:r>
              <a:rPr sz="2400" u="heavy" spc="25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r</a:t>
            </a:r>
            <a:r>
              <a:rPr sz="2400" u="heavy" spc="0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/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338" y="6227856"/>
            <a:ext cx="1526931" cy="491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49401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H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19050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030912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84976"/>
            <a:ext cx="9144000" cy="73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20306" y="3212973"/>
            <a:ext cx="1368171" cy="13681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0550" y="353336"/>
            <a:ext cx="7792769" cy="26131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26818" marR="33808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Qu'est-ce que</a:t>
            </a:r>
            <a:r>
              <a:rPr sz="3600" i="1" spc="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HTML</a:t>
            </a:r>
            <a:r>
              <a:rPr sz="3600" i="1" spc="-75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5 ?</a:t>
            </a:r>
            <a:endParaRPr sz="3600">
              <a:latin typeface="Times New Roman"/>
              <a:cs typeface="Times New Roman"/>
            </a:endParaRPr>
          </a:p>
          <a:p>
            <a:pPr marL="12700" marR="33808">
              <a:lnSpc>
                <a:spcPct val="101725"/>
              </a:lnSpc>
              <a:spcBef>
                <a:spcPts val="2574"/>
              </a:spcBef>
            </a:pPr>
            <a:r>
              <a:rPr sz="1050" spc="0" dirty="0" smtClean="0">
                <a:latin typeface="Arial"/>
                <a:cs typeface="Arial"/>
              </a:rPr>
              <a:t>●    </a:t>
            </a:r>
            <a:r>
              <a:rPr sz="1050" spc="223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Une </a:t>
            </a:r>
            <a:r>
              <a:rPr sz="2400" spc="-34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é</a:t>
            </a:r>
            <a:r>
              <a:rPr sz="2400" spc="-9" dirty="0" smtClean="0">
                <a:latin typeface="Calibri"/>
                <a:cs typeface="Calibri"/>
              </a:rPr>
              <a:t>v</a:t>
            </a:r>
            <a:r>
              <a:rPr sz="2400" spc="0" dirty="0" smtClean="0">
                <a:latin typeface="Calibri"/>
                <a:cs typeface="Calibri"/>
              </a:rPr>
              <a:t>isi</a:t>
            </a:r>
            <a:r>
              <a:rPr sz="2400" spc="-4" dirty="0" smtClean="0">
                <a:latin typeface="Calibri"/>
                <a:cs typeface="Calibri"/>
              </a:rPr>
              <a:t>o</a:t>
            </a:r>
            <a:r>
              <a:rPr sz="2400" spc="0" dirty="0" smtClean="0">
                <a:latin typeface="Calibri"/>
                <a:cs typeface="Calibri"/>
              </a:rPr>
              <a:t>n</a:t>
            </a:r>
            <a:r>
              <a:rPr sz="2400" spc="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ma</a:t>
            </a:r>
            <a:r>
              <a:rPr sz="2400" spc="4" dirty="0" smtClean="0">
                <a:latin typeface="Calibri"/>
                <a:cs typeface="Calibri"/>
              </a:rPr>
              <a:t>j</a:t>
            </a:r>
            <a:r>
              <a:rPr sz="2400" spc="0" dirty="0" smtClean="0">
                <a:latin typeface="Calibri"/>
                <a:cs typeface="Calibri"/>
              </a:rPr>
              <a:t>eu</a:t>
            </a:r>
            <a:r>
              <a:rPr sz="2400" spc="-29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e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d'HTML</a:t>
            </a:r>
            <a:endParaRPr sz="2400">
              <a:latin typeface="Calibri"/>
              <a:cs typeface="Calibri"/>
            </a:endParaRPr>
          </a:p>
          <a:p>
            <a:pPr marL="404368" marR="33808">
              <a:lnSpc>
                <a:spcPct val="101725"/>
              </a:lnSpc>
              <a:spcBef>
                <a:spcPts val="439"/>
              </a:spcBef>
            </a:pPr>
            <a:r>
              <a:rPr sz="1500" spc="0" dirty="0" smtClean="0">
                <a:latin typeface="Arial"/>
                <a:cs typeface="Arial"/>
              </a:rPr>
              <a:t>–  </a:t>
            </a:r>
            <a:r>
              <a:rPr sz="1500" spc="235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n</a:t>
            </a:r>
            <a:r>
              <a:rPr sz="2000" spc="-14" dirty="0" smtClean="0">
                <a:latin typeface="Calibri"/>
                <a:cs typeface="Calibri"/>
              </a:rPr>
              <a:t> 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4" dirty="0" smtClean="0">
                <a:latin typeface="Calibri"/>
                <a:cs typeface="Calibri"/>
              </a:rPr>
              <a:t>m</a:t>
            </a:r>
            <a:r>
              <a:rPr sz="2000" spc="0" dirty="0" smtClean="0">
                <a:latin typeface="Calibri"/>
                <a:cs typeface="Calibri"/>
              </a:rPr>
              <a:t>placeme</a:t>
            </a:r>
            <a:r>
              <a:rPr sz="2000" spc="-25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2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de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XHTML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2.0</a:t>
            </a:r>
            <a:endParaRPr sz="2000">
              <a:latin typeface="Calibri"/>
              <a:cs typeface="Calibri"/>
            </a:endParaRPr>
          </a:p>
          <a:p>
            <a:pPr marL="404368" marR="33808">
              <a:lnSpc>
                <a:spcPct val="101725"/>
              </a:lnSpc>
              <a:spcBef>
                <a:spcPts val="440"/>
              </a:spcBef>
            </a:pPr>
            <a:r>
              <a:rPr sz="1500" spc="0" dirty="0" smtClean="0">
                <a:latin typeface="Arial"/>
                <a:cs typeface="Arial"/>
              </a:rPr>
              <a:t>–  </a:t>
            </a:r>
            <a:r>
              <a:rPr sz="1500" spc="235" dirty="0" smtClean="0">
                <a:latin typeface="Arial"/>
                <a:cs typeface="Arial"/>
              </a:rPr>
              <a:t> </a:t>
            </a:r>
            <a:r>
              <a:rPr sz="2000" spc="-54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as</a:t>
            </a:r>
            <a:r>
              <a:rPr sz="2000" spc="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en</a:t>
            </a:r>
            <a:r>
              <a:rPr sz="2000" spc="-9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o</a:t>
            </a:r>
            <a:r>
              <a:rPr sz="2000" spc="-2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ado</a:t>
            </a:r>
            <a:r>
              <a:rPr sz="2000" spc="-9" dirty="0" smtClean="0">
                <a:latin typeface="Calibri"/>
                <a:cs typeface="Calibri"/>
              </a:rPr>
              <a:t>p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ée </a:t>
            </a:r>
            <a:r>
              <a:rPr sz="2000" spc="4" dirty="0" smtClean="0">
                <a:latin typeface="Calibri"/>
                <a:cs typeface="Calibri"/>
              </a:rPr>
              <a:t>(</a:t>
            </a:r>
            <a:r>
              <a:rPr sz="2000" spc="0" dirty="0" smtClean="0">
                <a:latin typeface="Calibri"/>
                <a:cs typeface="Calibri"/>
              </a:rPr>
              <a:t>p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-14" dirty="0" smtClean="0">
                <a:latin typeface="Calibri"/>
                <a:cs typeface="Calibri"/>
              </a:rPr>
              <a:t>é</a:t>
            </a:r>
            <a:r>
              <a:rPr sz="2000" spc="-4" dirty="0" smtClean="0">
                <a:latin typeface="Calibri"/>
                <a:cs typeface="Calibri"/>
              </a:rPr>
              <a:t>v</a:t>
            </a:r>
            <a:r>
              <a:rPr sz="2000" spc="0" dirty="0" smtClean="0">
                <a:latin typeface="Calibri"/>
                <a:cs typeface="Calibri"/>
              </a:rPr>
              <a:t>u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fin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20</a:t>
            </a:r>
            <a:r>
              <a:rPr sz="2000" spc="4" dirty="0" smtClean="0">
                <a:latin typeface="Calibri"/>
                <a:cs typeface="Calibri"/>
              </a:rPr>
              <a:t>1</a:t>
            </a:r>
            <a:r>
              <a:rPr sz="2000" spc="0" dirty="0" smtClean="0">
                <a:latin typeface="Calibri"/>
                <a:cs typeface="Calibri"/>
              </a:rPr>
              <a:t>4)</a:t>
            </a:r>
            <a:endParaRPr sz="2000">
              <a:latin typeface="Calibri"/>
              <a:cs typeface="Calibri"/>
            </a:endParaRPr>
          </a:p>
          <a:p>
            <a:pPr marL="698804" indent="-294436">
              <a:lnSpc>
                <a:spcPts val="2400"/>
              </a:lnSpc>
              <a:spcBef>
                <a:spcPts val="540"/>
              </a:spcBef>
              <a:tabLst>
                <a:tab pos="698500" algn="l"/>
              </a:tabLst>
            </a:pPr>
            <a:r>
              <a:rPr sz="1500" spc="0" dirty="0" smtClean="0">
                <a:latin typeface="Arial"/>
                <a:cs typeface="Arial"/>
              </a:rPr>
              <a:t>–	</a:t>
            </a:r>
            <a:r>
              <a:rPr sz="2000" spc="0" dirty="0" smtClean="0">
                <a:latin typeface="Calibri"/>
                <a:cs typeface="Calibri"/>
              </a:rPr>
              <a:t>Mais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déjà part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4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l</a:t>
            </a:r>
            <a:r>
              <a:rPr sz="2000" spc="-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m</a:t>
            </a:r>
            <a:r>
              <a:rPr sz="2000" spc="-4" dirty="0" smtClean="0">
                <a:latin typeface="Calibri"/>
                <a:cs typeface="Calibri"/>
              </a:rPr>
              <a:t>e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3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34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ai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ée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par les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n</a:t>
            </a:r>
            <a:r>
              <a:rPr sz="2000" spc="-34" dirty="0" smtClean="0">
                <a:latin typeface="Calibri"/>
                <a:cs typeface="Calibri"/>
              </a:rPr>
              <a:t>a</a:t>
            </a:r>
            <a:r>
              <a:rPr sz="2000" spc="0" dirty="0" smtClean="0">
                <a:latin typeface="Calibri"/>
                <a:cs typeface="Calibri"/>
              </a:rPr>
              <a:t>v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-29" dirty="0" smtClean="0">
                <a:latin typeface="Calibri"/>
                <a:cs typeface="Calibri"/>
              </a:rPr>
              <a:t>g</a:t>
            </a:r>
            <a:r>
              <a:rPr sz="2000" spc="-25" dirty="0" smtClean="0">
                <a:latin typeface="Calibri"/>
                <a:cs typeface="Calibri"/>
              </a:rPr>
              <a:t>at</a:t>
            </a:r>
            <a:r>
              <a:rPr sz="2000" spc="0" dirty="0" smtClean="0">
                <a:latin typeface="Calibri"/>
                <a:cs typeface="Calibri"/>
              </a:rPr>
              <a:t>eu</a:t>
            </a:r>
            <a:r>
              <a:rPr sz="2000" spc="-34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éce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ts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(mais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pas 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oujo</a:t>
            </a:r>
            <a:r>
              <a:rPr sz="2000" spc="4" dirty="0" smtClean="0">
                <a:latin typeface="Calibri"/>
                <a:cs typeface="Calibri"/>
              </a:rPr>
              <a:t>u</a:t>
            </a:r>
            <a:r>
              <a:rPr sz="2000" spc="-3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</a:t>
            </a:r>
            <a:r>
              <a:rPr sz="2000" spc="-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m</a:t>
            </a:r>
            <a:r>
              <a:rPr sz="2000" spc="-4" dirty="0" smtClean="0">
                <a:latin typeface="Calibri"/>
                <a:cs typeface="Calibri"/>
              </a:rPr>
              <a:t>ê</a:t>
            </a:r>
            <a:r>
              <a:rPr sz="2000" spc="0" dirty="0" smtClean="0">
                <a:latin typeface="Calibri"/>
                <a:cs typeface="Calibri"/>
              </a:rPr>
              <a:t>m</a:t>
            </a:r>
            <a:r>
              <a:rPr sz="2000" spc="-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é</a:t>
            </a:r>
            <a:r>
              <a:rPr sz="2000" spc="-4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é</a:t>
            </a:r>
            <a:r>
              <a:rPr sz="2000" spc="-4" dirty="0" smtClean="0">
                <a:latin typeface="Calibri"/>
                <a:cs typeface="Calibri"/>
              </a:rPr>
              <a:t>m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4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...)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0550" y="3378860"/>
            <a:ext cx="472078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1575" spc="0" baseline="8282" dirty="0" smtClean="0">
                <a:latin typeface="Arial"/>
                <a:cs typeface="Arial"/>
              </a:rPr>
              <a:t>●    </a:t>
            </a:r>
            <a:r>
              <a:rPr sz="1575" spc="223" baseline="8282" dirty="0" smtClean="0">
                <a:latin typeface="Arial"/>
                <a:cs typeface="Arial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S'appuie</a:t>
            </a:r>
            <a:r>
              <a:rPr sz="3600" spc="-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sur les</a:t>
            </a:r>
            <a:r>
              <a:rPr sz="3600" spc="-4" baseline="3413" dirty="0" smtClean="0">
                <a:latin typeface="Calibri"/>
                <a:cs typeface="Calibri"/>
              </a:rPr>
              <a:t> </a:t>
            </a:r>
            <a:r>
              <a:rPr sz="3600" spc="-25" baseline="3413" dirty="0" smtClean="0">
                <a:latin typeface="Calibri"/>
                <a:cs typeface="Calibri"/>
              </a:rPr>
              <a:t>st</a:t>
            </a:r>
            <a:r>
              <a:rPr sz="3600" spc="0" baseline="3413" dirty="0" smtClean="0">
                <a:latin typeface="Calibri"/>
                <a:cs typeface="Calibri"/>
              </a:rPr>
              <a:t>anda</a:t>
            </a:r>
            <a:r>
              <a:rPr sz="3600" spc="-34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ds </a:t>
            </a:r>
            <a:r>
              <a:rPr sz="3600" spc="-29" baseline="3413" dirty="0" smtClean="0">
                <a:latin typeface="Calibri"/>
                <a:cs typeface="Calibri"/>
              </a:rPr>
              <a:t>e</a:t>
            </a:r>
            <a:r>
              <a:rPr sz="3600" spc="0" baseline="3413" dirty="0" smtClean="0">
                <a:latin typeface="Calibri"/>
                <a:cs typeface="Calibri"/>
              </a:rPr>
              <a:t>xi</a:t>
            </a:r>
            <a:r>
              <a:rPr sz="3600" spc="-25" baseline="3413" dirty="0" smtClean="0">
                <a:latin typeface="Calibri"/>
                <a:cs typeface="Calibri"/>
              </a:rPr>
              <a:t>st</a:t>
            </a:r>
            <a:r>
              <a:rPr sz="3600" spc="0" baseline="3413" dirty="0" smtClean="0">
                <a:latin typeface="Calibri"/>
                <a:cs typeface="Calibri"/>
              </a:rPr>
              <a:t>a</a:t>
            </a:r>
            <a:r>
              <a:rPr sz="3600" spc="-25" baseline="3413" dirty="0" smtClean="0">
                <a:latin typeface="Calibri"/>
                <a:cs typeface="Calibri"/>
              </a:rPr>
              <a:t>n</a:t>
            </a:r>
            <a:r>
              <a:rPr sz="3600" spc="0" baseline="3413" dirty="0" smtClean="0">
                <a:latin typeface="Calibri"/>
                <a:cs typeface="Calibri"/>
              </a:rPr>
              <a:t>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0550" y="4183761"/>
            <a:ext cx="271334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1575" spc="0" baseline="8282" dirty="0" smtClean="0">
                <a:latin typeface="Arial"/>
                <a:cs typeface="Arial"/>
              </a:rPr>
              <a:t>●    </a:t>
            </a:r>
            <a:r>
              <a:rPr sz="1575" spc="223" baseline="8282" dirty="0" smtClean="0">
                <a:latin typeface="Arial"/>
                <a:cs typeface="Arial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Simplifie la</a:t>
            </a:r>
            <a:r>
              <a:rPr sz="3600" spc="-4" baseline="3413" dirty="0" smtClean="0">
                <a:latin typeface="Calibri"/>
                <a:cs typeface="Calibri"/>
              </a:rPr>
              <a:t> </a:t>
            </a:r>
            <a:r>
              <a:rPr sz="3600" spc="-50" baseline="3413" dirty="0" smtClean="0">
                <a:latin typeface="Calibri"/>
                <a:cs typeface="Calibri"/>
              </a:rPr>
              <a:t>s</a:t>
            </a:r>
            <a:r>
              <a:rPr sz="3600" spc="0" baseline="3413" dirty="0" smtClean="0">
                <a:latin typeface="Calibri"/>
                <a:cs typeface="Calibri"/>
              </a:rPr>
              <a:t>y</a:t>
            </a:r>
            <a:r>
              <a:rPr sz="3600" spc="-19" baseline="3413" dirty="0" smtClean="0">
                <a:latin typeface="Calibri"/>
                <a:cs typeface="Calibri"/>
              </a:rPr>
              <a:t>n</a:t>
            </a:r>
            <a:r>
              <a:rPr sz="3600" spc="-25" baseline="3413" dirty="0" smtClean="0">
                <a:latin typeface="Calibri"/>
                <a:cs typeface="Calibri"/>
              </a:rPr>
              <a:t>t</a:t>
            </a:r>
            <a:r>
              <a:rPr sz="3600" spc="-19" baseline="3413" dirty="0" smtClean="0">
                <a:latin typeface="Calibri"/>
                <a:cs typeface="Calibri"/>
              </a:rPr>
              <a:t>a</a:t>
            </a:r>
            <a:r>
              <a:rPr sz="3600" spc="-54" baseline="3413" dirty="0" smtClean="0">
                <a:latin typeface="Calibri"/>
                <a:cs typeface="Calibri"/>
              </a:rPr>
              <a:t>x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550" y="4988814"/>
            <a:ext cx="424014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1575" spc="0" baseline="8282" dirty="0" smtClean="0">
                <a:latin typeface="Arial"/>
                <a:cs typeface="Arial"/>
              </a:rPr>
              <a:t>●    </a:t>
            </a:r>
            <a:r>
              <a:rPr sz="1575" spc="223" baseline="8282" dirty="0" smtClean="0">
                <a:latin typeface="Arial"/>
                <a:cs typeface="Arial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Ajou</a:t>
            </a:r>
            <a:r>
              <a:rPr sz="3600" spc="-25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des balises sém</a:t>
            </a:r>
            <a:r>
              <a:rPr sz="3600" spc="4" baseline="3413" dirty="0" smtClean="0">
                <a:latin typeface="Calibri"/>
                <a:cs typeface="Calibri"/>
              </a:rPr>
              <a:t>a</a:t>
            </a:r>
            <a:r>
              <a:rPr sz="3600" spc="-25" baseline="3413" dirty="0" smtClean="0">
                <a:latin typeface="Calibri"/>
                <a:cs typeface="Calibri"/>
              </a:rPr>
              <a:t>n</a:t>
            </a:r>
            <a:r>
              <a:rPr sz="3600" spc="0" baseline="3413" dirty="0" smtClean="0">
                <a:latin typeface="Calibri"/>
                <a:cs typeface="Calibri"/>
              </a:rPr>
              <a:t>tiques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28489" y="4988814"/>
            <a:ext cx="158187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de </a:t>
            </a:r>
            <a:r>
              <a:rPr sz="3600" spc="-25" baseline="3413" dirty="0" smtClean="0">
                <a:latin typeface="Calibri"/>
                <a:cs typeface="Calibri"/>
              </a:rPr>
              <a:t>s</a:t>
            </a:r>
            <a:r>
              <a:rPr sz="3600" spc="0" baseline="3413" dirty="0" smtClean="0">
                <a:latin typeface="Calibri"/>
                <a:cs typeface="Calibri"/>
              </a:rPr>
              <a:t>tru</a:t>
            </a:r>
            <a:r>
              <a:rPr sz="3600" spc="4" baseline="3413" dirty="0" smtClean="0">
                <a:latin typeface="Calibri"/>
                <a:cs typeface="Calibri"/>
              </a:rPr>
              <a:t>c</a:t>
            </a:r>
            <a:r>
              <a:rPr sz="3600" spc="0" baseline="3413" dirty="0" smtClean="0">
                <a:latin typeface="Calibri"/>
                <a:cs typeface="Calibri"/>
              </a:rPr>
              <a:t>tu</a:t>
            </a:r>
            <a:r>
              <a:rPr sz="3600" spc="-34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338" y="6227856"/>
            <a:ext cx="1526931" cy="491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49401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H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19050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030912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84976"/>
            <a:ext cx="9144000" cy="73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0550" y="353336"/>
            <a:ext cx="4291812" cy="3551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47926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Simpli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f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ica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ion</a:t>
            </a:r>
            <a:endParaRPr sz="3600">
              <a:latin typeface="Times New Roman"/>
              <a:cs typeface="Times New Roman"/>
            </a:endParaRPr>
          </a:p>
          <a:p>
            <a:pPr marL="12700" marR="68579">
              <a:lnSpc>
                <a:spcPct val="101725"/>
              </a:lnSpc>
              <a:spcBef>
                <a:spcPts val="2574"/>
              </a:spcBef>
            </a:pPr>
            <a:r>
              <a:rPr sz="1050" spc="0" dirty="0" smtClean="0">
                <a:latin typeface="Arial"/>
                <a:cs typeface="Arial"/>
              </a:rPr>
              <a:t>●    </a:t>
            </a:r>
            <a:r>
              <a:rPr sz="1050" spc="223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Dé</a:t>
            </a:r>
            <a:r>
              <a:rPr sz="2400" spc="9" dirty="0" smtClean="0">
                <a:latin typeface="Calibri"/>
                <a:cs typeface="Calibri"/>
              </a:rPr>
              <a:t>c</a:t>
            </a:r>
            <a:r>
              <a:rPr sz="2400" spc="0" dirty="0" smtClean="0">
                <a:latin typeface="Calibri"/>
                <a:cs typeface="Calibri"/>
              </a:rPr>
              <a:t>la</a:t>
            </a:r>
            <a:r>
              <a:rPr sz="2400" spc="-39" dirty="0" smtClean="0">
                <a:latin typeface="Calibri"/>
                <a:cs typeface="Calibri"/>
              </a:rPr>
              <a:t>r</a:t>
            </a:r>
            <a:r>
              <a:rPr sz="2400" spc="-19" dirty="0" smtClean="0">
                <a:latin typeface="Calibri"/>
                <a:cs typeface="Calibri"/>
              </a:rPr>
              <a:t>a</a:t>
            </a:r>
            <a:r>
              <a:rPr sz="2400" spc="0" dirty="0" smtClean="0">
                <a:latin typeface="Calibri"/>
                <a:cs typeface="Calibri"/>
              </a:rPr>
              <a:t>tion</a:t>
            </a:r>
            <a:endParaRPr sz="2400">
              <a:latin typeface="Calibri"/>
              <a:cs typeface="Calibri"/>
            </a:endParaRPr>
          </a:p>
          <a:p>
            <a:pPr marL="572312" marR="68579">
              <a:lnSpc>
                <a:spcPct val="94401"/>
              </a:lnSpc>
              <a:spcBef>
                <a:spcPts val="508"/>
              </a:spcBef>
            </a:pPr>
            <a:r>
              <a:rPr sz="1800" b="1" spc="0" dirty="0" smtClean="0">
                <a:solidFill>
                  <a:srgbClr val="0000FF"/>
                </a:solidFill>
                <a:latin typeface="Courier New"/>
                <a:cs typeface="Courier New"/>
              </a:rPr>
              <a:t>&lt;!</a:t>
            </a:r>
            <a:r>
              <a:rPr sz="1800" b="1" spc="-14" dirty="0" smtClean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800" b="1" spc="0" dirty="0" smtClean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r>
              <a:rPr sz="1800" b="1" spc="-14" dirty="0" smtClean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800" b="1" spc="0" dirty="0" smtClean="0">
                <a:solidFill>
                  <a:srgbClr val="0000FF"/>
                </a:solidFill>
                <a:latin typeface="Courier New"/>
                <a:cs typeface="Courier New"/>
              </a:rPr>
              <a:t>TY</a:t>
            </a:r>
            <a:r>
              <a:rPr sz="1800" b="1" spc="-14" dirty="0" smtClean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1800" b="1" spc="0" dirty="0" smtClean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spc="-14" dirty="0" smtClean="0">
                <a:solidFill>
                  <a:srgbClr val="0000FF"/>
                </a:solidFill>
                <a:latin typeface="Courier New"/>
                <a:cs typeface="Courier New"/>
              </a:rPr>
              <a:t> h</a:t>
            </a:r>
            <a:r>
              <a:rPr sz="1800" b="1" spc="0" dirty="0" smtClean="0">
                <a:solidFill>
                  <a:srgbClr val="0000FF"/>
                </a:solidFill>
                <a:latin typeface="Courier New"/>
                <a:cs typeface="Courier New"/>
              </a:rPr>
              <a:t>tm</a:t>
            </a:r>
            <a:r>
              <a:rPr sz="1800" b="1" spc="-14" dirty="0" smtClean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1800" b="1" spc="0" dirty="0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 marR="68579">
              <a:lnSpc>
                <a:spcPct val="101725"/>
              </a:lnSpc>
              <a:spcBef>
                <a:spcPts val="573"/>
              </a:spcBef>
            </a:pPr>
            <a:r>
              <a:rPr sz="1050" spc="0" dirty="0" smtClean="0">
                <a:latin typeface="Arial"/>
                <a:cs typeface="Arial"/>
              </a:rPr>
              <a:t>●    </a:t>
            </a:r>
            <a:r>
              <a:rPr sz="1050" spc="223" dirty="0" smtClean="0">
                <a:latin typeface="Arial"/>
                <a:cs typeface="Arial"/>
              </a:rPr>
              <a:t> </a:t>
            </a:r>
            <a:r>
              <a:rPr sz="2400" spc="-59" dirty="0" smtClean="0">
                <a:latin typeface="Calibri"/>
                <a:cs typeface="Calibri"/>
              </a:rPr>
              <a:t>A</a:t>
            </a:r>
            <a:r>
              <a:rPr sz="2400" spc="-34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tribut</a:t>
            </a:r>
            <a:r>
              <a:rPr sz="2400" spc="-1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lang</a:t>
            </a:r>
            <a:endParaRPr sz="2400">
              <a:latin typeface="Calibri"/>
              <a:cs typeface="Calibri"/>
            </a:endParaRPr>
          </a:p>
          <a:p>
            <a:pPr marL="572312" marR="68579">
              <a:lnSpc>
                <a:spcPct val="94401"/>
              </a:lnSpc>
              <a:spcBef>
                <a:spcPts val="532"/>
              </a:spcBef>
            </a:pPr>
            <a:r>
              <a:rPr sz="1800" b="1" spc="0" dirty="0" smtClean="0">
                <a:solidFill>
                  <a:srgbClr val="0000FF"/>
                </a:solidFill>
                <a:latin typeface="Courier New"/>
                <a:cs typeface="Courier New"/>
              </a:rPr>
              <a:t>&lt;h</a:t>
            </a:r>
            <a:r>
              <a:rPr sz="1800" b="1" spc="-14" dirty="0" smtClean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0000FF"/>
                </a:solidFill>
                <a:latin typeface="Courier New"/>
                <a:cs typeface="Courier New"/>
              </a:rPr>
              <a:t>ml</a:t>
            </a:r>
            <a:r>
              <a:rPr sz="1800" b="1" spc="-9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1800" b="1" spc="-14" dirty="0" smtClean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spc="-9" dirty="0" smtClean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sz="1800" b="1" spc="0" dirty="0" smtClean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800" b="1" spc="-9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800" b="1" spc="-9" dirty="0" smtClean="0">
                <a:solidFill>
                  <a:srgbClr val="0000FF"/>
                </a:solidFill>
                <a:latin typeface="Courier New"/>
                <a:cs typeface="Courier New"/>
              </a:rPr>
              <a:t>f</a:t>
            </a:r>
            <a:r>
              <a:rPr sz="1800" b="1" spc="0" dirty="0" smtClean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800" b="1" spc="-9" dirty="0" smtClean="0">
                <a:solidFill>
                  <a:srgbClr val="0000FF"/>
                </a:solidFill>
                <a:latin typeface="Courier New"/>
                <a:cs typeface="Courier New"/>
              </a:rPr>
              <a:t>"&gt;</a:t>
            </a:r>
            <a:endParaRPr sz="1800">
              <a:latin typeface="Courier New"/>
              <a:cs typeface="Courier New"/>
            </a:endParaRPr>
          </a:p>
          <a:p>
            <a:pPr marL="12700" marR="68579">
              <a:lnSpc>
                <a:spcPct val="101725"/>
              </a:lnSpc>
              <a:spcBef>
                <a:spcPts val="546"/>
              </a:spcBef>
            </a:pPr>
            <a:r>
              <a:rPr sz="1050" spc="0" dirty="0" smtClean="0">
                <a:latin typeface="Arial"/>
                <a:cs typeface="Arial"/>
              </a:rPr>
              <a:t>●    </a:t>
            </a:r>
            <a:r>
              <a:rPr sz="1050" spc="223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En</a:t>
            </a:r>
            <a:r>
              <a:rPr sz="2400" spc="-14" dirty="0" smtClean="0">
                <a:latin typeface="Calibri"/>
                <a:cs typeface="Calibri"/>
              </a:rPr>
              <a:t>c</a:t>
            </a:r>
            <a:r>
              <a:rPr sz="2400" spc="0" dirty="0" smtClean="0">
                <a:latin typeface="Calibri"/>
                <a:cs typeface="Calibri"/>
              </a:rPr>
              <a:t>oda</a:t>
            </a:r>
            <a:r>
              <a:rPr sz="2400" spc="-29" dirty="0" smtClean="0">
                <a:latin typeface="Calibri"/>
                <a:cs typeface="Calibri"/>
              </a:rPr>
              <a:t>g</a:t>
            </a:r>
            <a:r>
              <a:rPr sz="2400" spc="0" dirty="0" smtClean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572312" marR="68579">
              <a:lnSpc>
                <a:spcPct val="94401"/>
              </a:lnSpc>
              <a:spcBef>
                <a:spcPts val="736"/>
              </a:spcBef>
            </a:pPr>
            <a:r>
              <a:rPr sz="1800" b="1" spc="0" dirty="0" smtClean="0">
                <a:solidFill>
                  <a:srgbClr val="0000FF"/>
                </a:solidFill>
                <a:latin typeface="Courier New"/>
                <a:cs typeface="Courier New"/>
              </a:rPr>
              <a:t>&lt;m</a:t>
            </a:r>
            <a:r>
              <a:rPr sz="1800" b="1" spc="-14" dirty="0" smtClean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0000FF"/>
                </a:solidFill>
                <a:latin typeface="Courier New"/>
                <a:cs typeface="Courier New"/>
              </a:rPr>
              <a:t>ta</a:t>
            </a:r>
            <a:r>
              <a:rPr sz="1800" b="1" spc="-9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800" b="1" spc="-14" dirty="0" smtClean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sz="1800" b="1" spc="0" dirty="0" smtClean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800" b="1" spc="-14" dirty="0" smtClean="0">
                <a:solidFill>
                  <a:srgbClr val="0000FF"/>
                </a:solidFill>
                <a:latin typeface="Courier New"/>
                <a:cs typeface="Courier New"/>
              </a:rPr>
              <a:t>rs</a:t>
            </a:r>
            <a:r>
              <a:rPr sz="1800" b="1" spc="0" dirty="0" smtClean="0">
                <a:solidFill>
                  <a:srgbClr val="0000FF"/>
                </a:solidFill>
                <a:latin typeface="Courier New"/>
                <a:cs typeface="Courier New"/>
              </a:rPr>
              <a:t>et</a:t>
            </a:r>
            <a:r>
              <a:rPr sz="1800" b="1" spc="-14" dirty="0" smtClean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800" b="1" spc="0" dirty="0" smtClean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800" b="1" spc="-14" dirty="0" smtClean="0">
                <a:solidFill>
                  <a:srgbClr val="0000FF"/>
                </a:solidFill>
                <a:latin typeface="Courier New"/>
                <a:cs typeface="Courier New"/>
              </a:rPr>
              <a:t>U</a:t>
            </a:r>
            <a:r>
              <a:rPr sz="1800" b="1" spc="0" dirty="0" smtClean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4" dirty="0" smtClean="0">
                <a:solidFill>
                  <a:srgbClr val="0000FF"/>
                </a:solidFill>
                <a:latin typeface="Courier New"/>
                <a:cs typeface="Courier New"/>
              </a:rPr>
              <a:t>F</a:t>
            </a:r>
            <a:r>
              <a:rPr sz="1800" b="1" spc="-9" dirty="0" smtClean="0">
                <a:solidFill>
                  <a:srgbClr val="0000FF"/>
                </a:solidFill>
                <a:latin typeface="Courier New"/>
                <a:cs typeface="Courier New"/>
              </a:rPr>
              <a:t>-</a:t>
            </a:r>
            <a:r>
              <a:rPr sz="1800" b="1" spc="0" dirty="0" smtClean="0">
                <a:solidFill>
                  <a:srgbClr val="0000FF"/>
                </a:solidFill>
                <a:latin typeface="Courier New"/>
                <a:cs typeface="Courier New"/>
              </a:rPr>
              <a:t>8</a:t>
            </a:r>
            <a:r>
              <a:rPr sz="1800" b="1" spc="-14" dirty="0" smtClean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800" b="1" spc="0" dirty="0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 marR="68579">
              <a:lnSpc>
                <a:spcPct val="101725"/>
              </a:lnSpc>
              <a:spcBef>
                <a:spcPts val="632"/>
              </a:spcBef>
            </a:pPr>
            <a:r>
              <a:rPr sz="1050" spc="0" dirty="0" smtClean="0">
                <a:latin typeface="Arial"/>
                <a:cs typeface="Arial"/>
              </a:rPr>
              <a:t>●    </a:t>
            </a:r>
            <a:r>
              <a:rPr sz="1050" spc="223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In</a:t>
            </a:r>
            <a:r>
              <a:rPr sz="2400" spc="-9" dirty="0" smtClean="0">
                <a:latin typeface="Calibri"/>
                <a:cs typeface="Calibri"/>
              </a:rPr>
              <a:t>s</a:t>
            </a:r>
            <a:r>
              <a:rPr sz="2400" spc="0" dirty="0" smtClean="0">
                <a:latin typeface="Calibri"/>
                <a:cs typeface="Calibri"/>
              </a:rPr>
              <a:t>ensible</a:t>
            </a:r>
            <a:r>
              <a:rPr sz="2400" spc="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à la</a:t>
            </a:r>
            <a:r>
              <a:rPr sz="2400" spc="-14" dirty="0" smtClean="0">
                <a:latin typeface="Calibri"/>
                <a:cs typeface="Calibri"/>
              </a:rPr>
              <a:t> </a:t>
            </a:r>
            <a:r>
              <a:rPr sz="2400" spc="-19" dirty="0" smtClean="0">
                <a:latin typeface="Calibri"/>
                <a:cs typeface="Calibri"/>
              </a:rPr>
              <a:t>c</a:t>
            </a:r>
            <a:r>
              <a:rPr sz="2400" spc="0" dirty="0" smtClean="0">
                <a:latin typeface="Calibri"/>
                <a:cs typeface="Calibri"/>
              </a:rPr>
              <a:t>asse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04511" y="353336"/>
            <a:ext cx="52557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de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0408" y="353336"/>
            <a:ext cx="44968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0410" y="353336"/>
            <a:ext cx="146512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syntaxe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550" y="3991355"/>
            <a:ext cx="5710485" cy="1085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4368">
              <a:lnSpc>
                <a:spcPts val="2140"/>
              </a:lnSpc>
              <a:spcBef>
                <a:spcPts val="107"/>
              </a:spcBef>
            </a:pPr>
            <a:r>
              <a:rPr sz="2250" spc="0" baseline="3865" dirty="0" smtClean="0">
                <a:latin typeface="Arial"/>
                <a:cs typeface="Arial"/>
              </a:rPr>
              <a:t>–  </a:t>
            </a:r>
            <a:r>
              <a:rPr sz="2250" spc="235" baseline="3865" dirty="0" smtClean="0">
                <a:latin typeface="Arial"/>
                <a:cs typeface="Arial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(mais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la </a:t>
            </a:r>
            <a:r>
              <a:rPr sz="3000" spc="-9" baseline="2730" dirty="0" smtClean="0">
                <a:latin typeface="Calibri"/>
                <a:cs typeface="Calibri"/>
              </a:rPr>
              <a:t>c</a:t>
            </a:r>
            <a:r>
              <a:rPr sz="3000" spc="0" baseline="2730" dirty="0" smtClean="0">
                <a:latin typeface="Calibri"/>
                <a:cs typeface="Calibri"/>
              </a:rPr>
              <a:t>o</a:t>
            </a:r>
            <a:r>
              <a:rPr sz="3000" spc="-34" baseline="2730" dirty="0" smtClean="0">
                <a:latin typeface="Calibri"/>
                <a:cs typeface="Calibri"/>
              </a:rPr>
              <a:t>n</a:t>
            </a:r>
            <a:r>
              <a:rPr sz="3000" spc="-29" baseline="2730" dirty="0" smtClean="0">
                <a:latin typeface="Calibri"/>
                <a:cs typeface="Calibri"/>
              </a:rPr>
              <a:t>v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19" baseline="2730" dirty="0" smtClean="0">
                <a:latin typeface="Calibri"/>
                <a:cs typeface="Calibri"/>
              </a:rPr>
              <a:t>n</a:t>
            </a:r>
            <a:r>
              <a:rPr sz="3000" spc="0" baseline="2730" dirty="0" smtClean="0">
                <a:latin typeface="Calibri"/>
                <a:cs typeface="Calibri"/>
              </a:rPr>
              <a:t>tion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29" baseline="2730" dirty="0" smtClean="0">
                <a:latin typeface="Calibri"/>
                <a:cs typeface="Calibri"/>
              </a:rPr>
              <a:t>s</a:t>
            </a:r>
            <a:r>
              <a:rPr sz="3000" spc="0" baseline="2730" dirty="0" smtClean="0">
                <a:latin typeface="Calibri"/>
                <a:cs typeface="Calibri"/>
              </a:rPr>
              <a:t>t</a:t>
            </a:r>
            <a:r>
              <a:rPr sz="3000" spc="1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d'</a:t>
            </a:r>
            <a:r>
              <a:rPr sz="3000" spc="4" baseline="2730" dirty="0" smtClean="0">
                <a:latin typeface="Calibri"/>
                <a:cs typeface="Calibri"/>
              </a:rPr>
              <a:t>u</a:t>
            </a:r>
            <a:r>
              <a:rPr sz="3000" spc="0" baseline="2730" dirty="0" smtClean="0">
                <a:latin typeface="Calibri"/>
                <a:cs typeface="Calibri"/>
              </a:rPr>
              <a:t>ti</a:t>
            </a:r>
            <a:r>
              <a:rPr sz="3000" spc="-9" baseline="2730" dirty="0" smtClean="0">
                <a:latin typeface="Calibri"/>
                <a:cs typeface="Calibri"/>
              </a:rPr>
              <a:t>l</a:t>
            </a:r>
            <a:r>
              <a:rPr sz="3000" spc="0" baseline="2730" dirty="0" smtClean="0">
                <a:latin typeface="Calibri"/>
                <a:cs typeface="Calibri"/>
              </a:rPr>
              <a:t>i</a:t>
            </a:r>
            <a:r>
              <a:rPr sz="3000" spc="-4" baseline="2730" dirty="0" smtClean="0">
                <a:latin typeface="Calibri"/>
                <a:cs typeface="Calibri"/>
              </a:rPr>
              <a:t>s</a:t>
            </a:r>
            <a:r>
              <a:rPr sz="3000" spc="0" baseline="2730" dirty="0" smtClean="0">
                <a:latin typeface="Calibri"/>
                <a:cs typeface="Calibri"/>
              </a:rPr>
              <a:t>er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l</a:t>
            </a:r>
            <a:r>
              <a:rPr sz="3000" spc="-4" baseline="2730" dirty="0" smtClean="0">
                <a:latin typeface="Calibri"/>
                <a:cs typeface="Calibri"/>
              </a:rPr>
              <a:t>e</a:t>
            </a:r>
            <a:r>
              <a:rPr sz="3000" spc="0" baseline="2730" dirty="0" smtClean="0">
                <a:latin typeface="Calibri"/>
                <a:cs typeface="Calibri"/>
              </a:rPr>
              <a:t>s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m</a:t>
            </a:r>
            <a:r>
              <a:rPr sz="3000" spc="-9" baseline="2730" dirty="0" smtClean="0">
                <a:latin typeface="Calibri"/>
                <a:cs typeface="Calibri"/>
              </a:rPr>
              <a:t>i</a:t>
            </a:r>
            <a:r>
              <a:rPr sz="3000" spc="0" baseline="2730" dirty="0" smtClean="0">
                <a:latin typeface="Calibri"/>
                <a:cs typeface="Calibri"/>
              </a:rPr>
              <a:t>n</a:t>
            </a:r>
            <a:r>
              <a:rPr sz="3000" spc="4" baseline="2730" dirty="0" smtClean="0">
                <a:latin typeface="Calibri"/>
                <a:cs typeface="Calibri"/>
              </a:rPr>
              <a:t>u</a:t>
            </a:r>
            <a:r>
              <a:rPr sz="3000" spc="0" baseline="2730" dirty="0" smtClean="0">
                <a:latin typeface="Calibri"/>
                <a:cs typeface="Calibri"/>
              </a:rPr>
              <a:t>scules)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ct val="101725"/>
              </a:lnSpc>
              <a:spcBef>
                <a:spcPts val="418"/>
              </a:spcBef>
            </a:pPr>
            <a:r>
              <a:rPr sz="1050" spc="0" dirty="0" smtClean="0">
                <a:latin typeface="Arial"/>
                <a:cs typeface="Arial"/>
              </a:rPr>
              <a:t>●    </a:t>
            </a:r>
            <a:r>
              <a:rPr sz="1050" spc="223" dirty="0" smtClean="0">
                <a:latin typeface="Arial"/>
                <a:cs typeface="Arial"/>
              </a:rPr>
              <a:t> </a:t>
            </a:r>
            <a:r>
              <a:rPr sz="2400" spc="-34" dirty="0" smtClean="0">
                <a:latin typeface="Calibri"/>
                <a:cs typeface="Calibri"/>
              </a:rPr>
              <a:t>F</a:t>
            </a:r>
            <a:r>
              <a:rPr sz="2400" spc="0" dirty="0" smtClean="0">
                <a:latin typeface="Calibri"/>
                <a:cs typeface="Calibri"/>
              </a:rPr>
              <a:t>er</a:t>
            </a:r>
            <a:r>
              <a:rPr sz="2400" spc="9" dirty="0" smtClean="0">
                <a:latin typeface="Calibri"/>
                <a:cs typeface="Calibri"/>
              </a:rPr>
              <a:t>m</a:t>
            </a:r>
            <a:r>
              <a:rPr sz="2400" spc="0" dirty="0" smtClean="0">
                <a:latin typeface="Calibri"/>
                <a:cs typeface="Calibri"/>
              </a:rPr>
              <a:t>er</a:t>
            </a:r>
            <a:r>
              <a:rPr sz="2400" spc="-1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les balises e</a:t>
            </a:r>
            <a:r>
              <a:rPr sz="2400" spc="-19" dirty="0" smtClean="0">
                <a:latin typeface="Calibri"/>
                <a:cs typeface="Calibri"/>
              </a:rPr>
              <a:t>s</a:t>
            </a:r>
            <a:r>
              <a:rPr sz="2400" spc="0" dirty="0" smtClean="0">
                <a:latin typeface="Calibri"/>
                <a:cs typeface="Calibri"/>
              </a:rPr>
              <a:t>t</a:t>
            </a:r>
            <a:r>
              <a:rPr sz="2400" spc="-1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o</a:t>
            </a:r>
            <a:r>
              <a:rPr sz="2400" spc="-19" dirty="0" smtClean="0">
                <a:latin typeface="Calibri"/>
                <a:cs typeface="Calibri"/>
              </a:rPr>
              <a:t>p</a:t>
            </a:r>
            <a:r>
              <a:rPr sz="2400" spc="0" dirty="0" smtClean="0">
                <a:latin typeface="Calibri"/>
                <a:cs typeface="Calibri"/>
              </a:rPr>
              <a:t>tionnel</a:t>
            </a:r>
            <a:endParaRPr sz="2400">
              <a:latin typeface="Calibri"/>
              <a:cs typeface="Calibri"/>
            </a:endParaRPr>
          </a:p>
          <a:p>
            <a:pPr marL="404368" marR="38176">
              <a:lnSpc>
                <a:spcPct val="101725"/>
              </a:lnSpc>
              <a:spcBef>
                <a:spcPts val="440"/>
              </a:spcBef>
            </a:pPr>
            <a:r>
              <a:rPr sz="1500" spc="0" dirty="0" smtClean="0">
                <a:latin typeface="Arial"/>
                <a:cs typeface="Arial"/>
              </a:rPr>
              <a:t>–  </a:t>
            </a:r>
            <a:r>
              <a:rPr sz="1500" spc="23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(ma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-9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ons</a:t>
            </a:r>
            <a:r>
              <a:rPr sz="2000" spc="-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i</a:t>
            </a:r>
            <a:r>
              <a:rPr sz="2000" spc="-9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l</a:t>
            </a:r>
            <a:r>
              <a:rPr sz="2000" spc="-4" dirty="0" smtClean="0">
                <a:latin typeface="Calibri"/>
                <a:cs typeface="Calibri"/>
              </a:rPr>
              <a:t>é</a:t>
            </a:r>
            <a:r>
              <a:rPr sz="2000" spc="0" dirty="0" smtClean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338" y="6227856"/>
            <a:ext cx="1526931" cy="491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49401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H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19050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030912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84976"/>
            <a:ext cx="9144000" cy="73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88795" y="1052702"/>
            <a:ext cx="5447537" cy="4143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64005" y="353336"/>
            <a:ext cx="141300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Bal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99155" y="353336"/>
            <a:ext cx="235437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sémantiques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3852" y="353336"/>
            <a:ext cx="52557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de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9749" y="353336"/>
            <a:ext cx="172755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structu</a:t>
            </a:r>
            <a:r>
              <a:rPr sz="3600" i="1" spc="-13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446" y="5458917"/>
            <a:ext cx="8070291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(</a:t>
            </a:r>
            <a:r>
              <a:rPr sz="2700" spc="-25" baseline="3034" dirty="0" smtClean="0">
                <a:latin typeface="Calibri"/>
                <a:cs typeface="Calibri"/>
              </a:rPr>
              <a:t>e</a:t>
            </a:r>
            <a:r>
              <a:rPr sz="2700" spc="-44" baseline="3034" dirty="0" smtClean="0">
                <a:latin typeface="Calibri"/>
                <a:cs typeface="Calibri"/>
              </a:rPr>
              <a:t>x</a:t>
            </a:r>
            <a:r>
              <a:rPr sz="2700" spc="0" baseline="3034" dirty="0" smtClean="0">
                <a:latin typeface="Calibri"/>
                <a:cs typeface="Calibri"/>
              </a:rPr>
              <a:t>em</a:t>
            </a:r>
            <a:r>
              <a:rPr sz="2700" spc="9" baseline="3034" dirty="0" smtClean="0">
                <a:latin typeface="Calibri"/>
                <a:cs typeface="Calibri"/>
              </a:rPr>
              <a:t>p</a:t>
            </a:r>
            <a:r>
              <a:rPr sz="2700" spc="-4" baseline="3034" dirty="0" smtClean="0">
                <a:latin typeface="Calibri"/>
                <a:cs typeface="Calibri"/>
              </a:rPr>
              <a:t>l</a:t>
            </a:r>
            <a:r>
              <a:rPr sz="2700" spc="0" baseline="3034" dirty="0" smtClean="0">
                <a:latin typeface="Calibri"/>
                <a:cs typeface="Calibri"/>
              </a:rPr>
              <a:t>e</a:t>
            </a:r>
            <a:r>
              <a:rPr sz="2700" spc="14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de</a:t>
            </a:r>
            <a:r>
              <a:rPr sz="2700" spc="4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po</a:t>
            </a:r>
            <a:r>
              <a:rPr sz="2700" spc="4" baseline="3034" dirty="0" smtClean="0">
                <a:latin typeface="Calibri"/>
                <a:cs typeface="Calibri"/>
              </a:rPr>
              <a:t>s</a:t>
            </a:r>
            <a:r>
              <a:rPr sz="2700" spc="-4" baseline="3034" dirty="0" smtClean="0">
                <a:latin typeface="Calibri"/>
                <a:cs typeface="Calibri"/>
              </a:rPr>
              <a:t>i</a:t>
            </a:r>
            <a:r>
              <a:rPr sz="2700" spc="0" baseline="3034" dirty="0" smtClean="0">
                <a:latin typeface="Calibri"/>
                <a:cs typeface="Calibri"/>
              </a:rPr>
              <a:t>t</a:t>
            </a:r>
            <a:r>
              <a:rPr sz="2700" spc="-9" baseline="3034" dirty="0" smtClean="0">
                <a:latin typeface="Calibri"/>
                <a:cs typeface="Calibri"/>
              </a:rPr>
              <a:t>i</a:t>
            </a:r>
            <a:r>
              <a:rPr sz="2700" spc="0" baseline="3034" dirty="0" smtClean="0">
                <a:latin typeface="Calibri"/>
                <a:cs typeface="Calibri"/>
              </a:rPr>
              <a:t>onn</a:t>
            </a:r>
            <a:r>
              <a:rPr sz="2700" spc="4" baseline="3034" dirty="0" smtClean="0">
                <a:latin typeface="Calibri"/>
                <a:cs typeface="Calibri"/>
              </a:rPr>
              <a:t>e</a:t>
            </a:r>
            <a:r>
              <a:rPr sz="2700" spc="0" baseline="3034" dirty="0" smtClean="0">
                <a:latin typeface="Calibri"/>
                <a:cs typeface="Calibri"/>
              </a:rPr>
              <a:t>men</a:t>
            </a:r>
            <a:r>
              <a:rPr sz="2700" spc="-4" baseline="3034" dirty="0" smtClean="0">
                <a:latin typeface="Calibri"/>
                <a:cs typeface="Calibri"/>
              </a:rPr>
              <a:t>t</a:t>
            </a:r>
            <a:r>
              <a:rPr sz="2700" spc="0" baseline="3034" dirty="0" smtClean="0"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sz="2700" spc="0" baseline="1517" dirty="0" smtClean="0">
                <a:latin typeface="Calibri"/>
                <a:cs typeface="Calibri"/>
              </a:rPr>
              <a:t>so</a:t>
            </a:r>
            <a:r>
              <a:rPr sz="2700" spc="4" baseline="1517" dirty="0" smtClean="0">
                <a:latin typeface="Calibri"/>
                <a:cs typeface="Calibri"/>
              </a:rPr>
              <a:t>u</a:t>
            </a:r>
            <a:r>
              <a:rPr sz="2700" spc="-29" baseline="1517" dirty="0" smtClean="0">
                <a:latin typeface="Calibri"/>
                <a:cs typeface="Calibri"/>
              </a:rPr>
              <a:t>r</a:t>
            </a:r>
            <a:r>
              <a:rPr sz="2700" spc="-4" baseline="1517" dirty="0" smtClean="0">
                <a:latin typeface="Calibri"/>
                <a:cs typeface="Calibri"/>
              </a:rPr>
              <a:t>c</a:t>
            </a:r>
            <a:r>
              <a:rPr sz="2700" spc="0" baseline="1517" dirty="0" smtClean="0">
                <a:latin typeface="Calibri"/>
                <a:cs typeface="Calibri"/>
              </a:rPr>
              <a:t>e</a:t>
            </a:r>
            <a:r>
              <a:rPr sz="2700" spc="9" baseline="1517" dirty="0" smtClean="0">
                <a:latin typeface="Calibri"/>
                <a:cs typeface="Calibri"/>
              </a:rPr>
              <a:t> </a:t>
            </a:r>
            <a:r>
              <a:rPr sz="2700" spc="0" baseline="1517" dirty="0" smtClean="0">
                <a:latin typeface="Calibri"/>
                <a:cs typeface="Calibri"/>
              </a:rPr>
              <a:t>: </a:t>
            </a:r>
            <a:r>
              <a:rPr sz="2700" spc="-396" baseline="1517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700" u="heavy" spc="-9" baseline="1517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h</a:t>
            </a:r>
            <a:r>
              <a:rPr sz="2700" u="heavy" spc="-25" baseline="1517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t</a:t>
            </a:r>
            <a:r>
              <a:rPr sz="2700" u="heavy" spc="0" baseline="1517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tp://</a:t>
            </a:r>
            <a:r>
              <a:rPr sz="2700" u="heavy" spc="4" baseline="1517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ww</a:t>
            </a:r>
            <a:r>
              <a:rPr sz="2700" u="heavy" spc="-119" baseline="1517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w</a:t>
            </a:r>
            <a:r>
              <a:rPr sz="2700" u="heavy" spc="0" baseline="1517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.</a:t>
            </a:r>
            <a:r>
              <a:rPr sz="2700" u="heavy" spc="-14" baseline="1517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c</a:t>
            </a:r>
            <a:r>
              <a:rPr sz="2700" u="heavy" spc="0" baseline="1517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od</a:t>
            </a:r>
            <a:r>
              <a:rPr sz="2700" u="heavy" spc="4" baseline="1517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2700" u="heavy" spc="0" baseline="1517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p</a:t>
            </a:r>
            <a:r>
              <a:rPr sz="2700" u="heavy" spc="-25" baseline="1517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r</a:t>
            </a:r>
            <a:r>
              <a:rPr sz="2700" u="heavy" spc="0" baseline="1517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oject.</a:t>
            </a:r>
            <a:r>
              <a:rPr sz="2700" u="heavy" spc="-19" baseline="1517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c</a:t>
            </a:r>
            <a:r>
              <a:rPr sz="2700" u="heavy" spc="0" baseline="1517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om</a:t>
            </a:r>
            <a:r>
              <a:rPr sz="2700" u="heavy" spc="-59" baseline="1517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/</a:t>
            </a:r>
            <a:r>
              <a:rPr sz="2700" u="heavy" spc="0" baseline="1517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Ar</a:t>
            </a:r>
            <a:r>
              <a:rPr sz="2700" u="heavy" spc="-4" baseline="1517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ticl</a:t>
            </a:r>
            <a:r>
              <a:rPr sz="2700" u="heavy" spc="0" baseline="1517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2700" u="heavy" spc="4" baseline="1517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s</a:t>
            </a:r>
            <a:r>
              <a:rPr sz="2700" u="heavy" spc="0" baseline="1517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/146409/Se</a:t>
            </a:r>
            <a:r>
              <a:rPr sz="2700" u="heavy" spc="4" baseline="1517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m</a:t>
            </a:r>
            <a:r>
              <a:rPr sz="2700" u="heavy" spc="0" baseline="1517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a</a:t>
            </a:r>
            <a:r>
              <a:rPr sz="2700" u="heavy" spc="-9" baseline="1517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n</a:t>
            </a:r>
            <a:r>
              <a:rPr sz="2700" u="heavy" spc="0" baseline="1517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t</a:t>
            </a:r>
            <a:r>
              <a:rPr sz="2700" u="heavy" spc="-9" baseline="1517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i</a:t>
            </a:r>
            <a:r>
              <a:rPr sz="2700" u="heavy" spc="4" baseline="1517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c</a:t>
            </a:r>
            <a:r>
              <a:rPr sz="2700" u="heavy" spc="0" baseline="1517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-</a:t>
            </a:r>
            <a:r>
              <a:rPr sz="2700" u="heavy" spc="-4" baseline="1517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H</a:t>
            </a:r>
            <a:r>
              <a:rPr sz="2700" u="heavy" spc="0" baseline="1517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TML5-</a:t>
            </a:r>
            <a:r>
              <a:rPr sz="2700" u="heavy" spc="-39" baseline="1517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P</a:t>
            </a:r>
            <a:r>
              <a:rPr sz="2700" u="heavy" spc="0" baseline="1517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a</a:t>
            </a:r>
            <a:r>
              <a:rPr sz="2700" u="heavy" spc="-4" baseline="1517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g</a:t>
            </a:r>
            <a:r>
              <a:rPr sz="2700" u="heavy" spc="4" baseline="1517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2700" u="heavy" spc="0" baseline="1517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-L</a:t>
            </a:r>
            <a:r>
              <a:rPr sz="2700" u="heavy" spc="-34" baseline="1517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a</a:t>
            </a:r>
            <a:r>
              <a:rPr sz="2700" u="heavy" spc="-25" baseline="1517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y</a:t>
            </a:r>
            <a:r>
              <a:rPr sz="2700" u="heavy" spc="0" baseline="1517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out</a:t>
            </a:r>
            <a:r>
              <a:rPr sz="2700" spc="0" baseline="1517" dirty="0" smtClean="0">
                <a:latin typeface="Calibri"/>
                <a:cs typeface="Calibri"/>
                <a:hlinkClick r:id="rId5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338" y="6227856"/>
            <a:ext cx="1526931" cy="491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49401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H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19050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030912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784976"/>
            <a:ext cx="9144000" cy="73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0550" y="353336"/>
            <a:ext cx="7256754" cy="4210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86154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Bal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ses</a:t>
            </a:r>
            <a:r>
              <a:rPr sz="3600" i="1" spc="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sémantiques de structu</a:t>
            </a:r>
            <a:r>
              <a:rPr sz="3600" i="1" spc="-13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  <a:p>
            <a:pPr marL="12700" marR="68579">
              <a:lnSpc>
                <a:spcPct val="94401"/>
              </a:lnSpc>
              <a:spcBef>
                <a:spcPts val="2729"/>
              </a:spcBef>
            </a:pPr>
            <a:r>
              <a:rPr sz="1050" spc="0" dirty="0" smtClean="0">
                <a:solidFill>
                  <a:srgbClr val="C00000"/>
                </a:solidFill>
                <a:latin typeface="Arial"/>
                <a:cs typeface="Arial"/>
              </a:rPr>
              <a:t>●    </a:t>
            </a:r>
            <a:r>
              <a:rPr sz="1050" spc="223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&lt;artic</a:t>
            </a:r>
            <a:r>
              <a:rPr sz="2400" b="1" spc="-14" dirty="0" smtClean="0">
                <a:solidFill>
                  <a:srgbClr val="C00000"/>
                </a:solidFill>
                <a:latin typeface="Courier New"/>
                <a:cs typeface="Courier New"/>
              </a:rPr>
              <a:t>l</a:t>
            </a:r>
            <a:r>
              <a:rPr sz="2400" b="1" spc="-9" dirty="0" smtClean="0">
                <a:solidFill>
                  <a:srgbClr val="C00000"/>
                </a:solidFill>
                <a:latin typeface="Courier New"/>
                <a:cs typeface="Courier New"/>
              </a:rPr>
              <a:t>e</a:t>
            </a:r>
            <a:r>
              <a:rPr sz="24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404368" marR="68579">
              <a:lnSpc>
                <a:spcPct val="101725"/>
              </a:lnSpc>
              <a:spcBef>
                <a:spcPts val="495"/>
              </a:spcBef>
            </a:pPr>
            <a:r>
              <a:rPr sz="1500" spc="0" dirty="0" smtClean="0">
                <a:latin typeface="Arial"/>
                <a:cs typeface="Arial"/>
              </a:rPr>
              <a:t>–  </a:t>
            </a:r>
            <a:r>
              <a:rPr sz="1500" spc="23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Un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é</a:t>
            </a:r>
            <a:r>
              <a:rPr sz="2000" spc="-4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é</a:t>
            </a:r>
            <a:r>
              <a:rPr sz="2000" spc="-4" dirty="0" smtClean="0">
                <a:latin typeface="Calibri"/>
                <a:cs typeface="Calibri"/>
              </a:rPr>
              <a:t>m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24" dirty="0" smtClean="0">
                <a:latin typeface="Calibri"/>
                <a:cs typeface="Calibri"/>
              </a:rPr>
              <a:t> </a:t>
            </a:r>
            <a:r>
              <a:rPr sz="2000" spc="-34" dirty="0" smtClean="0">
                <a:latin typeface="Calibri"/>
                <a:cs typeface="Calibri"/>
              </a:rPr>
              <a:t>a</a:t>
            </a:r>
            <a:r>
              <a:rPr sz="2000" spc="-29" dirty="0" smtClean="0">
                <a:latin typeface="Calibri"/>
                <a:cs typeface="Calibri"/>
              </a:rPr>
              <a:t>y</a:t>
            </a:r>
            <a:r>
              <a:rPr sz="2000" spc="0" dirty="0" smtClean="0">
                <a:latin typeface="Calibri"/>
                <a:cs typeface="Calibri"/>
              </a:rPr>
              <a:t>a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un </a:t>
            </a:r>
            <a:r>
              <a:rPr sz="2000" spc="-9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o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enu</a:t>
            </a:r>
            <a:r>
              <a:rPr sz="2000" spc="-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indépe</a:t>
            </a:r>
            <a:r>
              <a:rPr sz="2000" spc="4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da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404368" marR="68579">
              <a:lnSpc>
                <a:spcPct val="101725"/>
              </a:lnSpc>
              <a:spcBef>
                <a:spcPts val="440"/>
              </a:spcBef>
            </a:pPr>
            <a:r>
              <a:rPr sz="1500" spc="0" dirty="0" smtClean="0">
                <a:latin typeface="Arial"/>
                <a:cs typeface="Arial"/>
              </a:rPr>
              <a:t>–  </a:t>
            </a:r>
            <a:r>
              <a:rPr sz="1500" spc="23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Un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art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cle</a:t>
            </a:r>
            <a:r>
              <a:rPr sz="2000" spc="2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de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journa</a:t>
            </a:r>
            <a:r>
              <a:rPr sz="2000" spc="-4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,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un</a:t>
            </a:r>
            <a:r>
              <a:rPr sz="2000" spc="-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po</a:t>
            </a:r>
            <a:r>
              <a:rPr sz="2000" spc="-29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t dans</a:t>
            </a:r>
            <a:r>
              <a:rPr sz="2000" spc="-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un</a:t>
            </a:r>
            <a:r>
              <a:rPr sz="2000" spc="-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blog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ou</a:t>
            </a:r>
            <a:r>
              <a:rPr sz="2000" spc="-1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un </a:t>
            </a:r>
            <a:r>
              <a:rPr sz="2000" spc="-39" dirty="0" smtClean="0">
                <a:latin typeface="Calibri"/>
                <a:cs typeface="Calibri"/>
              </a:rPr>
              <a:t>f</a:t>
            </a:r>
            <a:r>
              <a:rPr sz="2000" spc="0" dirty="0" smtClean="0">
                <a:latin typeface="Calibri"/>
                <a:cs typeface="Calibri"/>
              </a:rPr>
              <a:t>orum</a:t>
            </a:r>
            <a:endParaRPr sz="2000">
              <a:latin typeface="Calibri"/>
              <a:cs typeface="Calibri"/>
            </a:endParaRPr>
          </a:p>
          <a:p>
            <a:pPr marL="404368" marR="68579">
              <a:lnSpc>
                <a:spcPct val="101725"/>
              </a:lnSpc>
              <a:spcBef>
                <a:spcPts val="434"/>
              </a:spcBef>
            </a:pPr>
            <a:r>
              <a:rPr sz="1500" spc="0" dirty="0" smtClean="0">
                <a:latin typeface="Arial"/>
                <a:cs typeface="Arial"/>
              </a:rPr>
              <a:t>–  </a:t>
            </a:r>
            <a:r>
              <a:rPr sz="1500" spc="23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  <a:p>
            <a:pPr marL="12700" marR="68579">
              <a:lnSpc>
                <a:spcPct val="94401"/>
              </a:lnSpc>
              <a:spcBef>
                <a:spcPts val="680"/>
              </a:spcBef>
            </a:pPr>
            <a:r>
              <a:rPr sz="1050" spc="0" dirty="0" smtClean="0">
                <a:solidFill>
                  <a:srgbClr val="C00000"/>
                </a:solidFill>
                <a:latin typeface="Arial"/>
                <a:cs typeface="Arial"/>
              </a:rPr>
              <a:t>●    </a:t>
            </a:r>
            <a:r>
              <a:rPr sz="1050" spc="223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&lt;secti</a:t>
            </a:r>
            <a:r>
              <a:rPr sz="2400" b="1" spc="-14" dirty="0" smtClean="0">
                <a:solidFill>
                  <a:srgbClr val="C00000"/>
                </a:solidFill>
                <a:latin typeface="Courier New"/>
                <a:cs typeface="Courier New"/>
              </a:rPr>
              <a:t>o</a:t>
            </a:r>
            <a:r>
              <a:rPr sz="2400" b="1" spc="-9" dirty="0" smtClean="0">
                <a:solidFill>
                  <a:srgbClr val="C00000"/>
                </a:solidFill>
                <a:latin typeface="Courier New"/>
                <a:cs typeface="Courier New"/>
              </a:rPr>
              <a:t>n</a:t>
            </a:r>
            <a:r>
              <a:rPr sz="24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404368" marR="68579">
              <a:lnSpc>
                <a:spcPct val="101725"/>
              </a:lnSpc>
              <a:spcBef>
                <a:spcPts val="495"/>
              </a:spcBef>
            </a:pPr>
            <a:r>
              <a:rPr sz="1500" spc="0" dirty="0" smtClean="0">
                <a:latin typeface="Arial"/>
                <a:cs typeface="Arial"/>
              </a:rPr>
              <a:t>–  </a:t>
            </a:r>
            <a:r>
              <a:rPr sz="1500" spc="23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Une </a:t>
            </a:r>
            <a:r>
              <a:rPr sz="2000" spc="4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art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e d</a:t>
            </a:r>
            <a:r>
              <a:rPr sz="2000" spc="4" dirty="0" smtClean="0">
                <a:latin typeface="Calibri"/>
                <a:cs typeface="Calibri"/>
              </a:rPr>
              <a:t>'</a:t>
            </a:r>
            <a:r>
              <a:rPr sz="2000" spc="0" dirty="0" smtClean="0">
                <a:latin typeface="Calibri"/>
                <a:cs typeface="Calibri"/>
              </a:rPr>
              <a:t>art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cle</a:t>
            </a:r>
            <a:endParaRPr sz="2000">
              <a:latin typeface="Calibri"/>
              <a:cs typeface="Calibri"/>
            </a:endParaRPr>
          </a:p>
          <a:p>
            <a:pPr marL="404368" marR="68579">
              <a:lnSpc>
                <a:spcPct val="101725"/>
              </a:lnSpc>
              <a:spcBef>
                <a:spcPts val="440"/>
              </a:spcBef>
            </a:pPr>
            <a:r>
              <a:rPr sz="1500" spc="0" dirty="0" smtClean="0">
                <a:latin typeface="Arial"/>
                <a:cs typeface="Arial"/>
              </a:rPr>
              <a:t>–  </a:t>
            </a:r>
            <a:r>
              <a:rPr sz="1500" spc="23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Des c</a:t>
            </a:r>
            <a:r>
              <a:rPr sz="2000" spc="9" dirty="0" smtClean="0">
                <a:latin typeface="Calibri"/>
                <a:cs typeface="Calibri"/>
              </a:rPr>
              <a:t>h</a:t>
            </a:r>
            <a:r>
              <a:rPr sz="2000" spc="0" dirty="0" smtClean="0">
                <a:latin typeface="Calibri"/>
                <a:cs typeface="Calibri"/>
              </a:rPr>
              <a:t>apit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  <a:p>
            <a:pPr marL="404368" marR="68579">
              <a:lnSpc>
                <a:spcPct val="101725"/>
              </a:lnSpc>
              <a:spcBef>
                <a:spcPts val="434"/>
              </a:spcBef>
            </a:pPr>
            <a:r>
              <a:rPr sz="1500" spc="0" dirty="0" smtClean="0">
                <a:latin typeface="Arial"/>
                <a:cs typeface="Arial"/>
              </a:rPr>
              <a:t>–  </a:t>
            </a:r>
            <a:r>
              <a:rPr sz="1500" spc="23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Des pages</a:t>
            </a:r>
            <a:r>
              <a:rPr sz="2000" spc="-2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à o</a:t>
            </a:r>
            <a:r>
              <a:rPr sz="2000" spc="4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gl</a:t>
            </a:r>
            <a:r>
              <a:rPr sz="2000" spc="-9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ts</a:t>
            </a:r>
            <a:endParaRPr sz="2000">
              <a:latin typeface="Calibri"/>
              <a:cs typeface="Calibri"/>
            </a:endParaRPr>
          </a:p>
          <a:p>
            <a:pPr marL="404368" marR="68579">
              <a:lnSpc>
                <a:spcPct val="101725"/>
              </a:lnSpc>
              <a:spcBef>
                <a:spcPts val="434"/>
              </a:spcBef>
            </a:pPr>
            <a:r>
              <a:rPr sz="1500" spc="0" dirty="0" smtClean="0">
                <a:latin typeface="Arial"/>
                <a:cs typeface="Arial"/>
              </a:rPr>
              <a:t>–  </a:t>
            </a:r>
            <a:r>
              <a:rPr sz="1500" spc="23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...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338" y="6227856"/>
            <a:ext cx="1526931" cy="491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49401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H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19050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030912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84976"/>
            <a:ext cx="9144000" cy="73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0550" y="353336"/>
            <a:ext cx="4962982" cy="3113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86154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Bal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ses</a:t>
            </a:r>
            <a:r>
              <a:rPr sz="3600" i="1" spc="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sémantiques</a:t>
            </a:r>
            <a:endParaRPr sz="3600">
              <a:latin typeface="Times New Roman"/>
              <a:cs typeface="Times New Roman"/>
            </a:endParaRPr>
          </a:p>
          <a:p>
            <a:pPr marL="12700" marR="68579">
              <a:lnSpc>
                <a:spcPct val="94401"/>
              </a:lnSpc>
              <a:spcBef>
                <a:spcPts val="2729"/>
              </a:spcBef>
            </a:pPr>
            <a:r>
              <a:rPr sz="1050" spc="0" dirty="0" smtClean="0">
                <a:solidFill>
                  <a:srgbClr val="C00000"/>
                </a:solidFill>
                <a:latin typeface="Arial"/>
                <a:cs typeface="Arial"/>
              </a:rPr>
              <a:t>●    </a:t>
            </a:r>
            <a:r>
              <a:rPr sz="1050" spc="223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&lt;heade</a:t>
            </a:r>
            <a:r>
              <a:rPr sz="2400" b="1" spc="-14" dirty="0" smtClean="0">
                <a:solidFill>
                  <a:srgbClr val="C00000"/>
                </a:solidFill>
                <a:latin typeface="Courier New"/>
                <a:cs typeface="Courier New"/>
              </a:rPr>
              <a:t>r</a:t>
            </a:r>
            <a:r>
              <a:rPr sz="24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404368" marR="68579">
              <a:lnSpc>
                <a:spcPct val="101725"/>
              </a:lnSpc>
              <a:spcBef>
                <a:spcPts val="495"/>
              </a:spcBef>
            </a:pPr>
            <a:r>
              <a:rPr sz="1500" spc="0" dirty="0" smtClean="0">
                <a:latin typeface="Arial"/>
                <a:cs typeface="Arial"/>
              </a:rPr>
              <a:t>–  </a:t>
            </a:r>
            <a:r>
              <a:rPr sz="1500" spc="23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Bloc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d'e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-14" dirty="0" smtClean="0">
                <a:latin typeface="Calibri"/>
                <a:cs typeface="Calibri"/>
              </a:rPr>
              <a:t>ê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404368" marR="68579">
              <a:lnSpc>
                <a:spcPct val="101725"/>
              </a:lnSpc>
              <a:spcBef>
                <a:spcPts val="440"/>
              </a:spcBef>
            </a:pPr>
            <a:r>
              <a:rPr sz="1500" spc="0" dirty="0" smtClean="0">
                <a:latin typeface="Arial"/>
                <a:cs typeface="Arial"/>
              </a:rPr>
              <a:t>–  </a:t>
            </a:r>
            <a:r>
              <a:rPr sz="1500" spc="23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Chapeau</a:t>
            </a:r>
            <a:r>
              <a:rPr sz="2000" spc="-1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ou</a:t>
            </a:r>
            <a:r>
              <a:rPr sz="2000" spc="-9" dirty="0" smtClean="0">
                <a:latin typeface="Calibri"/>
                <a:cs typeface="Calibri"/>
              </a:rPr>
              <a:t> m</a:t>
            </a:r>
            <a:r>
              <a:rPr sz="2000" spc="-14" dirty="0" smtClean="0">
                <a:latin typeface="Calibri"/>
                <a:cs typeface="Calibri"/>
              </a:rPr>
              <a:t>é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adonnées</a:t>
            </a:r>
            <a:endParaRPr sz="2000">
              <a:latin typeface="Calibri"/>
              <a:cs typeface="Calibri"/>
            </a:endParaRPr>
          </a:p>
          <a:p>
            <a:pPr marL="12700" marR="68579">
              <a:lnSpc>
                <a:spcPct val="94401"/>
              </a:lnSpc>
              <a:spcBef>
                <a:spcPts val="680"/>
              </a:spcBef>
            </a:pPr>
            <a:r>
              <a:rPr sz="1050" spc="0" dirty="0" smtClean="0">
                <a:solidFill>
                  <a:srgbClr val="C00000"/>
                </a:solidFill>
                <a:latin typeface="Arial"/>
                <a:cs typeface="Arial"/>
              </a:rPr>
              <a:t>●    </a:t>
            </a:r>
            <a:r>
              <a:rPr sz="1050" spc="223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&lt;foote</a:t>
            </a:r>
            <a:r>
              <a:rPr sz="2400" b="1" spc="-9" dirty="0" smtClean="0">
                <a:solidFill>
                  <a:srgbClr val="C00000"/>
                </a:solidFill>
                <a:latin typeface="Courier New"/>
                <a:cs typeface="Courier New"/>
              </a:rPr>
              <a:t>r</a:t>
            </a:r>
            <a:r>
              <a:rPr sz="24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404368" marR="68579">
              <a:lnSpc>
                <a:spcPct val="101725"/>
              </a:lnSpc>
              <a:spcBef>
                <a:spcPts val="495"/>
              </a:spcBef>
            </a:pPr>
            <a:r>
              <a:rPr sz="1500" spc="0" dirty="0" smtClean="0">
                <a:latin typeface="Arial"/>
                <a:cs typeface="Arial"/>
              </a:rPr>
              <a:t>–  </a:t>
            </a:r>
            <a:r>
              <a:rPr sz="1500" spc="23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P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ed </a:t>
            </a:r>
            <a:r>
              <a:rPr sz="2000" spc="4" dirty="0" smtClean="0">
                <a:latin typeface="Calibri"/>
                <a:cs typeface="Calibri"/>
              </a:rPr>
              <a:t>d</a:t>
            </a:r>
            <a:r>
              <a:rPr sz="2000" spc="0" dirty="0" smtClean="0">
                <a:latin typeface="Calibri"/>
                <a:cs typeface="Calibri"/>
              </a:rPr>
              <a:t>e page</a:t>
            </a:r>
            <a:r>
              <a:rPr sz="2000" spc="-2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ou</a:t>
            </a:r>
            <a:r>
              <a:rPr sz="2000" spc="-1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de section</a:t>
            </a:r>
            <a:endParaRPr sz="2000">
              <a:latin typeface="Calibri"/>
              <a:cs typeface="Calibri"/>
            </a:endParaRPr>
          </a:p>
          <a:p>
            <a:pPr marL="404368" marR="68579">
              <a:lnSpc>
                <a:spcPct val="101725"/>
              </a:lnSpc>
              <a:spcBef>
                <a:spcPts val="434"/>
              </a:spcBef>
            </a:pPr>
            <a:r>
              <a:rPr sz="1500" spc="0" dirty="0" smtClean="0">
                <a:latin typeface="Arial"/>
                <a:cs typeface="Arial"/>
              </a:rPr>
              <a:t>–  </a:t>
            </a:r>
            <a:r>
              <a:rPr sz="1500" spc="23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Se</a:t>
            </a:r>
            <a:r>
              <a:rPr sz="2000" spc="4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tion </a:t>
            </a:r>
            <a:r>
              <a:rPr sz="2000" spc="4" dirty="0" smtClean="0">
                <a:latin typeface="Calibri"/>
                <a:cs typeface="Calibri"/>
              </a:rPr>
              <a:t>d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9" dirty="0" smtClean="0">
                <a:latin typeface="Calibri"/>
                <a:cs typeface="Calibri"/>
              </a:rPr>
              <a:t> c</a:t>
            </a:r>
            <a:r>
              <a:rPr sz="2000" spc="0" dirty="0" smtClean="0">
                <a:latin typeface="Calibri"/>
                <a:cs typeface="Calibri"/>
              </a:rPr>
              <a:t>on</a:t>
            </a:r>
            <a:r>
              <a:rPr sz="2000" spc="4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lus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3852" y="353336"/>
            <a:ext cx="52557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de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9749" y="353336"/>
            <a:ext cx="172755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structu</a:t>
            </a:r>
            <a:r>
              <a:rPr sz="3600" i="1" spc="-13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338" y="6227856"/>
            <a:ext cx="1526931" cy="491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49401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H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19050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030912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84976"/>
            <a:ext cx="9144000" cy="73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0550" y="353336"/>
            <a:ext cx="2586456" cy="20024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86154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Bal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ses</a:t>
            </a:r>
            <a:endParaRPr sz="3600">
              <a:latin typeface="Times New Roman"/>
              <a:cs typeface="Times New Roman"/>
            </a:endParaRPr>
          </a:p>
          <a:p>
            <a:pPr marL="12700" marR="68580">
              <a:lnSpc>
                <a:spcPct val="94401"/>
              </a:lnSpc>
              <a:spcBef>
                <a:spcPts val="2729"/>
              </a:spcBef>
            </a:pPr>
            <a:r>
              <a:rPr sz="1050" spc="0" dirty="0" smtClean="0">
                <a:solidFill>
                  <a:srgbClr val="C00000"/>
                </a:solidFill>
                <a:latin typeface="Arial"/>
                <a:cs typeface="Arial"/>
              </a:rPr>
              <a:t>●    </a:t>
            </a:r>
            <a:r>
              <a:rPr sz="1050" spc="223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&lt;nav&gt;</a:t>
            </a:r>
            <a:endParaRPr sz="2400">
              <a:latin typeface="Courier New"/>
              <a:cs typeface="Courier New"/>
            </a:endParaRPr>
          </a:p>
          <a:p>
            <a:pPr marL="404368" marR="68580">
              <a:lnSpc>
                <a:spcPct val="101725"/>
              </a:lnSpc>
              <a:spcBef>
                <a:spcPts val="495"/>
              </a:spcBef>
            </a:pPr>
            <a:r>
              <a:rPr sz="1500" spc="0" dirty="0" smtClean="0">
                <a:latin typeface="Arial"/>
                <a:cs typeface="Arial"/>
              </a:rPr>
              <a:t>–  </a:t>
            </a:r>
            <a:r>
              <a:rPr sz="1500" spc="23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Un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m</a:t>
            </a:r>
            <a:r>
              <a:rPr sz="2000" spc="-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nu</a:t>
            </a:r>
            <a:endParaRPr sz="2000">
              <a:latin typeface="Calibri"/>
              <a:cs typeface="Calibri"/>
            </a:endParaRPr>
          </a:p>
          <a:p>
            <a:pPr marL="12700" marR="68580">
              <a:lnSpc>
                <a:spcPct val="94401"/>
              </a:lnSpc>
              <a:spcBef>
                <a:spcPts val="683"/>
              </a:spcBef>
            </a:pPr>
            <a:r>
              <a:rPr sz="1050" spc="0" dirty="0" smtClean="0">
                <a:solidFill>
                  <a:srgbClr val="C00000"/>
                </a:solidFill>
                <a:latin typeface="Arial"/>
                <a:cs typeface="Arial"/>
              </a:rPr>
              <a:t>●    </a:t>
            </a:r>
            <a:r>
              <a:rPr sz="1050" spc="223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&lt;hgrou</a:t>
            </a:r>
            <a:r>
              <a:rPr sz="2400" b="1" spc="-9" dirty="0" smtClean="0">
                <a:solidFill>
                  <a:srgbClr val="C00000"/>
                </a:solidFill>
                <a:latin typeface="Courier New"/>
                <a:cs typeface="Courier New"/>
              </a:rPr>
              <a:t>p</a:t>
            </a:r>
            <a:r>
              <a:rPr sz="24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9155" y="353336"/>
            <a:ext cx="235437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sémantiques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3852" y="353336"/>
            <a:ext cx="227345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de structu</a:t>
            </a:r>
            <a:r>
              <a:rPr sz="3600" i="1" spc="-13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0550" y="2454910"/>
            <a:ext cx="4954172" cy="10103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4368">
              <a:lnSpc>
                <a:spcPts val="2140"/>
              </a:lnSpc>
              <a:spcBef>
                <a:spcPts val="107"/>
              </a:spcBef>
            </a:pPr>
            <a:r>
              <a:rPr sz="2250" spc="0" baseline="3865" dirty="0" smtClean="0">
                <a:latin typeface="Arial"/>
                <a:cs typeface="Arial"/>
              </a:rPr>
              <a:t>–  </a:t>
            </a:r>
            <a:r>
              <a:rPr sz="2250" spc="235" baseline="3865" dirty="0" smtClean="0">
                <a:latin typeface="Arial"/>
                <a:cs typeface="Arial"/>
              </a:rPr>
              <a:t> </a:t>
            </a:r>
            <a:r>
              <a:rPr sz="3000" spc="-39" baseline="2730" dirty="0" smtClean="0">
                <a:latin typeface="Calibri"/>
                <a:cs typeface="Calibri"/>
              </a:rPr>
              <a:t>P</a:t>
            </a:r>
            <a:r>
              <a:rPr sz="3000" spc="0" baseline="2730" dirty="0" smtClean="0">
                <a:latin typeface="Calibri"/>
                <a:cs typeface="Calibri"/>
              </a:rPr>
              <a:t>our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g</a:t>
            </a:r>
            <a:r>
              <a:rPr sz="3000" spc="-34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ou</a:t>
            </a:r>
            <a:r>
              <a:rPr sz="3000" spc="4" baseline="2730" dirty="0" smtClean="0">
                <a:latin typeface="Calibri"/>
                <a:cs typeface="Calibri"/>
              </a:rPr>
              <a:t>p</a:t>
            </a:r>
            <a:r>
              <a:rPr sz="3000" spc="0" baseline="2730" dirty="0" smtClean="0">
                <a:latin typeface="Calibri"/>
                <a:cs typeface="Calibri"/>
              </a:rPr>
              <a:t>er</a:t>
            </a:r>
            <a:r>
              <a:rPr sz="3000" spc="-2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des tit</a:t>
            </a:r>
            <a:r>
              <a:rPr sz="3000" spc="-29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es</a:t>
            </a:r>
            <a:r>
              <a:rPr sz="3000" spc="19" baseline="2730" dirty="0" smtClean="0">
                <a:latin typeface="Calibri"/>
                <a:cs typeface="Calibri"/>
              </a:rPr>
              <a:t> </a:t>
            </a:r>
            <a:r>
              <a:rPr sz="3000" spc="-14" baseline="2730" dirty="0" smtClean="0">
                <a:latin typeface="Calibri"/>
                <a:cs typeface="Calibri"/>
              </a:rPr>
              <a:t>e</a:t>
            </a:r>
            <a:r>
              <a:rPr sz="3000" spc="0" baseline="2730" dirty="0" smtClean="0">
                <a:latin typeface="Calibri"/>
                <a:cs typeface="Calibri"/>
              </a:rPr>
              <a:t>t </a:t>
            </a:r>
            <a:r>
              <a:rPr sz="3000" spc="4" baseline="2730" dirty="0" smtClean="0">
                <a:latin typeface="Calibri"/>
                <a:cs typeface="Calibri"/>
              </a:rPr>
              <a:t>d</a:t>
            </a:r>
            <a:r>
              <a:rPr sz="3000" spc="0" baseline="2730" dirty="0" smtClean="0">
                <a:latin typeface="Calibri"/>
                <a:cs typeface="Calibri"/>
              </a:rPr>
              <a:t>es </a:t>
            </a:r>
            <a:r>
              <a:rPr sz="3000" spc="-4" baseline="2730" dirty="0" smtClean="0">
                <a:latin typeface="Calibri"/>
                <a:cs typeface="Calibri"/>
              </a:rPr>
              <a:t>s</a:t>
            </a:r>
            <a:r>
              <a:rPr sz="3000" spc="0" baseline="2730" dirty="0" smtClean="0">
                <a:latin typeface="Calibri"/>
                <a:cs typeface="Calibri"/>
              </a:rPr>
              <a:t>ou</a:t>
            </a:r>
            <a:r>
              <a:rPr sz="3000" spc="9" baseline="2730" dirty="0" smtClean="0">
                <a:latin typeface="Calibri"/>
                <a:cs typeface="Calibri"/>
              </a:rPr>
              <a:t>s</a:t>
            </a:r>
            <a:r>
              <a:rPr sz="3000" spc="0" baseline="2730" dirty="0" smtClean="0">
                <a:latin typeface="Calibri"/>
                <a:cs typeface="Calibri"/>
              </a:rPr>
              <a:t>-tit</a:t>
            </a:r>
            <a:r>
              <a:rPr sz="3000" spc="-29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  <a:p>
            <a:pPr marL="698804" marR="38176">
              <a:lnSpc>
                <a:spcPts val="2400"/>
              </a:lnSpc>
              <a:spcBef>
                <a:spcPts val="13"/>
              </a:spcBef>
            </a:pPr>
            <a:r>
              <a:rPr sz="3000" spc="0" baseline="1365" dirty="0" smtClean="0">
                <a:latin typeface="Calibri"/>
                <a:cs typeface="Calibri"/>
              </a:rPr>
              <a:t>m</a:t>
            </a:r>
            <a:r>
              <a:rPr sz="3000" spc="-29" baseline="1365" dirty="0" smtClean="0">
                <a:latin typeface="Calibri"/>
                <a:cs typeface="Calibri"/>
              </a:rPr>
              <a:t>a</a:t>
            </a:r>
            <a:r>
              <a:rPr sz="3000" spc="0" baseline="1365" dirty="0" smtClean="0">
                <a:latin typeface="Calibri"/>
                <a:cs typeface="Calibri"/>
              </a:rPr>
              <a:t>ti</a:t>
            </a:r>
            <a:r>
              <a:rPr sz="3000" spc="-4" baseline="1365" dirty="0" smtClean="0">
                <a:latin typeface="Calibri"/>
                <a:cs typeface="Calibri"/>
              </a:rPr>
              <a:t>è</a:t>
            </a:r>
            <a:r>
              <a:rPr sz="3000" spc="-25" baseline="1365" dirty="0" smtClean="0">
                <a:latin typeface="Calibri"/>
                <a:cs typeface="Calibri"/>
              </a:rPr>
              <a:t>r</a:t>
            </a:r>
            <a:r>
              <a:rPr sz="3000" spc="0" baseline="1365" dirty="0" smtClean="0">
                <a:latin typeface="Calibri"/>
                <a:cs typeface="Calibri"/>
              </a:rPr>
              <a:t>es</a:t>
            </a:r>
            <a:r>
              <a:rPr sz="3000" spc="3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(</a:t>
            </a:r>
            <a:r>
              <a:rPr sz="3000" spc="4" baseline="1365" dirty="0" smtClean="0">
                <a:latin typeface="Calibri"/>
                <a:cs typeface="Calibri"/>
              </a:rPr>
              <a:t>p</a:t>
            </a:r>
            <a:r>
              <a:rPr sz="3000" spc="0" baseline="1365" dirty="0" smtClean="0">
                <a:latin typeface="Calibri"/>
                <a:cs typeface="Calibri"/>
              </a:rPr>
              <a:t>as t</a:t>
            </a:r>
            <a:r>
              <a:rPr sz="3000" spc="-25" baseline="1365" dirty="0" smtClean="0">
                <a:latin typeface="Calibri"/>
                <a:cs typeface="Calibri"/>
              </a:rPr>
              <a:t>r</a:t>
            </a:r>
            <a:r>
              <a:rPr sz="3000" spc="0" baseline="1365" dirty="0" smtClean="0">
                <a:latin typeface="Calibri"/>
                <a:cs typeface="Calibri"/>
              </a:rPr>
              <a:t>ès cla</a:t>
            </a:r>
            <a:r>
              <a:rPr sz="3000" spc="-4" baseline="1365" dirty="0" smtClean="0">
                <a:latin typeface="Calibri"/>
                <a:cs typeface="Calibri"/>
              </a:rPr>
              <a:t>i</a:t>
            </a:r>
            <a:r>
              <a:rPr sz="3000" spc="0" baseline="1365" dirty="0" smtClean="0">
                <a:latin typeface="Calibri"/>
                <a:cs typeface="Calibri"/>
              </a:rPr>
              <a:t>r)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ct val="94401"/>
              </a:lnSpc>
              <a:spcBef>
                <a:spcPts val="560"/>
              </a:spcBef>
            </a:pPr>
            <a:r>
              <a:rPr sz="1050" spc="0" dirty="0" smtClean="0">
                <a:solidFill>
                  <a:srgbClr val="C00000"/>
                </a:solidFill>
                <a:latin typeface="Arial"/>
                <a:cs typeface="Arial"/>
              </a:rPr>
              <a:t>●    </a:t>
            </a:r>
            <a:r>
              <a:rPr sz="1050" spc="223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&lt;aside&gt;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1294" y="2454910"/>
            <a:ext cx="357223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-14" baseline="2730" dirty="0" smtClean="0">
                <a:latin typeface="Calibri"/>
                <a:cs typeface="Calibri"/>
              </a:rPr>
              <a:t>e</a:t>
            </a:r>
            <a:r>
              <a:rPr sz="3000" spc="0" baseline="2730" dirty="0" smtClean="0">
                <a:latin typeface="Calibri"/>
                <a:cs typeface="Calibri"/>
              </a:rPr>
              <a:t>t </a:t>
            </a:r>
            <a:r>
              <a:rPr sz="3000" spc="-29" baseline="2730" dirty="0" smtClean="0">
                <a:latin typeface="Calibri"/>
                <a:cs typeface="Calibri"/>
              </a:rPr>
              <a:t>f</a:t>
            </a:r>
            <a:r>
              <a:rPr sz="3000" spc="0" baseline="2730" dirty="0" smtClean="0">
                <a:latin typeface="Calibri"/>
                <a:cs typeface="Calibri"/>
              </a:rPr>
              <a:t>acil</a:t>
            </a:r>
            <a:r>
              <a:rPr sz="3000" spc="-4" baseline="2730" dirty="0" smtClean="0">
                <a:latin typeface="Calibri"/>
                <a:cs typeface="Calibri"/>
              </a:rPr>
              <a:t>i</a:t>
            </a:r>
            <a:r>
              <a:rPr sz="3000" spc="-25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er</a:t>
            </a:r>
            <a:r>
              <a:rPr sz="3000" spc="2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la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c</a:t>
            </a:r>
            <a:r>
              <a:rPr sz="3000" spc="-25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é</a:t>
            </a:r>
            <a:r>
              <a:rPr sz="3000" spc="-25" baseline="2730" dirty="0" smtClean="0">
                <a:latin typeface="Calibri"/>
                <a:cs typeface="Calibri"/>
              </a:rPr>
              <a:t>a</a:t>
            </a:r>
            <a:r>
              <a:rPr sz="3000" spc="0" baseline="2730" dirty="0" smtClean="0">
                <a:latin typeface="Calibri"/>
                <a:cs typeface="Calibri"/>
              </a:rPr>
              <a:t>tion </a:t>
            </a:r>
            <a:r>
              <a:rPr sz="3000" spc="4" baseline="2730" dirty="0" smtClean="0">
                <a:latin typeface="Calibri"/>
                <a:cs typeface="Calibri"/>
              </a:rPr>
              <a:t>d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-25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able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des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218" y="3564636"/>
            <a:ext cx="6712462" cy="13776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250" spc="0" baseline="3865" dirty="0" smtClean="0">
                <a:latin typeface="Arial"/>
                <a:cs typeface="Arial"/>
              </a:rPr>
              <a:t>–  </a:t>
            </a:r>
            <a:r>
              <a:rPr sz="2250" spc="235" baseline="3865" dirty="0" smtClean="0">
                <a:latin typeface="Arial"/>
                <a:cs typeface="Arial"/>
              </a:rPr>
              <a:t> </a:t>
            </a:r>
            <a:r>
              <a:rPr sz="3000" spc="-29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4" baseline="2730" dirty="0" smtClean="0">
                <a:latin typeface="Calibri"/>
                <a:cs typeface="Calibri"/>
              </a:rPr>
              <a:t>l</a:t>
            </a:r>
            <a:r>
              <a:rPr sz="3000" spc="-25" baseline="2730" dirty="0" smtClean="0">
                <a:latin typeface="Calibri"/>
                <a:cs typeface="Calibri"/>
              </a:rPr>
              <a:t>a</a:t>
            </a:r>
            <a:r>
              <a:rPr sz="3000" spc="0" baseline="2730" dirty="0" smtClean="0">
                <a:latin typeface="Calibri"/>
                <a:cs typeface="Calibri"/>
              </a:rPr>
              <a:t>tif</a:t>
            </a:r>
            <a:r>
              <a:rPr sz="3000" spc="2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au </a:t>
            </a:r>
            <a:r>
              <a:rPr sz="3000" spc="-9" baseline="2730" dirty="0" smtClean="0">
                <a:latin typeface="Calibri"/>
                <a:cs typeface="Calibri"/>
              </a:rPr>
              <a:t>c</a:t>
            </a:r>
            <a:r>
              <a:rPr sz="3000" spc="0" baseline="2730" dirty="0" smtClean="0">
                <a:latin typeface="Calibri"/>
                <a:cs typeface="Calibri"/>
              </a:rPr>
              <a:t>o</a:t>
            </a:r>
            <a:r>
              <a:rPr sz="3000" spc="-19" baseline="2730" dirty="0" smtClean="0">
                <a:latin typeface="Calibri"/>
                <a:cs typeface="Calibri"/>
              </a:rPr>
              <a:t>n</a:t>
            </a:r>
            <a:r>
              <a:rPr sz="3000" spc="-25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enu</a:t>
            </a:r>
            <a:r>
              <a:rPr sz="3000" spc="-1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principal ma</a:t>
            </a:r>
            <a:r>
              <a:rPr sz="3000" spc="-4" baseline="2730" dirty="0" smtClean="0">
                <a:latin typeface="Calibri"/>
                <a:cs typeface="Calibri"/>
              </a:rPr>
              <a:t>i</a:t>
            </a:r>
            <a:r>
              <a:rPr sz="3000" spc="0" baseline="2730" dirty="0" smtClean="0">
                <a:latin typeface="Calibri"/>
                <a:cs typeface="Calibri"/>
              </a:rPr>
              <a:t>s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pas in</a:t>
            </a:r>
            <a:r>
              <a:rPr sz="3000" spc="4" baseline="2730" dirty="0" smtClean="0">
                <a:latin typeface="Calibri"/>
                <a:cs typeface="Calibri"/>
              </a:rPr>
              <a:t>d</a:t>
            </a:r>
            <a:r>
              <a:rPr sz="3000" spc="0" baseline="2730" dirty="0" smtClean="0">
                <a:latin typeface="Calibri"/>
                <a:cs typeface="Calibri"/>
              </a:rPr>
              <a:t>i</a:t>
            </a:r>
            <a:r>
              <a:rPr sz="3000" spc="-4" baseline="2730" dirty="0" smtClean="0">
                <a:latin typeface="Calibri"/>
                <a:cs typeface="Calibri"/>
              </a:rPr>
              <a:t>s</a:t>
            </a:r>
            <a:r>
              <a:rPr sz="3000" spc="0" baseline="2730" dirty="0" smtClean="0">
                <a:latin typeface="Calibri"/>
                <a:cs typeface="Calibri"/>
              </a:rPr>
              <a:t>pensable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au </a:t>
            </a:r>
            <a:r>
              <a:rPr sz="3000" spc="-9" baseline="2730" dirty="0" smtClean="0">
                <a:latin typeface="Calibri"/>
                <a:cs typeface="Calibri"/>
              </a:rPr>
              <a:t>l</a:t>
            </a:r>
            <a:r>
              <a:rPr sz="3000" spc="0" baseline="2730" dirty="0" smtClean="0">
                <a:latin typeface="Calibri"/>
                <a:cs typeface="Calibri"/>
              </a:rPr>
              <a:t>ec</a:t>
            </a:r>
            <a:r>
              <a:rPr sz="3000" spc="-19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eur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ct val="101725"/>
              </a:lnSpc>
              <a:spcBef>
                <a:spcPts val="327"/>
              </a:spcBef>
            </a:pPr>
            <a:r>
              <a:rPr sz="1500" spc="0" dirty="0" smtClean="0">
                <a:latin typeface="Arial"/>
                <a:cs typeface="Arial"/>
              </a:rPr>
              <a:t>–  </a:t>
            </a:r>
            <a:r>
              <a:rPr sz="1500" spc="23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Un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glos</a:t>
            </a:r>
            <a:r>
              <a:rPr sz="2000" spc="-9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ai</a:t>
            </a:r>
            <a:r>
              <a:rPr sz="2000" spc="-2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ct val="101725"/>
              </a:lnSpc>
              <a:spcBef>
                <a:spcPts val="434"/>
              </a:spcBef>
            </a:pPr>
            <a:r>
              <a:rPr sz="1500" spc="0" dirty="0" smtClean="0">
                <a:latin typeface="Arial"/>
                <a:cs typeface="Arial"/>
              </a:rPr>
              <a:t>–  </a:t>
            </a:r>
            <a:r>
              <a:rPr sz="1500" spc="23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Un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« </a:t>
            </a:r>
            <a:r>
              <a:rPr sz="2000" spc="-29" dirty="0" smtClean="0">
                <a:latin typeface="Calibri"/>
                <a:cs typeface="Calibri"/>
              </a:rPr>
              <a:t>v</a:t>
            </a:r>
            <a:r>
              <a:rPr sz="2000" spc="0" dirty="0" smtClean="0">
                <a:latin typeface="Calibri"/>
                <a:cs typeface="Calibri"/>
              </a:rPr>
              <a:t>oir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aussi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»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ct val="101725"/>
              </a:lnSpc>
              <a:spcBef>
                <a:spcPts val="440"/>
              </a:spcBef>
            </a:pPr>
            <a:r>
              <a:rPr sz="1500" spc="0" dirty="0" smtClean="0">
                <a:latin typeface="Arial"/>
                <a:cs typeface="Arial"/>
              </a:rPr>
              <a:t>–  </a:t>
            </a:r>
            <a:r>
              <a:rPr sz="1500" spc="23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Des </a:t>
            </a:r>
            <a:r>
              <a:rPr sz="2000" spc="-4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i</a:t>
            </a:r>
            <a:r>
              <a:rPr sz="2000" spc="-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338" y="6227856"/>
            <a:ext cx="1526931" cy="491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49401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H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19050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030912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84976"/>
            <a:ext cx="9144000" cy="73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0550" y="353336"/>
            <a:ext cx="4962982" cy="2807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86154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Bal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ses</a:t>
            </a:r>
            <a:r>
              <a:rPr sz="3600" i="1" spc="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sémantiques</a:t>
            </a:r>
            <a:endParaRPr sz="3600">
              <a:latin typeface="Times New Roman"/>
              <a:cs typeface="Times New Roman"/>
            </a:endParaRPr>
          </a:p>
          <a:p>
            <a:pPr marL="12700" marR="68579">
              <a:lnSpc>
                <a:spcPct val="94401"/>
              </a:lnSpc>
              <a:spcBef>
                <a:spcPts val="2729"/>
              </a:spcBef>
            </a:pPr>
            <a:r>
              <a:rPr sz="1050" spc="0" dirty="0" smtClean="0">
                <a:solidFill>
                  <a:srgbClr val="C00000"/>
                </a:solidFill>
                <a:latin typeface="Arial"/>
                <a:cs typeface="Arial"/>
              </a:rPr>
              <a:t>●    </a:t>
            </a:r>
            <a:r>
              <a:rPr sz="1050" spc="223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&lt;figur</a:t>
            </a:r>
            <a:r>
              <a:rPr sz="2400" b="1" spc="-14" dirty="0" smtClean="0">
                <a:solidFill>
                  <a:srgbClr val="C00000"/>
                </a:solidFill>
                <a:latin typeface="Courier New"/>
                <a:cs typeface="Courier New"/>
              </a:rPr>
              <a:t>e</a:t>
            </a:r>
            <a:r>
              <a:rPr sz="24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404368" marR="68579">
              <a:lnSpc>
                <a:spcPct val="101725"/>
              </a:lnSpc>
              <a:spcBef>
                <a:spcPts val="495"/>
              </a:spcBef>
            </a:pPr>
            <a:r>
              <a:rPr sz="1500" spc="0" dirty="0" smtClean="0">
                <a:latin typeface="Arial"/>
                <a:cs typeface="Arial"/>
              </a:rPr>
              <a:t>–  </a:t>
            </a:r>
            <a:r>
              <a:rPr sz="1500" spc="23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Une fig</a:t>
            </a:r>
            <a:r>
              <a:rPr sz="2000" spc="4" dirty="0" smtClean="0">
                <a:latin typeface="Calibri"/>
                <a:cs typeface="Calibri"/>
              </a:rPr>
              <a:t>u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!</a:t>
            </a:r>
            <a:endParaRPr sz="2000">
              <a:latin typeface="Calibri"/>
              <a:cs typeface="Calibri"/>
            </a:endParaRPr>
          </a:p>
          <a:p>
            <a:pPr marL="12700" marR="68579">
              <a:lnSpc>
                <a:spcPct val="94401"/>
              </a:lnSpc>
              <a:spcBef>
                <a:spcPts val="683"/>
              </a:spcBef>
            </a:pPr>
            <a:r>
              <a:rPr sz="1050" spc="0" dirty="0" smtClean="0">
                <a:solidFill>
                  <a:srgbClr val="C00000"/>
                </a:solidFill>
                <a:latin typeface="Arial"/>
                <a:cs typeface="Arial"/>
              </a:rPr>
              <a:t>●    </a:t>
            </a:r>
            <a:r>
              <a:rPr sz="1050" spc="223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&lt;figca</a:t>
            </a:r>
            <a:r>
              <a:rPr sz="2400" b="1" spc="-25" dirty="0" smtClean="0">
                <a:solidFill>
                  <a:srgbClr val="C00000"/>
                </a:solidFill>
                <a:latin typeface="Courier New"/>
                <a:cs typeface="Courier New"/>
              </a:rPr>
              <a:t>p</a:t>
            </a:r>
            <a:r>
              <a:rPr sz="2400" b="1" spc="-14" dirty="0" smtClean="0">
                <a:solidFill>
                  <a:srgbClr val="C00000"/>
                </a:solidFill>
                <a:latin typeface="Courier New"/>
                <a:cs typeface="Courier New"/>
              </a:rPr>
              <a:t>t</a:t>
            </a:r>
            <a:r>
              <a:rPr sz="24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ion&gt;</a:t>
            </a:r>
            <a:endParaRPr sz="2400">
              <a:latin typeface="Courier New"/>
              <a:cs typeface="Courier New"/>
            </a:endParaRPr>
          </a:p>
          <a:p>
            <a:pPr marL="404368" marR="68579">
              <a:lnSpc>
                <a:spcPct val="101725"/>
              </a:lnSpc>
              <a:spcBef>
                <a:spcPts val="495"/>
              </a:spcBef>
            </a:pPr>
            <a:r>
              <a:rPr sz="1500" spc="0" dirty="0" smtClean="0">
                <a:latin typeface="Arial"/>
                <a:cs typeface="Arial"/>
              </a:rPr>
              <a:t>–  </a:t>
            </a:r>
            <a:r>
              <a:rPr sz="1500" spc="23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La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</a:t>
            </a:r>
            <a:r>
              <a:rPr sz="2000" spc="-4" dirty="0" smtClean="0">
                <a:latin typeface="Calibri"/>
                <a:cs typeface="Calibri"/>
              </a:rPr>
              <a:t>ég</a:t>
            </a:r>
            <a:r>
              <a:rPr sz="2000" spc="0" dirty="0" smtClean="0">
                <a:latin typeface="Calibri"/>
                <a:cs typeface="Calibri"/>
              </a:rPr>
              <a:t>ende de la figu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2700" marR="68579">
              <a:lnSpc>
                <a:spcPct val="94401"/>
              </a:lnSpc>
              <a:spcBef>
                <a:spcPts val="680"/>
              </a:spcBef>
            </a:pPr>
            <a:r>
              <a:rPr sz="1050" spc="0" dirty="0" smtClean="0">
                <a:solidFill>
                  <a:srgbClr val="C00000"/>
                </a:solidFill>
                <a:latin typeface="Arial"/>
                <a:cs typeface="Arial"/>
              </a:rPr>
              <a:t>●    </a:t>
            </a:r>
            <a:r>
              <a:rPr sz="1050" spc="223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C00000"/>
                </a:solidFill>
                <a:latin typeface="Courier New"/>
                <a:cs typeface="Courier New"/>
              </a:rPr>
              <a:t>&lt;aside&gt;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3852" y="353336"/>
            <a:ext cx="52557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de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9749" y="353336"/>
            <a:ext cx="172755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structu</a:t>
            </a:r>
            <a:r>
              <a:rPr sz="3600" i="1" spc="-13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218" y="3259607"/>
            <a:ext cx="6712983" cy="1377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250" spc="0" baseline="3865" dirty="0" smtClean="0">
                <a:latin typeface="Arial"/>
                <a:cs typeface="Arial"/>
              </a:rPr>
              <a:t>–  </a:t>
            </a:r>
            <a:r>
              <a:rPr sz="2250" spc="235" baseline="3865" dirty="0" smtClean="0">
                <a:latin typeface="Arial"/>
                <a:cs typeface="Arial"/>
              </a:rPr>
              <a:t> </a:t>
            </a:r>
            <a:r>
              <a:rPr sz="3000" spc="-34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4" baseline="2730" dirty="0" smtClean="0">
                <a:latin typeface="Calibri"/>
                <a:cs typeface="Calibri"/>
              </a:rPr>
              <a:t>l</a:t>
            </a:r>
            <a:r>
              <a:rPr sz="3000" spc="-25" baseline="2730" dirty="0" smtClean="0">
                <a:latin typeface="Calibri"/>
                <a:cs typeface="Calibri"/>
              </a:rPr>
              <a:t>a</a:t>
            </a:r>
            <a:r>
              <a:rPr sz="3000" spc="0" baseline="2730" dirty="0" smtClean="0">
                <a:latin typeface="Calibri"/>
                <a:cs typeface="Calibri"/>
              </a:rPr>
              <a:t>tif</a:t>
            </a:r>
            <a:r>
              <a:rPr sz="3000" spc="1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au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-9" baseline="2730" dirty="0" smtClean="0">
                <a:latin typeface="Calibri"/>
                <a:cs typeface="Calibri"/>
              </a:rPr>
              <a:t>c</a:t>
            </a:r>
            <a:r>
              <a:rPr sz="3000" spc="0" baseline="2730" dirty="0" smtClean="0">
                <a:latin typeface="Calibri"/>
                <a:cs typeface="Calibri"/>
              </a:rPr>
              <a:t>o</a:t>
            </a:r>
            <a:r>
              <a:rPr sz="3000" spc="-25" baseline="2730" dirty="0" smtClean="0">
                <a:latin typeface="Calibri"/>
                <a:cs typeface="Calibri"/>
              </a:rPr>
              <a:t>nt</a:t>
            </a:r>
            <a:r>
              <a:rPr sz="3000" spc="0" baseline="2730" dirty="0" smtClean="0">
                <a:latin typeface="Calibri"/>
                <a:cs typeface="Calibri"/>
              </a:rPr>
              <a:t>enu</a:t>
            </a:r>
            <a:r>
              <a:rPr sz="3000" spc="-1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pr</a:t>
            </a:r>
            <a:r>
              <a:rPr sz="3000" spc="-4" baseline="2730" dirty="0" smtClean="0">
                <a:latin typeface="Calibri"/>
                <a:cs typeface="Calibri"/>
              </a:rPr>
              <a:t>i</a:t>
            </a:r>
            <a:r>
              <a:rPr sz="3000" spc="0" baseline="2730" dirty="0" smtClean="0">
                <a:latin typeface="Calibri"/>
                <a:cs typeface="Calibri"/>
              </a:rPr>
              <a:t>ncipal </a:t>
            </a:r>
            <a:r>
              <a:rPr sz="3000" spc="-9" baseline="2730" dirty="0" smtClean="0">
                <a:latin typeface="Calibri"/>
                <a:cs typeface="Calibri"/>
              </a:rPr>
              <a:t>m</a:t>
            </a:r>
            <a:r>
              <a:rPr sz="3000" spc="0" baseline="2730" dirty="0" smtClean="0">
                <a:latin typeface="Calibri"/>
                <a:cs typeface="Calibri"/>
              </a:rPr>
              <a:t>a</a:t>
            </a:r>
            <a:r>
              <a:rPr sz="3000" spc="-4" baseline="2730" dirty="0" smtClean="0">
                <a:latin typeface="Calibri"/>
                <a:cs typeface="Calibri"/>
              </a:rPr>
              <a:t>i</a:t>
            </a:r>
            <a:r>
              <a:rPr sz="3000" spc="0" baseline="2730" dirty="0" smtClean="0">
                <a:latin typeface="Calibri"/>
                <a:cs typeface="Calibri"/>
              </a:rPr>
              <a:t>s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pas ind</a:t>
            </a:r>
            <a:r>
              <a:rPr sz="3000" spc="-4" baseline="2730" dirty="0" smtClean="0">
                <a:latin typeface="Calibri"/>
                <a:cs typeface="Calibri"/>
              </a:rPr>
              <a:t>i</a:t>
            </a:r>
            <a:r>
              <a:rPr sz="3000" spc="0" baseline="2730" dirty="0" smtClean="0">
                <a:latin typeface="Calibri"/>
                <a:cs typeface="Calibri"/>
              </a:rPr>
              <a:t>spen</a:t>
            </a:r>
            <a:r>
              <a:rPr sz="3000" spc="-4" baseline="2730" dirty="0" smtClean="0">
                <a:latin typeface="Calibri"/>
                <a:cs typeface="Calibri"/>
              </a:rPr>
              <a:t>s</a:t>
            </a:r>
            <a:r>
              <a:rPr sz="3000" spc="0" baseline="2730" dirty="0" smtClean="0">
                <a:latin typeface="Calibri"/>
                <a:cs typeface="Calibri"/>
              </a:rPr>
              <a:t>able</a:t>
            </a:r>
            <a:r>
              <a:rPr sz="3000" spc="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au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l</a:t>
            </a:r>
            <a:r>
              <a:rPr sz="3000" spc="-4" baseline="2730" dirty="0" smtClean="0">
                <a:latin typeface="Calibri"/>
                <a:cs typeface="Calibri"/>
              </a:rPr>
              <a:t>e</a:t>
            </a:r>
            <a:r>
              <a:rPr sz="3000" spc="0" baseline="2730" dirty="0" smtClean="0">
                <a:latin typeface="Calibri"/>
                <a:cs typeface="Calibri"/>
              </a:rPr>
              <a:t>c</a:t>
            </a:r>
            <a:r>
              <a:rPr sz="3000" spc="-19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eur</a:t>
            </a:r>
            <a:endParaRPr sz="2000">
              <a:latin typeface="Calibri"/>
              <a:cs typeface="Calibri"/>
            </a:endParaRPr>
          </a:p>
          <a:p>
            <a:pPr marL="12700" marR="38221">
              <a:lnSpc>
                <a:spcPct val="101725"/>
              </a:lnSpc>
              <a:spcBef>
                <a:spcPts val="327"/>
              </a:spcBef>
            </a:pPr>
            <a:r>
              <a:rPr sz="1500" spc="0" dirty="0" smtClean="0">
                <a:latin typeface="Arial"/>
                <a:cs typeface="Arial"/>
              </a:rPr>
              <a:t>–  </a:t>
            </a:r>
            <a:r>
              <a:rPr sz="1500" spc="23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Un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glos</a:t>
            </a:r>
            <a:r>
              <a:rPr sz="2000" spc="-9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ai</a:t>
            </a:r>
            <a:r>
              <a:rPr sz="2000" spc="-2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2700" marR="38221">
              <a:lnSpc>
                <a:spcPct val="101725"/>
              </a:lnSpc>
              <a:spcBef>
                <a:spcPts val="434"/>
              </a:spcBef>
            </a:pPr>
            <a:r>
              <a:rPr sz="1500" spc="0" dirty="0" smtClean="0">
                <a:latin typeface="Arial"/>
                <a:cs typeface="Arial"/>
              </a:rPr>
              <a:t>–  </a:t>
            </a:r>
            <a:r>
              <a:rPr sz="1500" spc="23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Un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« </a:t>
            </a:r>
            <a:r>
              <a:rPr sz="2000" spc="-29" dirty="0" smtClean="0">
                <a:latin typeface="Calibri"/>
                <a:cs typeface="Calibri"/>
              </a:rPr>
              <a:t>v</a:t>
            </a:r>
            <a:r>
              <a:rPr sz="2000" spc="0" dirty="0" smtClean="0">
                <a:latin typeface="Calibri"/>
                <a:cs typeface="Calibri"/>
              </a:rPr>
              <a:t>oir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aussi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»</a:t>
            </a:r>
            <a:endParaRPr sz="2000">
              <a:latin typeface="Calibri"/>
              <a:cs typeface="Calibri"/>
            </a:endParaRPr>
          </a:p>
          <a:p>
            <a:pPr marL="12700" marR="38221">
              <a:lnSpc>
                <a:spcPct val="101725"/>
              </a:lnSpc>
              <a:spcBef>
                <a:spcPts val="434"/>
              </a:spcBef>
            </a:pPr>
            <a:r>
              <a:rPr sz="1500" spc="0" dirty="0" smtClean="0">
                <a:latin typeface="Arial"/>
                <a:cs typeface="Arial"/>
              </a:rPr>
              <a:t>–  </a:t>
            </a:r>
            <a:r>
              <a:rPr sz="1500" spc="23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Des l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ens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338" y="6227856"/>
            <a:ext cx="1526931" cy="491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49401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H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1201</Words>
  <Application>Microsoft Office PowerPoint</Application>
  <PresentationFormat>Affichage à l'écran (4:3)</PresentationFormat>
  <Paragraphs>304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Office Theme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paps</cp:lastModifiedBy>
  <cp:revision>1</cp:revision>
  <dcterms:modified xsi:type="dcterms:W3CDTF">2016-10-30T11:43:14Z</dcterms:modified>
</cp:coreProperties>
</file>