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6858000" type="screen4x3"/>
  <p:notesSz cx="9144000" cy="6858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1260" y="5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33696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405354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972595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983179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314630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277501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286603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979870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998537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996166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097225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064543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303093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27318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247270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441794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871472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487061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051665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186461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799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1">
                <a:solidFill>
                  <a:srgbClr val="323298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10" dirty="0"/>
              <a:t>P</a:t>
            </a:r>
            <a:r>
              <a:rPr spc="-45" dirty="0"/>
              <a:t>r</a:t>
            </a:r>
            <a:r>
              <a:rPr dirty="0"/>
              <a:t>ogra</a:t>
            </a:r>
            <a:r>
              <a:rPr spc="-10" dirty="0"/>
              <a:t>mm</a:t>
            </a:r>
            <a:r>
              <a:rPr dirty="0"/>
              <a:t>at</a:t>
            </a:r>
            <a:r>
              <a:rPr spc="-10" dirty="0"/>
              <a:t>io</a:t>
            </a:r>
            <a:r>
              <a:rPr dirty="0"/>
              <a:t>n</a:t>
            </a:r>
            <a:r>
              <a:rPr spc="-5" dirty="0"/>
              <a:t> </a:t>
            </a:r>
            <a:r>
              <a:rPr spc="-155" dirty="0"/>
              <a:t>W</a:t>
            </a:r>
            <a:r>
              <a:rPr dirty="0"/>
              <a:t>eb</a:t>
            </a:r>
          </a:p>
          <a:p>
            <a:pPr marL="658495">
              <a:lnSpc>
                <a:spcPct val="100000"/>
              </a:lnSpc>
              <a:spcBef>
                <a:spcPts val="165"/>
              </a:spcBef>
            </a:pPr>
            <a:r>
              <a:rPr i="0" dirty="0">
                <a:latin typeface="Wingdings"/>
                <a:cs typeface="Wingdings"/>
              </a:rPr>
              <a:t></a:t>
            </a:r>
            <a:r>
              <a:rPr i="0" spc="-10" dirty="0">
                <a:latin typeface="Times New Roman"/>
                <a:cs typeface="Times New Roman"/>
              </a:rPr>
              <a:t> </a:t>
            </a:r>
            <a:r>
              <a:rPr spc="-10" dirty="0"/>
              <a:t>PHP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1">
                <a:solidFill>
                  <a:srgbClr val="323298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X</a:t>
            </a:r>
            <a:r>
              <a:rPr spc="-5" dirty="0"/>
              <a:t>a</a:t>
            </a:r>
            <a:r>
              <a:rPr spc="-10" dirty="0"/>
              <a:t>v</a:t>
            </a:r>
            <a:r>
              <a:rPr dirty="0"/>
              <a:t>i</a:t>
            </a:r>
            <a:r>
              <a:rPr spc="-5" dirty="0"/>
              <a:t>e</a:t>
            </a:r>
            <a:r>
              <a:rPr dirty="0"/>
              <a:t>r</a:t>
            </a:r>
            <a:r>
              <a:rPr spc="20" dirty="0"/>
              <a:t> </a:t>
            </a:r>
            <a:r>
              <a:rPr spc="-105" dirty="0"/>
              <a:t>T</a:t>
            </a:r>
            <a:r>
              <a:rPr dirty="0"/>
              <a:t>anni</a:t>
            </a:r>
            <a:r>
              <a:rPr spc="-10" dirty="0"/>
              <a:t>e</a:t>
            </a:r>
            <a:r>
              <a:rPr dirty="0"/>
              <a:t>r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1">
                <a:solidFill>
                  <a:srgbClr val="323298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1">
                <a:solidFill>
                  <a:srgbClr val="323298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10" dirty="0"/>
              <a:t>P</a:t>
            </a:r>
            <a:r>
              <a:rPr spc="-45" dirty="0"/>
              <a:t>r</a:t>
            </a:r>
            <a:r>
              <a:rPr dirty="0"/>
              <a:t>ogra</a:t>
            </a:r>
            <a:r>
              <a:rPr spc="-10" dirty="0"/>
              <a:t>mm</a:t>
            </a:r>
            <a:r>
              <a:rPr dirty="0"/>
              <a:t>at</a:t>
            </a:r>
            <a:r>
              <a:rPr spc="-10" dirty="0"/>
              <a:t>io</a:t>
            </a:r>
            <a:r>
              <a:rPr dirty="0"/>
              <a:t>n</a:t>
            </a:r>
            <a:r>
              <a:rPr spc="-5" dirty="0"/>
              <a:t> </a:t>
            </a:r>
            <a:r>
              <a:rPr spc="-155" dirty="0"/>
              <a:t>W</a:t>
            </a:r>
            <a:r>
              <a:rPr dirty="0"/>
              <a:t>eb</a:t>
            </a:r>
          </a:p>
          <a:p>
            <a:pPr marL="658495">
              <a:lnSpc>
                <a:spcPct val="100000"/>
              </a:lnSpc>
              <a:spcBef>
                <a:spcPts val="165"/>
              </a:spcBef>
            </a:pPr>
            <a:r>
              <a:rPr i="0" dirty="0">
                <a:latin typeface="Wingdings"/>
                <a:cs typeface="Wingdings"/>
              </a:rPr>
              <a:t></a:t>
            </a:r>
            <a:r>
              <a:rPr i="0" spc="-10" dirty="0">
                <a:latin typeface="Times New Roman"/>
                <a:cs typeface="Times New Roman"/>
              </a:rPr>
              <a:t> </a:t>
            </a:r>
            <a:r>
              <a:rPr spc="-10" dirty="0"/>
              <a:t>PHP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1">
                <a:solidFill>
                  <a:srgbClr val="323298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X</a:t>
            </a:r>
            <a:r>
              <a:rPr spc="-5" dirty="0"/>
              <a:t>a</a:t>
            </a:r>
            <a:r>
              <a:rPr spc="-10" dirty="0"/>
              <a:t>v</a:t>
            </a:r>
            <a:r>
              <a:rPr dirty="0"/>
              <a:t>i</a:t>
            </a:r>
            <a:r>
              <a:rPr spc="-5" dirty="0"/>
              <a:t>e</a:t>
            </a:r>
            <a:r>
              <a:rPr dirty="0"/>
              <a:t>r</a:t>
            </a:r>
            <a:r>
              <a:rPr spc="20" dirty="0"/>
              <a:t> </a:t>
            </a:r>
            <a:r>
              <a:rPr spc="-105" dirty="0"/>
              <a:t>T</a:t>
            </a:r>
            <a:r>
              <a:rPr dirty="0"/>
              <a:t>anni</a:t>
            </a:r>
            <a:r>
              <a:rPr spc="-10" dirty="0"/>
              <a:t>e</a:t>
            </a:r>
            <a:r>
              <a:rPr dirty="0"/>
              <a:t>r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1">
                <a:solidFill>
                  <a:srgbClr val="323298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59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1">
                <a:solidFill>
                  <a:srgbClr val="323298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10" dirty="0"/>
              <a:t>P</a:t>
            </a:r>
            <a:r>
              <a:rPr spc="-45" dirty="0"/>
              <a:t>r</a:t>
            </a:r>
            <a:r>
              <a:rPr dirty="0"/>
              <a:t>ogra</a:t>
            </a:r>
            <a:r>
              <a:rPr spc="-10" dirty="0"/>
              <a:t>mm</a:t>
            </a:r>
            <a:r>
              <a:rPr dirty="0"/>
              <a:t>at</a:t>
            </a:r>
            <a:r>
              <a:rPr spc="-10" dirty="0"/>
              <a:t>io</a:t>
            </a:r>
            <a:r>
              <a:rPr dirty="0"/>
              <a:t>n</a:t>
            </a:r>
            <a:r>
              <a:rPr spc="-5" dirty="0"/>
              <a:t> </a:t>
            </a:r>
            <a:r>
              <a:rPr spc="-155" dirty="0"/>
              <a:t>W</a:t>
            </a:r>
            <a:r>
              <a:rPr dirty="0"/>
              <a:t>eb</a:t>
            </a:r>
          </a:p>
          <a:p>
            <a:pPr marL="658495">
              <a:lnSpc>
                <a:spcPct val="100000"/>
              </a:lnSpc>
              <a:spcBef>
                <a:spcPts val="165"/>
              </a:spcBef>
            </a:pPr>
            <a:r>
              <a:rPr i="0" dirty="0">
                <a:latin typeface="Wingdings"/>
                <a:cs typeface="Wingdings"/>
              </a:rPr>
              <a:t></a:t>
            </a:r>
            <a:r>
              <a:rPr i="0" spc="-10" dirty="0">
                <a:latin typeface="Times New Roman"/>
                <a:cs typeface="Times New Roman"/>
              </a:rPr>
              <a:t> </a:t>
            </a:r>
            <a:r>
              <a:rPr spc="-10" dirty="0"/>
              <a:t>PHP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1">
                <a:solidFill>
                  <a:srgbClr val="323298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X</a:t>
            </a:r>
            <a:r>
              <a:rPr spc="-5" dirty="0"/>
              <a:t>a</a:t>
            </a:r>
            <a:r>
              <a:rPr spc="-10" dirty="0"/>
              <a:t>v</a:t>
            </a:r>
            <a:r>
              <a:rPr dirty="0"/>
              <a:t>i</a:t>
            </a:r>
            <a:r>
              <a:rPr spc="-5" dirty="0"/>
              <a:t>e</a:t>
            </a:r>
            <a:r>
              <a:rPr dirty="0"/>
              <a:t>r</a:t>
            </a:r>
            <a:r>
              <a:rPr spc="20" dirty="0"/>
              <a:t> </a:t>
            </a:r>
            <a:r>
              <a:rPr spc="-105" dirty="0"/>
              <a:t>T</a:t>
            </a:r>
            <a:r>
              <a:rPr dirty="0"/>
              <a:t>anni</a:t>
            </a:r>
            <a:r>
              <a:rPr spc="-10" dirty="0"/>
              <a:t>e</a:t>
            </a:r>
            <a:r>
              <a:rPr dirty="0"/>
              <a:t>r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1">
                <a:solidFill>
                  <a:srgbClr val="323298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1">
                <a:solidFill>
                  <a:srgbClr val="323298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10" dirty="0"/>
              <a:t>P</a:t>
            </a:r>
            <a:r>
              <a:rPr spc="-45" dirty="0"/>
              <a:t>r</a:t>
            </a:r>
            <a:r>
              <a:rPr dirty="0"/>
              <a:t>ogra</a:t>
            </a:r>
            <a:r>
              <a:rPr spc="-10" dirty="0"/>
              <a:t>mm</a:t>
            </a:r>
            <a:r>
              <a:rPr dirty="0"/>
              <a:t>at</a:t>
            </a:r>
            <a:r>
              <a:rPr spc="-10" dirty="0"/>
              <a:t>io</a:t>
            </a:r>
            <a:r>
              <a:rPr dirty="0"/>
              <a:t>n</a:t>
            </a:r>
            <a:r>
              <a:rPr spc="-5" dirty="0"/>
              <a:t> </a:t>
            </a:r>
            <a:r>
              <a:rPr spc="-155" dirty="0"/>
              <a:t>W</a:t>
            </a:r>
            <a:r>
              <a:rPr dirty="0"/>
              <a:t>eb</a:t>
            </a:r>
          </a:p>
          <a:p>
            <a:pPr marL="658495">
              <a:lnSpc>
                <a:spcPct val="100000"/>
              </a:lnSpc>
              <a:spcBef>
                <a:spcPts val="165"/>
              </a:spcBef>
            </a:pPr>
            <a:r>
              <a:rPr i="0" dirty="0">
                <a:latin typeface="Wingdings"/>
                <a:cs typeface="Wingdings"/>
              </a:rPr>
              <a:t></a:t>
            </a:r>
            <a:r>
              <a:rPr i="0" spc="-10" dirty="0">
                <a:latin typeface="Times New Roman"/>
                <a:cs typeface="Times New Roman"/>
              </a:rPr>
              <a:t> </a:t>
            </a:r>
            <a:r>
              <a:rPr spc="-10" dirty="0"/>
              <a:t>PHP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1">
                <a:solidFill>
                  <a:srgbClr val="323298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X</a:t>
            </a:r>
            <a:r>
              <a:rPr spc="-5" dirty="0"/>
              <a:t>a</a:t>
            </a:r>
            <a:r>
              <a:rPr spc="-10" dirty="0"/>
              <a:t>v</a:t>
            </a:r>
            <a:r>
              <a:rPr dirty="0"/>
              <a:t>i</a:t>
            </a:r>
            <a:r>
              <a:rPr spc="-5" dirty="0"/>
              <a:t>e</a:t>
            </a:r>
            <a:r>
              <a:rPr dirty="0"/>
              <a:t>r</a:t>
            </a:r>
            <a:r>
              <a:rPr spc="20" dirty="0"/>
              <a:t> </a:t>
            </a:r>
            <a:r>
              <a:rPr spc="-105" dirty="0"/>
              <a:t>T</a:t>
            </a:r>
            <a:r>
              <a:rPr dirty="0"/>
              <a:t>anni</a:t>
            </a:r>
            <a:r>
              <a:rPr spc="-10" dirty="0"/>
              <a:t>e</a:t>
            </a:r>
            <a:r>
              <a:rPr dirty="0"/>
              <a:t>r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1">
                <a:solidFill>
                  <a:srgbClr val="323298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10" dirty="0"/>
              <a:t>P</a:t>
            </a:r>
            <a:r>
              <a:rPr spc="-45" dirty="0"/>
              <a:t>r</a:t>
            </a:r>
            <a:r>
              <a:rPr dirty="0"/>
              <a:t>ogra</a:t>
            </a:r>
            <a:r>
              <a:rPr spc="-10" dirty="0"/>
              <a:t>mm</a:t>
            </a:r>
            <a:r>
              <a:rPr dirty="0"/>
              <a:t>at</a:t>
            </a:r>
            <a:r>
              <a:rPr spc="-10" dirty="0"/>
              <a:t>io</a:t>
            </a:r>
            <a:r>
              <a:rPr dirty="0"/>
              <a:t>n</a:t>
            </a:r>
            <a:r>
              <a:rPr spc="-5" dirty="0"/>
              <a:t> </a:t>
            </a:r>
            <a:r>
              <a:rPr spc="-155" dirty="0"/>
              <a:t>W</a:t>
            </a:r>
            <a:r>
              <a:rPr dirty="0"/>
              <a:t>eb</a:t>
            </a:r>
          </a:p>
          <a:p>
            <a:pPr marL="658495">
              <a:lnSpc>
                <a:spcPct val="100000"/>
              </a:lnSpc>
              <a:spcBef>
                <a:spcPts val="165"/>
              </a:spcBef>
            </a:pPr>
            <a:r>
              <a:rPr i="0" dirty="0">
                <a:latin typeface="Wingdings"/>
                <a:cs typeface="Wingdings"/>
              </a:rPr>
              <a:t></a:t>
            </a:r>
            <a:r>
              <a:rPr i="0" spc="-10" dirty="0">
                <a:latin typeface="Times New Roman"/>
                <a:cs typeface="Times New Roman"/>
              </a:rPr>
              <a:t> </a:t>
            </a:r>
            <a:r>
              <a:rPr spc="-10" dirty="0"/>
              <a:t>PHP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1">
                <a:solidFill>
                  <a:srgbClr val="323298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X</a:t>
            </a:r>
            <a:r>
              <a:rPr spc="-5" dirty="0"/>
              <a:t>a</a:t>
            </a:r>
            <a:r>
              <a:rPr spc="-10" dirty="0"/>
              <a:t>v</a:t>
            </a:r>
            <a:r>
              <a:rPr dirty="0"/>
              <a:t>i</a:t>
            </a:r>
            <a:r>
              <a:rPr spc="-5" dirty="0"/>
              <a:t>e</a:t>
            </a:r>
            <a:r>
              <a:rPr dirty="0"/>
              <a:t>r</a:t>
            </a:r>
            <a:r>
              <a:rPr spc="20" dirty="0"/>
              <a:t> </a:t>
            </a:r>
            <a:r>
              <a:rPr spc="-105" dirty="0"/>
              <a:t>T</a:t>
            </a:r>
            <a:r>
              <a:rPr dirty="0"/>
              <a:t>anni</a:t>
            </a:r>
            <a:r>
              <a:rPr spc="-10" dirty="0"/>
              <a:t>e</a:t>
            </a:r>
            <a:r>
              <a:rPr dirty="0"/>
              <a:t>r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19811"/>
            <a:ext cx="9144000" cy="7162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6202679"/>
            <a:ext cx="9144000" cy="7315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0" y="6784847"/>
            <a:ext cx="9144000" cy="7315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57911" y="6284974"/>
            <a:ext cx="888491" cy="49834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13031" y="376589"/>
            <a:ext cx="8317936" cy="482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1">
                <a:solidFill>
                  <a:srgbClr val="323298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07382" y="1755917"/>
            <a:ext cx="8529234" cy="19291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704594" y="6360372"/>
            <a:ext cx="1500504" cy="438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1">
                <a:solidFill>
                  <a:srgbClr val="323298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10" dirty="0"/>
              <a:t>P</a:t>
            </a:r>
            <a:r>
              <a:rPr spc="-45" dirty="0"/>
              <a:t>r</a:t>
            </a:r>
            <a:r>
              <a:rPr dirty="0"/>
              <a:t>ogra</a:t>
            </a:r>
            <a:r>
              <a:rPr spc="-10" dirty="0"/>
              <a:t>mm</a:t>
            </a:r>
            <a:r>
              <a:rPr dirty="0"/>
              <a:t>at</a:t>
            </a:r>
            <a:r>
              <a:rPr spc="-10" dirty="0"/>
              <a:t>io</a:t>
            </a:r>
            <a:r>
              <a:rPr dirty="0"/>
              <a:t>n</a:t>
            </a:r>
            <a:r>
              <a:rPr spc="-5" dirty="0"/>
              <a:t> </a:t>
            </a:r>
            <a:r>
              <a:rPr spc="-155" dirty="0"/>
              <a:t>W</a:t>
            </a:r>
            <a:r>
              <a:rPr dirty="0"/>
              <a:t>eb</a:t>
            </a:r>
          </a:p>
          <a:p>
            <a:pPr marL="658495">
              <a:lnSpc>
                <a:spcPct val="100000"/>
              </a:lnSpc>
              <a:spcBef>
                <a:spcPts val="165"/>
              </a:spcBef>
            </a:pPr>
            <a:r>
              <a:rPr i="0" dirty="0">
                <a:latin typeface="Wingdings"/>
                <a:cs typeface="Wingdings"/>
              </a:rPr>
              <a:t></a:t>
            </a:r>
            <a:r>
              <a:rPr i="0" spc="-10" dirty="0">
                <a:latin typeface="Times New Roman"/>
                <a:cs typeface="Times New Roman"/>
              </a:rPr>
              <a:t> </a:t>
            </a:r>
            <a:r>
              <a:rPr spc="-10" dirty="0"/>
              <a:t>PHP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8015992" y="6456784"/>
            <a:ext cx="941704" cy="1784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1">
                <a:solidFill>
                  <a:srgbClr val="323298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X</a:t>
            </a:r>
            <a:r>
              <a:rPr spc="-5" dirty="0"/>
              <a:t>a</a:t>
            </a:r>
            <a:r>
              <a:rPr spc="-10" dirty="0"/>
              <a:t>v</a:t>
            </a:r>
            <a:r>
              <a:rPr dirty="0"/>
              <a:t>i</a:t>
            </a:r>
            <a:r>
              <a:rPr spc="-5" dirty="0"/>
              <a:t>e</a:t>
            </a:r>
            <a:r>
              <a:rPr dirty="0"/>
              <a:t>r</a:t>
            </a:r>
            <a:r>
              <a:rPr spc="20" dirty="0"/>
              <a:t> </a:t>
            </a:r>
            <a:r>
              <a:rPr spc="-105" dirty="0"/>
              <a:t>T</a:t>
            </a:r>
            <a:r>
              <a:rPr dirty="0"/>
              <a:t>anni</a:t>
            </a:r>
            <a:r>
              <a:rPr spc="-10" dirty="0"/>
              <a:t>e</a:t>
            </a:r>
            <a:r>
              <a:rPr dirty="0"/>
              <a:t>r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hp.net/manual/fr/reserved.variables.php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hp.net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fr.wikipedia.org/wiki/Comparaison_de_WAMP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685800" y="1786128"/>
            <a:ext cx="7772400" cy="1929764"/>
          </a:xfrm>
          <a:custGeom>
            <a:avLst/>
            <a:gdLst/>
            <a:ahLst/>
            <a:cxnLst/>
            <a:rect l="l" t="t" r="r" b="b"/>
            <a:pathLst>
              <a:path w="7772400" h="1929764">
                <a:moveTo>
                  <a:pt x="0" y="1929383"/>
                </a:moveTo>
                <a:lnTo>
                  <a:pt x="7772399" y="1929383"/>
                </a:lnTo>
                <a:lnTo>
                  <a:pt x="7772399" y="0"/>
                </a:lnTo>
                <a:lnTo>
                  <a:pt x="0" y="0"/>
                </a:lnTo>
                <a:lnTo>
                  <a:pt x="0" y="1929383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062354" y="1847998"/>
            <a:ext cx="5018405" cy="12306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4400" spc="-85" dirty="0">
                <a:solidFill>
                  <a:srgbClr val="323298"/>
                </a:solidFill>
                <a:latin typeface="Calibri"/>
                <a:cs typeface="Calibri"/>
              </a:rPr>
              <a:t>P</a:t>
            </a:r>
            <a:r>
              <a:rPr sz="4400" dirty="0">
                <a:solidFill>
                  <a:srgbClr val="323298"/>
                </a:solidFill>
                <a:latin typeface="Calibri"/>
                <a:cs typeface="Calibri"/>
              </a:rPr>
              <a:t>e</a:t>
            </a:r>
            <a:r>
              <a:rPr sz="4400" spc="-70" dirty="0">
                <a:solidFill>
                  <a:srgbClr val="323298"/>
                </a:solidFill>
                <a:latin typeface="Calibri"/>
                <a:cs typeface="Calibri"/>
              </a:rPr>
              <a:t>r</a:t>
            </a:r>
            <a:r>
              <a:rPr sz="4400" spc="-5" dirty="0">
                <a:solidFill>
                  <a:srgbClr val="323298"/>
                </a:solidFill>
                <a:latin typeface="Calibri"/>
                <a:cs typeface="Calibri"/>
              </a:rPr>
              <a:t>so</a:t>
            </a:r>
            <a:r>
              <a:rPr sz="4400" spc="5" dirty="0">
                <a:solidFill>
                  <a:srgbClr val="323298"/>
                </a:solidFill>
                <a:latin typeface="Calibri"/>
                <a:cs typeface="Calibri"/>
              </a:rPr>
              <a:t>n</a:t>
            </a:r>
            <a:r>
              <a:rPr sz="4400" dirty="0">
                <a:solidFill>
                  <a:srgbClr val="323298"/>
                </a:solidFill>
                <a:latin typeface="Calibri"/>
                <a:cs typeface="Calibri"/>
              </a:rPr>
              <a:t>al</a:t>
            </a:r>
            <a:r>
              <a:rPr sz="4400" spc="-130" dirty="0">
                <a:solidFill>
                  <a:srgbClr val="323298"/>
                </a:solidFill>
                <a:latin typeface="Times New Roman"/>
                <a:cs typeface="Times New Roman"/>
              </a:rPr>
              <a:t> </a:t>
            </a:r>
            <a:r>
              <a:rPr sz="4400" spc="-5" dirty="0">
                <a:solidFill>
                  <a:srgbClr val="323298"/>
                </a:solidFill>
                <a:latin typeface="Calibri"/>
                <a:cs typeface="Calibri"/>
              </a:rPr>
              <a:t>Hom</a:t>
            </a:r>
            <a:r>
              <a:rPr sz="4400" dirty="0">
                <a:solidFill>
                  <a:srgbClr val="323298"/>
                </a:solidFill>
                <a:latin typeface="Calibri"/>
                <a:cs typeface="Calibri"/>
              </a:rPr>
              <a:t>e</a:t>
            </a:r>
            <a:r>
              <a:rPr sz="4400" spc="-105" dirty="0">
                <a:solidFill>
                  <a:srgbClr val="323298"/>
                </a:solidFill>
                <a:latin typeface="Times New Roman"/>
                <a:cs typeface="Times New Roman"/>
              </a:rPr>
              <a:t> </a:t>
            </a:r>
            <a:r>
              <a:rPr sz="4400" spc="-100" dirty="0">
                <a:solidFill>
                  <a:srgbClr val="323298"/>
                </a:solidFill>
                <a:latin typeface="Calibri"/>
                <a:cs typeface="Calibri"/>
              </a:rPr>
              <a:t>P</a:t>
            </a:r>
            <a:r>
              <a:rPr sz="4400" dirty="0">
                <a:solidFill>
                  <a:srgbClr val="323298"/>
                </a:solidFill>
                <a:latin typeface="Calibri"/>
                <a:cs typeface="Calibri"/>
              </a:rPr>
              <a:t>a</a:t>
            </a:r>
            <a:r>
              <a:rPr sz="4400" spc="-35" dirty="0">
                <a:solidFill>
                  <a:srgbClr val="323298"/>
                </a:solidFill>
                <a:latin typeface="Calibri"/>
                <a:cs typeface="Calibri"/>
              </a:rPr>
              <a:t>g</a:t>
            </a:r>
            <a:r>
              <a:rPr sz="4400" dirty="0">
                <a:solidFill>
                  <a:srgbClr val="323298"/>
                </a:solidFill>
                <a:latin typeface="Calibri"/>
                <a:cs typeface="Calibri"/>
              </a:rPr>
              <a:t>e</a:t>
            </a:r>
            <a:r>
              <a:rPr sz="4400" spc="-105" dirty="0">
                <a:solidFill>
                  <a:srgbClr val="323298"/>
                </a:solidFill>
                <a:latin typeface="Times New Roman"/>
                <a:cs typeface="Times New Roman"/>
              </a:rPr>
              <a:t> </a:t>
            </a:r>
            <a:r>
              <a:rPr sz="4400" dirty="0">
                <a:solidFill>
                  <a:srgbClr val="323298"/>
                </a:solidFill>
                <a:latin typeface="Calibri"/>
                <a:cs typeface="Calibri"/>
              </a:rPr>
              <a:t>/</a:t>
            </a:r>
            <a:endParaRPr sz="4400">
              <a:latin typeface="Calibri"/>
              <a:cs typeface="Calibri"/>
            </a:endParaRPr>
          </a:p>
          <a:p>
            <a:pPr marL="635" algn="ctr">
              <a:lnSpc>
                <a:spcPct val="100000"/>
              </a:lnSpc>
            </a:pPr>
            <a:r>
              <a:rPr sz="4400" spc="-5" dirty="0">
                <a:solidFill>
                  <a:srgbClr val="323298"/>
                </a:solidFill>
                <a:latin typeface="Calibri"/>
                <a:cs typeface="Calibri"/>
              </a:rPr>
              <a:t>Hyp</a:t>
            </a:r>
            <a:r>
              <a:rPr sz="4400" spc="15" dirty="0">
                <a:solidFill>
                  <a:srgbClr val="323298"/>
                </a:solidFill>
                <a:latin typeface="Calibri"/>
                <a:cs typeface="Calibri"/>
              </a:rPr>
              <a:t>e</a:t>
            </a:r>
            <a:r>
              <a:rPr sz="4400" dirty="0">
                <a:solidFill>
                  <a:srgbClr val="323298"/>
                </a:solidFill>
                <a:latin typeface="Calibri"/>
                <a:cs typeface="Calibri"/>
              </a:rPr>
              <a:t>r</a:t>
            </a:r>
            <a:r>
              <a:rPr sz="4400" spc="-50" dirty="0">
                <a:solidFill>
                  <a:srgbClr val="323298"/>
                </a:solidFill>
                <a:latin typeface="Calibri"/>
                <a:cs typeface="Calibri"/>
              </a:rPr>
              <a:t>t</a:t>
            </a:r>
            <a:r>
              <a:rPr sz="4400" spc="-65" dirty="0">
                <a:solidFill>
                  <a:srgbClr val="323298"/>
                </a:solidFill>
                <a:latin typeface="Calibri"/>
                <a:cs typeface="Calibri"/>
              </a:rPr>
              <a:t>e</a:t>
            </a:r>
            <a:r>
              <a:rPr sz="4400" spc="10" dirty="0">
                <a:solidFill>
                  <a:srgbClr val="323298"/>
                </a:solidFill>
                <a:latin typeface="Calibri"/>
                <a:cs typeface="Calibri"/>
              </a:rPr>
              <a:t>x</a:t>
            </a:r>
            <a:r>
              <a:rPr sz="4400" dirty="0">
                <a:solidFill>
                  <a:srgbClr val="323298"/>
                </a:solidFill>
                <a:latin typeface="Calibri"/>
                <a:cs typeface="Calibri"/>
              </a:rPr>
              <a:t>t</a:t>
            </a:r>
            <a:r>
              <a:rPr sz="4400" spc="-140" dirty="0">
                <a:solidFill>
                  <a:srgbClr val="323298"/>
                </a:solidFill>
                <a:latin typeface="Times New Roman"/>
                <a:cs typeface="Times New Roman"/>
              </a:rPr>
              <a:t> </a:t>
            </a:r>
            <a:r>
              <a:rPr sz="4400" dirty="0">
                <a:solidFill>
                  <a:srgbClr val="323298"/>
                </a:solidFill>
                <a:latin typeface="Calibri"/>
                <a:cs typeface="Calibri"/>
              </a:rPr>
              <a:t>P</a:t>
            </a:r>
            <a:r>
              <a:rPr sz="4400" spc="-65" dirty="0">
                <a:solidFill>
                  <a:srgbClr val="323298"/>
                </a:solidFill>
                <a:latin typeface="Calibri"/>
                <a:cs typeface="Calibri"/>
              </a:rPr>
              <a:t>r</a:t>
            </a:r>
            <a:r>
              <a:rPr sz="4400" spc="-5" dirty="0">
                <a:solidFill>
                  <a:srgbClr val="323298"/>
                </a:solidFill>
                <a:latin typeface="Calibri"/>
                <a:cs typeface="Calibri"/>
              </a:rPr>
              <a:t>oc</a:t>
            </a:r>
            <a:r>
              <a:rPr sz="4400" spc="10" dirty="0">
                <a:solidFill>
                  <a:srgbClr val="323298"/>
                </a:solidFill>
                <a:latin typeface="Calibri"/>
                <a:cs typeface="Calibri"/>
              </a:rPr>
              <a:t>e</a:t>
            </a:r>
            <a:r>
              <a:rPr sz="4400" spc="-5" dirty="0">
                <a:solidFill>
                  <a:srgbClr val="323298"/>
                </a:solidFill>
                <a:latin typeface="Calibri"/>
                <a:cs typeface="Calibri"/>
              </a:rPr>
              <a:t>ss</a:t>
            </a:r>
            <a:r>
              <a:rPr sz="4400" spc="15" dirty="0">
                <a:solidFill>
                  <a:srgbClr val="323298"/>
                </a:solidFill>
                <a:latin typeface="Calibri"/>
                <a:cs typeface="Calibri"/>
              </a:rPr>
              <a:t>o</a:t>
            </a:r>
            <a:r>
              <a:rPr sz="4400" spc="-20" dirty="0">
                <a:solidFill>
                  <a:srgbClr val="323298"/>
                </a:solidFill>
                <a:latin typeface="Calibri"/>
                <a:cs typeface="Calibri"/>
              </a:rPr>
              <a:t>r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330704" y="3189369"/>
            <a:ext cx="2482850" cy="1239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8330">
              <a:lnSpc>
                <a:spcPct val="100000"/>
              </a:lnSpc>
            </a:pPr>
            <a:r>
              <a:rPr sz="4400" spc="-5" dirty="0">
                <a:solidFill>
                  <a:srgbClr val="323298"/>
                </a:solidFill>
                <a:latin typeface="Calibri"/>
                <a:cs typeface="Calibri"/>
              </a:rPr>
              <a:t>(PHP)</a:t>
            </a:r>
            <a:endParaRPr sz="4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470"/>
              </a:spcBef>
            </a:pPr>
            <a:r>
              <a:rPr sz="3200" dirty="0">
                <a:solidFill>
                  <a:srgbClr val="888888"/>
                </a:solidFill>
                <a:latin typeface="Calibri"/>
                <a:cs typeface="Calibri"/>
              </a:rPr>
              <a:t>1.</a:t>
            </a:r>
            <a:r>
              <a:rPr sz="3200" spc="-70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sz="3200" spc="-35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3200" dirty="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3200" spc="-55" dirty="0">
                <a:solidFill>
                  <a:srgbClr val="888888"/>
                </a:solidFill>
                <a:latin typeface="Calibri"/>
                <a:cs typeface="Calibri"/>
              </a:rPr>
              <a:t>r</a:t>
            </a:r>
            <a:r>
              <a:rPr sz="3200" spc="-5" dirty="0">
                <a:solidFill>
                  <a:srgbClr val="888888"/>
                </a:solidFill>
                <a:latin typeface="Calibri"/>
                <a:cs typeface="Calibri"/>
              </a:rPr>
              <a:t>oduct</a:t>
            </a:r>
            <a:r>
              <a:rPr sz="3200" spc="-10" dirty="0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sz="3200" spc="-5" dirty="0">
                <a:solidFill>
                  <a:srgbClr val="888888"/>
                </a:solidFill>
                <a:latin typeface="Calibri"/>
                <a:cs typeface="Calibri"/>
              </a:rPr>
              <a:t>on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35985">
              <a:lnSpc>
                <a:spcPct val="100000"/>
              </a:lnSpc>
            </a:pPr>
            <a:r>
              <a:rPr dirty="0"/>
              <a:t>Bouc</a:t>
            </a:r>
            <a:r>
              <a:rPr spc="-15" dirty="0"/>
              <a:t>l</a:t>
            </a:r>
            <a:r>
              <a:rPr dirty="0"/>
              <a:t>es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P</a:t>
            </a:r>
            <a:r>
              <a:rPr spc="-45" dirty="0"/>
              <a:t>r</a:t>
            </a:r>
            <a:r>
              <a:rPr dirty="0"/>
              <a:t>ogra</a:t>
            </a:r>
            <a:r>
              <a:rPr spc="-10" dirty="0"/>
              <a:t>mm</a:t>
            </a:r>
            <a:r>
              <a:rPr dirty="0"/>
              <a:t>at</a:t>
            </a:r>
            <a:r>
              <a:rPr spc="-10" dirty="0"/>
              <a:t>io</a:t>
            </a:r>
            <a:r>
              <a:rPr dirty="0"/>
              <a:t>n</a:t>
            </a:r>
            <a:r>
              <a:rPr spc="-5" dirty="0"/>
              <a:t> </a:t>
            </a:r>
            <a:r>
              <a:rPr spc="-155" dirty="0"/>
              <a:t>W</a:t>
            </a:r>
            <a:r>
              <a:rPr dirty="0"/>
              <a:t>eb</a:t>
            </a:r>
          </a:p>
          <a:p>
            <a:pPr marL="658495">
              <a:lnSpc>
                <a:spcPct val="100000"/>
              </a:lnSpc>
              <a:spcBef>
                <a:spcPts val="165"/>
              </a:spcBef>
            </a:pPr>
            <a:r>
              <a:rPr i="0" dirty="0">
                <a:latin typeface="Wingdings"/>
                <a:cs typeface="Wingdings"/>
              </a:rPr>
              <a:t></a:t>
            </a:r>
            <a:r>
              <a:rPr i="0" spc="-10" dirty="0">
                <a:latin typeface="Times New Roman"/>
                <a:cs typeface="Times New Roman"/>
              </a:rPr>
              <a:t> </a:t>
            </a:r>
            <a:r>
              <a:rPr spc="-10" dirty="0"/>
              <a:t>PHP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71700" y="1106424"/>
            <a:ext cx="4800600" cy="1371600"/>
          </a:xfrm>
          <a:prstGeom prst="rect">
            <a:avLst/>
          </a:prstGeom>
          <a:ln w="9143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4769">
              <a:lnSpc>
                <a:spcPct val="100000"/>
              </a:lnSpc>
              <a:tabLst>
                <a:tab pos="674370" algn="l"/>
                <a:tab pos="1588770" algn="l"/>
                <a:tab pos="1893570" algn="l"/>
                <a:tab pos="2350770" algn="l"/>
                <a:tab pos="2655570" algn="l"/>
                <a:tab pos="3112770" algn="l"/>
                <a:tab pos="3417570" algn="l"/>
                <a:tab pos="4331970" algn="l"/>
              </a:tabLst>
            </a:pPr>
            <a:r>
              <a:rPr sz="2000" b="1" spc="-5" dirty="0">
                <a:solidFill>
                  <a:srgbClr val="FF0000"/>
                </a:solidFill>
                <a:latin typeface="Courier New"/>
                <a:cs typeface="Courier New"/>
              </a:rPr>
              <a:t>fo</a:t>
            </a:r>
            <a:r>
              <a:rPr sz="2000" b="1" dirty="0">
                <a:solidFill>
                  <a:srgbClr val="FF0000"/>
                </a:solidFill>
                <a:latin typeface="Courier New"/>
                <a:cs typeface="Courier New"/>
              </a:rPr>
              <a:t>r</a:t>
            </a:r>
            <a:r>
              <a:rPr sz="2000" b="1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000" b="1" spc="-5" dirty="0">
                <a:latin typeface="Courier New"/>
                <a:cs typeface="Courier New"/>
              </a:rPr>
              <a:t>($i=</a:t>
            </a:r>
            <a:r>
              <a:rPr sz="2000" b="1" dirty="0">
                <a:latin typeface="Courier New"/>
                <a:cs typeface="Courier New"/>
              </a:rPr>
              <a:t>0</a:t>
            </a:r>
            <a:r>
              <a:rPr sz="2000" b="1" dirty="0">
                <a:latin typeface="Times New Roman"/>
                <a:cs typeface="Times New Roman"/>
              </a:rPr>
              <a:t>	</a:t>
            </a:r>
            <a:r>
              <a:rPr sz="2000" b="1" dirty="0">
                <a:latin typeface="Courier New"/>
                <a:cs typeface="Courier New"/>
              </a:rPr>
              <a:t>;</a:t>
            </a:r>
            <a:r>
              <a:rPr sz="2000" b="1" dirty="0">
                <a:latin typeface="Times New Roman"/>
                <a:cs typeface="Times New Roman"/>
              </a:rPr>
              <a:t>	</a:t>
            </a:r>
            <a:r>
              <a:rPr sz="2000" b="1" spc="-5" dirty="0">
                <a:latin typeface="Courier New"/>
                <a:cs typeface="Courier New"/>
              </a:rPr>
              <a:t>$</a:t>
            </a:r>
            <a:r>
              <a:rPr sz="2000" b="1" dirty="0">
                <a:latin typeface="Courier New"/>
                <a:cs typeface="Courier New"/>
              </a:rPr>
              <a:t>i</a:t>
            </a:r>
            <a:r>
              <a:rPr sz="2000" b="1" dirty="0">
                <a:latin typeface="Times New Roman"/>
                <a:cs typeface="Times New Roman"/>
              </a:rPr>
              <a:t>	</a:t>
            </a:r>
            <a:r>
              <a:rPr sz="2000" b="1" dirty="0">
                <a:latin typeface="Courier New"/>
                <a:cs typeface="Courier New"/>
              </a:rPr>
              <a:t>&lt;</a:t>
            </a:r>
            <a:r>
              <a:rPr sz="2000" b="1" dirty="0">
                <a:latin typeface="Times New Roman"/>
                <a:cs typeface="Times New Roman"/>
              </a:rPr>
              <a:t>	</a:t>
            </a:r>
            <a:r>
              <a:rPr sz="2000" b="1" spc="-5" dirty="0">
                <a:latin typeface="Courier New"/>
                <a:cs typeface="Courier New"/>
              </a:rPr>
              <a:t>$</a:t>
            </a:r>
            <a:r>
              <a:rPr sz="2000" b="1" dirty="0">
                <a:latin typeface="Courier New"/>
                <a:cs typeface="Courier New"/>
              </a:rPr>
              <a:t>n</a:t>
            </a:r>
            <a:r>
              <a:rPr sz="2000" b="1" dirty="0">
                <a:latin typeface="Times New Roman"/>
                <a:cs typeface="Times New Roman"/>
              </a:rPr>
              <a:t>	</a:t>
            </a:r>
            <a:r>
              <a:rPr sz="2000" b="1" dirty="0">
                <a:latin typeface="Courier New"/>
                <a:cs typeface="Courier New"/>
              </a:rPr>
              <a:t>;</a:t>
            </a:r>
            <a:r>
              <a:rPr sz="2000" b="1" dirty="0">
                <a:latin typeface="Times New Roman"/>
                <a:cs typeface="Times New Roman"/>
              </a:rPr>
              <a:t>	</a:t>
            </a:r>
            <a:r>
              <a:rPr sz="2000" b="1" spc="-5" dirty="0">
                <a:latin typeface="Courier New"/>
                <a:cs typeface="Courier New"/>
              </a:rPr>
              <a:t>$i++</a:t>
            </a:r>
            <a:r>
              <a:rPr sz="2000" b="1" dirty="0">
                <a:latin typeface="Courier New"/>
                <a:cs typeface="Courier New"/>
              </a:rPr>
              <a:t>)</a:t>
            </a:r>
            <a:r>
              <a:rPr sz="2000" b="1" dirty="0">
                <a:latin typeface="Times New Roman"/>
                <a:cs typeface="Times New Roman"/>
              </a:rPr>
              <a:t>	</a:t>
            </a:r>
            <a:r>
              <a:rPr sz="2000" b="1" dirty="0"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3"/>
              </a:spcBef>
            </a:pPr>
            <a:endParaRPr sz="1950">
              <a:latin typeface="Times New Roman"/>
              <a:cs typeface="Times New Roman"/>
            </a:endParaRPr>
          </a:p>
          <a:p>
            <a:pPr marL="369570">
              <a:lnSpc>
                <a:spcPts val="2365"/>
              </a:lnSpc>
              <a:tabLst>
                <a:tab pos="826769" algn="l"/>
              </a:tabLst>
            </a:pPr>
            <a:r>
              <a:rPr sz="2000" b="1" i="1" spc="-5" dirty="0">
                <a:solidFill>
                  <a:srgbClr val="7F0000"/>
                </a:solidFill>
                <a:latin typeface="Courier New"/>
                <a:cs typeface="Courier New"/>
              </a:rPr>
              <a:t>/</a:t>
            </a:r>
            <a:r>
              <a:rPr sz="2000" b="1" i="1" dirty="0">
                <a:solidFill>
                  <a:srgbClr val="7F0000"/>
                </a:solidFill>
                <a:latin typeface="Courier New"/>
                <a:cs typeface="Courier New"/>
              </a:rPr>
              <a:t>/</a:t>
            </a:r>
            <a:r>
              <a:rPr sz="2000" b="1" i="1" dirty="0">
                <a:solidFill>
                  <a:srgbClr val="7F0000"/>
                </a:solidFill>
                <a:latin typeface="Times New Roman"/>
                <a:cs typeface="Times New Roman"/>
              </a:rPr>
              <a:t>	</a:t>
            </a:r>
            <a:r>
              <a:rPr sz="2000" b="1" i="1" spc="-5" dirty="0">
                <a:solidFill>
                  <a:srgbClr val="7F0000"/>
                </a:solidFill>
                <a:latin typeface="Courier New"/>
                <a:cs typeface="Courier New"/>
              </a:rPr>
              <a:t>instructions</a:t>
            </a:r>
            <a:endParaRPr sz="2000">
              <a:latin typeface="Courier New"/>
              <a:cs typeface="Courier New"/>
            </a:endParaRPr>
          </a:p>
          <a:p>
            <a:pPr marL="64769">
              <a:lnSpc>
                <a:spcPts val="2365"/>
              </a:lnSpc>
            </a:pPr>
            <a:r>
              <a:rPr sz="2000" b="1" dirty="0"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71700" y="2583180"/>
            <a:ext cx="4800600" cy="1371600"/>
          </a:xfrm>
          <a:prstGeom prst="rect">
            <a:avLst/>
          </a:prstGeom>
          <a:ln w="9143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4769">
              <a:lnSpc>
                <a:spcPct val="100000"/>
              </a:lnSpc>
              <a:tabLst>
                <a:tab pos="979169" algn="l"/>
                <a:tab pos="2807970" algn="l"/>
              </a:tabLst>
            </a:pPr>
            <a:r>
              <a:rPr sz="2000" b="1" spc="-5" dirty="0">
                <a:solidFill>
                  <a:srgbClr val="FF0000"/>
                </a:solidFill>
                <a:latin typeface="Courier New"/>
                <a:cs typeface="Courier New"/>
              </a:rPr>
              <a:t>whil</a:t>
            </a:r>
            <a:r>
              <a:rPr sz="2000" b="1" dirty="0">
                <a:solidFill>
                  <a:srgbClr val="FF0000"/>
                </a:solidFill>
                <a:latin typeface="Courier New"/>
                <a:cs typeface="Courier New"/>
              </a:rPr>
              <a:t>e</a:t>
            </a:r>
            <a:r>
              <a:rPr sz="2000" b="1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000" b="1" spc="-5" dirty="0">
                <a:latin typeface="Courier New"/>
                <a:cs typeface="Courier New"/>
              </a:rPr>
              <a:t>(condition</a:t>
            </a:r>
            <a:r>
              <a:rPr sz="2000" b="1" dirty="0">
                <a:latin typeface="Courier New"/>
                <a:cs typeface="Courier New"/>
              </a:rPr>
              <a:t>)</a:t>
            </a:r>
            <a:r>
              <a:rPr sz="2000" b="1" dirty="0">
                <a:latin typeface="Times New Roman"/>
                <a:cs typeface="Times New Roman"/>
              </a:rPr>
              <a:t>	</a:t>
            </a:r>
            <a:r>
              <a:rPr sz="2000" b="1" dirty="0"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3"/>
              </a:spcBef>
            </a:pPr>
            <a:endParaRPr sz="1950">
              <a:latin typeface="Times New Roman"/>
              <a:cs typeface="Times New Roman"/>
            </a:endParaRPr>
          </a:p>
          <a:p>
            <a:pPr marR="1758314" algn="ctr">
              <a:lnSpc>
                <a:spcPts val="2365"/>
              </a:lnSpc>
              <a:tabLst>
                <a:tab pos="456565" algn="l"/>
              </a:tabLst>
            </a:pPr>
            <a:r>
              <a:rPr sz="2000" b="1" i="1" spc="-5" dirty="0">
                <a:solidFill>
                  <a:srgbClr val="7F0000"/>
                </a:solidFill>
                <a:latin typeface="Courier New"/>
                <a:cs typeface="Courier New"/>
              </a:rPr>
              <a:t>/</a:t>
            </a:r>
            <a:r>
              <a:rPr sz="2000" b="1" i="1" dirty="0">
                <a:solidFill>
                  <a:srgbClr val="7F0000"/>
                </a:solidFill>
                <a:latin typeface="Courier New"/>
                <a:cs typeface="Courier New"/>
              </a:rPr>
              <a:t>/</a:t>
            </a:r>
            <a:r>
              <a:rPr sz="2000" b="1" i="1" dirty="0">
                <a:solidFill>
                  <a:srgbClr val="7F0000"/>
                </a:solidFill>
                <a:latin typeface="Times New Roman"/>
                <a:cs typeface="Times New Roman"/>
              </a:rPr>
              <a:t>	</a:t>
            </a:r>
            <a:r>
              <a:rPr sz="2000" b="1" i="1" spc="-5" dirty="0">
                <a:solidFill>
                  <a:srgbClr val="7F0000"/>
                </a:solidFill>
                <a:latin typeface="Courier New"/>
                <a:cs typeface="Courier New"/>
              </a:rPr>
              <a:t>instructions</a:t>
            </a:r>
            <a:endParaRPr sz="2000">
              <a:latin typeface="Courier New"/>
              <a:cs typeface="Courier New"/>
            </a:endParaRPr>
          </a:p>
          <a:p>
            <a:pPr marL="64769">
              <a:lnSpc>
                <a:spcPts val="2365"/>
              </a:lnSpc>
            </a:pPr>
            <a:r>
              <a:rPr sz="2000" b="1" dirty="0"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71700" y="4096511"/>
            <a:ext cx="4800600" cy="1618615"/>
          </a:xfrm>
          <a:prstGeom prst="rect">
            <a:avLst/>
          </a:prstGeom>
          <a:ln w="9143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4769">
              <a:lnSpc>
                <a:spcPct val="100000"/>
              </a:lnSpc>
              <a:tabLst>
                <a:tab pos="521970" algn="l"/>
              </a:tabLst>
            </a:pPr>
            <a:r>
              <a:rPr sz="2000" b="1" spc="-5" dirty="0">
                <a:solidFill>
                  <a:srgbClr val="FF0000"/>
                </a:solidFill>
                <a:latin typeface="Courier New"/>
                <a:cs typeface="Courier New"/>
              </a:rPr>
              <a:t>d</a:t>
            </a:r>
            <a:r>
              <a:rPr sz="2000" b="1" dirty="0">
                <a:solidFill>
                  <a:srgbClr val="FF0000"/>
                </a:solidFill>
                <a:latin typeface="Courier New"/>
                <a:cs typeface="Courier New"/>
              </a:rPr>
              <a:t>o</a:t>
            </a:r>
            <a:r>
              <a:rPr sz="2000" b="1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000" b="1" dirty="0"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6"/>
              </a:spcBef>
            </a:pPr>
            <a:endParaRPr sz="1950">
              <a:latin typeface="Times New Roman"/>
              <a:cs typeface="Times New Roman"/>
            </a:endParaRPr>
          </a:p>
          <a:p>
            <a:pPr marR="1758314" algn="ctr">
              <a:lnSpc>
                <a:spcPct val="100000"/>
              </a:lnSpc>
              <a:tabLst>
                <a:tab pos="456565" algn="l"/>
              </a:tabLst>
            </a:pPr>
            <a:r>
              <a:rPr sz="2000" b="1" i="1" spc="-5" dirty="0">
                <a:solidFill>
                  <a:srgbClr val="7F0000"/>
                </a:solidFill>
                <a:latin typeface="Courier New"/>
                <a:cs typeface="Courier New"/>
              </a:rPr>
              <a:t>/</a:t>
            </a:r>
            <a:r>
              <a:rPr sz="2000" b="1" i="1" dirty="0">
                <a:solidFill>
                  <a:srgbClr val="7F0000"/>
                </a:solidFill>
                <a:latin typeface="Courier New"/>
                <a:cs typeface="Courier New"/>
              </a:rPr>
              <a:t>/</a:t>
            </a:r>
            <a:r>
              <a:rPr sz="2000" b="1" i="1" dirty="0">
                <a:solidFill>
                  <a:srgbClr val="7F0000"/>
                </a:solidFill>
                <a:latin typeface="Times New Roman"/>
                <a:cs typeface="Times New Roman"/>
              </a:rPr>
              <a:t>	</a:t>
            </a:r>
            <a:r>
              <a:rPr sz="2000" b="1" i="1" spc="-5" dirty="0">
                <a:solidFill>
                  <a:srgbClr val="7F0000"/>
                </a:solidFill>
                <a:latin typeface="Courier New"/>
                <a:cs typeface="Courier New"/>
              </a:rPr>
              <a:t>instructions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3"/>
              </a:spcBef>
            </a:pPr>
            <a:endParaRPr sz="1950">
              <a:latin typeface="Times New Roman"/>
              <a:cs typeface="Times New Roman"/>
            </a:endParaRPr>
          </a:p>
          <a:p>
            <a:pPr marL="64769">
              <a:lnSpc>
                <a:spcPct val="100000"/>
              </a:lnSpc>
              <a:tabLst>
                <a:tab pos="369570" algn="l"/>
                <a:tab pos="1284605" algn="l"/>
              </a:tabLst>
            </a:pPr>
            <a:r>
              <a:rPr sz="2000" b="1" dirty="0">
                <a:latin typeface="Courier New"/>
                <a:cs typeface="Courier New"/>
              </a:rPr>
              <a:t>}</a:t>
            </a:r>
            <a:r>
              <a:rPr sz="2000" b="1" dirty="0">
                <a:latin typeface="Times New Roman"/>
                <a:cs typeface="Times New Roman"/>
              </a:rPr>
              <a:t>	</a:t>
            </a:r>
            <a:r>
              <a:rPr sz="2000" b="1" spc="-5" dirty="0">
                <a:solidFill>
                  <a:srgbClr val="FF0000"/>
                </a:solidFill>
                <a:latin typeface="Courier New"/>
                <a:cs typeface="Courier New"/>
              </a:rPr>
              <a:t>whil</a:t>
            </a:r>
            <a:r>
              <a:rPr sz="2000" b="1" dirty="0">
                <a:solidFill>
                  <a:srgbClr val="FF0000"/>
                </a:solidFill>
                <a:latin typeface="Courier New"/>
                <a:cs typeface="Courier New"/>
              </a:rPr>
              <a:t>e</a:t>
            </a:r>
            <a:r>
              <a:rPr sz="2000" b="1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000" b="1" spc="-5" dirty="0">
                <a:latin typeface="Courier New"/>
                <a:cs typeface="Courier New"/>
              </a:rPr>
              <a:t>(condition)</a:t>
            </a:r>
            <a:endParaRPr sz="2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29304">
              <a:lnSpc>
                <a:spcPct val="100000"/>
              </a:lnSpc>
            </a:pPr>
            <a:r>
              <a:rPr spc="-335" dirty="0"/>
              <a:t>T</a:t>
            </a:r>
            <a:r>
              <a:rPr dirty="0"/>
              <a:t>ableaux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5315" y="1499788"/>
            <a:ext cx="572770" cy="25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latin typeface="Courier New"/>
                <a:cs typeface="Courier New"/>
              </a:rPr>
              <a:t>$t</a:t>
            </a:r>
            <a:r>
              <a:rPr sz="1800" b="1" spc="-20" dirty="0">
                <a:latin typeface="Courier New"/>
                <a:cs typeface="Courier New"/>
              </a:rPr>
              <a:t>a</a:t>
            </a:r>
            <a:r>
              <a:rPr sz="1800" b="1" dirty="0">
                <a:latin typeface="Courier New"/>
                <a:cs typeface="Courier New"/>
              </a:rPr>
              <a:t>b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68139" y="1499788"/>
            <a:ext cx="3166110" cy="25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87020" algn="l"/>
                <a:tab pos="1788795" algn="l"/>
                <a:tab pos="2469515" algn="l"/>
              </a:tabLst>
            </a:pPr>
            <a:r>
              <a:rPr sz="1800" b="1" dirty="0">
                <a:latin typeface="Courier New"/>
                <a:cs typeface="Courier New"/>
              </a:rPr>
              <a:t>=</a:t>
            </a:r>
            <a:r>
              <a:rPr sz="1800" b="1" dirty="0">
                <a:latin typeface="Times New Roman"/>
                <a:cs typeface="Times New Roman"/>
              </a:rPr>
              <a:t>	</a:t>
            </a:r>
            <a:r>
              <a:rPr sz="1800" b="1" spc="-15" dirty="0">
                <a:solidFill>
                  <a:srgbClr val="FF0000"/>
                </a:solidFill>
                <a:latin typeface="Courier New"/>
                <a:cs typeface="Courier New"/>
              </a:rPr>
              <a:t>a</a:t>
            </a:r>
            <a:r>
              <a:rPr sz="1800" b="1" spc="-5" dirty="0">
                <a:solidFill>
                  <a:srgbClr val="FF0000"/>
                </a:solidFill>
                <a:latin typeface="Courier New"/>
                <a:cs typeface="Courier New"/>
              </a:rPr>
              <a:t>r</a:t>
            </a:r>
            <a:r>
              <a:rPr sz="1800" b="1" spc="-15" dirty="0">
                <a:solidFill>
                  <a:srgbClr val="FF0000"/>
                </a:solidFill>
                <a:latin typeface="Courier New"/>
                <a:cs typeface="Courier New"/>
              </a:rPr>
              <a:t>ra</a:t>
            </a:r>
            <a:r>
              <a:rPr sz="1800" b="1" spc="-5" dirty="0">
                <a:solidFill>
                  <a:srgbClr val="FF0000"/>
                </a:solidFill>
                <a:latin typeface="Courier New"/>
                <a:cs typeface="Courier New"/>
              </a:rPr>
              <a:t>y</a:t>
            </a:r>
            <a:r>
              <a:rPr sz="1800" b="1" spc="-5" dirty="0">
                <a:latin typeface="Courier New"/>
                <a:cs typeface="Courier New"/>
              </a:rPr>
              <a:t>(</a:t>
            </a:r>
            <a:r>
              <a:rPr sz="1800" b="1" spc="-15" dirty="0">
                <a:latin typeface="Courier New"/>
                <a:cs typeface="Courier New"/>
              </a:rPr>
              <a:t>"</a:t>
            </a:r>
            <a:r>
              <a:rPr sz="1800" b="1" spc="-5" dirty="0">
                <a:latin typeface="Courier New"/>
                <a:cs typeface="Courier New"/>
              </a:rPr>
              <a:t>A</a:t>
            </a:r>
            <a:r>
              <a:rPr sz="1800" b="1" spc="-15" dirty="0">
                <a:latin typeface="Courier New"/>
                <a:cs typeface="Courier New"/>
              </a:rPr>
              <a:t>"</a:t>
            </a:r>
            <a:r>
              <a:rPr sz="1800" b="1" dirty="0">
                <a:latin typeface="Courier New"/>
                <a:cs typeface="Courier New"/>
              </a:rPr>
              <a:t>,</a:t>
            </a:r>
            <a:r>
              <a:rPr sz="1800" b="1" dirty="0">
                <a:latin typeface="Times New Roman"/>
                <a:cs typeface="Times New Roman"/>
              </a:rPr>
              <a:t>	</a:t>
            </a:r>
            <a:r>
              <a:rPr sz="1800" b="1" spc="-20" dirty="0">
                <a:latin typeface="Courier New"/>
                <a:cs typeface="Courier New"/>
              </a:rPr>
              <a:t>"</a:t>
            </a:r>
            <a:r>
              <a:rPr sz="1800" b="1" spc="-5" dirty="0">
                <a:latin typeface="Courier New"/>
                <a:cs typeface="Courier New"/>
              </a:rPr>
              <a:t>B</a:t>
            </a:r>
            <a:r>
              <a:rPr sz="1800" b="1" spc="-15" dirty="0">
                <a:latin typeface="Courier New"/>
                <a:cs typeface="Courier New"/>
              </a:rPr>
              <a:t>"</a:t>
            </a:r>
            <a:r>
              <a:rPr sz="1800" b="1" dirty="0">
                <a:latin typeface="Courier New"/>
                <a:cs typeface="Courier New"/>
              </a:rPr>
              <a:t>,</a:t>
            </a:r>
            <a:r>
              <a:rPr sz="1800" b="1" dirty="0">
                <a:latin typeface="Times New Roman"/>
                <a:cs typeface="Times New Roman"/>
              </a:rPr>
              <a:t>	</a:t>
            </a:r>
            <a:r>
              <a:rPr sz="1800" b="1" spc="-5" dirty="0">
                <a:latin typeface="Courier New"/>
                <a:cs typeface="Courier New"/>
              </a:rPr>
              <a:t>"</a:t>
            </a:r>
            <a:r>
              <a:rPr sz="1800" b="1" spc="-20" dirty="0">
                <a:latin typeface="Courier New"/>
                <a:cs typeface="Courier New"/>
              </a:rPr>
              <a:t>C</a:t>
            </a:r>
            <a:r>
              <a:rPr sz="1800" b="1" spc="-5" dirty="0">
                <a:latin typeface="Courier New"/>
                <a:cs typeface="Courier New"/>
              </a:rPr>
              <a:t>"</a:t>
            </a:r>
            <a:r>
              <a:rPr sz="1800" b="1" spc="-15" dirty="0">
                <a:latin typeface="Courier New"/>
                <a:cs typeface="Courier New"/>
              </a:rPr>
              <a:t>)</a:t>
            </a:r>
            <a:r>
              <a:rPr sz="1800" b="1" dirty="0">
                <a:latin typeface="Courier New"/>
                <a:cs typeface="Courier New"/>
              </a:rPr>
              <a:t>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85315" y="3114437"/>
            <a:ext cx="57277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solidFill>
                  <a:srgbClr val="FF0000"/>
                </a:solidFill>
                <a:latin typeface="Courier New"/>
                <a:cs typeface="Courier New"/>
              </a:rPr>
              <a:t>ec</a:t>
            </a:r>
            <a:r>
              <a:rPr sz="1800" b="1" spc="-15" dirty="0">
                <a:solidFill>
                  <a:srgbClr val="FF0000"/>
                </a:solidFill>
                <a:latin typeface="Courier New"/>
                <a:cs typeface="Courier New"/>
              </a:rPr>
              <a:t>h</a:t>
            </a:r>
            <a:r>
              <a:rPr sz="1800" b="1" dirty="0">
                <a:solidFill>
                  <a:srgbClr val="FF0000"/>
                </a:solidFill>
                <a:latin typeface="Courier New"/>
                <a:cs typeface="Courier New"/>
              </a:rPr>
              <a:t>o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67925" y="3114437"/>
            <a:ext cx="11182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solidFill>
                  <a:srgbClr val="FF0000"/>
                </a:solidFill>
                <a:latin typeface="Courier New"/>
                <a:cs typeface="Courier New"/>
              </a:rPr>
              <a:t>$t</a:t>
            </a:r>
            <a:r>
              <a:rPr sz="1800" b="1" spc="-15" dirty="0">
                <a:solidFill>
                  <a:srgbClr val="FF0000"/>
                </a:solidFill>
                <a:latin typeface="Courier New"/>
                <a:cs typeface="Courier New"/>
              </a:rPr>
              <a:t>a</a:t>
            </a:r>
            <a:r>
              <a:rPr sz="1800" b="1" spc="-5" dirty="0">
                <a:solidFill>
                  <a:srgbClr val="FF0000"/>
                </a:solidFill>
                <a:latin typeface="Courier New"/>
                <a:cs typeface="Courier New"/>
              </a:rPr>
              <a:t>b</a:t>
            </a:r>
            <a:r>
              <a:rPr sz="1800" b="1" spc="-15" dirty="0">
                <a:solidFill>
                  <a:srgbClr val="FF0000"/>
                </a:solidFill>
                <a:latin typeface="Courier New"/>
                <a:cs typeface="Courier New"/>
              </a:rPr>
              <a:t>[1</a:t>
            </a:r>
            <a:r>
              <a:rPr sz="1800" b="1" spc="-5" dirty="0">
                <a:solidFill>
                  <a:srgbClr val="FF0000"/>
                </a:solidFill>
                <a:latin typeface="Courier New"/>
                <a:cs typeface="Courier New"/>
              </a:rPr>
              <a:t>];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769872" y="3114437"/>
            <a:ext cx="193802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22275" algn="l"/>
                <a:tab pos="1513205" algn="l"/>
              </a:tabLst>
            </a:pPr>
            <a:r>
              <a:rPr sz="1800" b="1" spc="-5" dirty="0">
                <a:solidFill>
                  <a:srgbClr val="7F0000"/>
                </a:solidFill>
                <a:latin typeface="Courier New"/>
                <a:cs typeface="Courier New"/>
              </a:rPr>
              <a:t>/</a:t>
            </a:r>
            <a:r>
              <a:rPr sz="1800" b="1" dirty="0">
                <a:solidFill>
                  <a:srgbClr val="7F0000"/>
                </a:solidFill>
                <a:latin typeface="Courier New"/>
                <a:cs typeface="Courier New"/>
              </a:rPr>
              <a:t>/</a:t>
            </a:r>
            <a:r>
              <a:rPr sz="1800" b="1" dirty="0">
                <a:solidFill>
                  <a:srgbClr val="7F0000"/>
                </a:solidFill>
                <a:latin typeface="Times New Roman"/>
                <a:cs typeface="Times New Roman"/>
              </a:rPr>
              <a:t>	</a:t>
            </a:r>
            <a:r>
              <a:rPr sz="1800" b="1" spc="-5" dirty="0">
                <a:solidFill>
                  <a:srgbClr val="7F0000"/>
                </a:solidFill>
                <a:latin typeface="Courier New"/>
                <a:cs typeface="Courier New"/>
              </a:rPr>
              <a:t>a</a:t>
            </a:r>
            <a:r>
              <a:rPr sz="1800" b="1" spc="-15" dirty="0">
                <a:solidFill>
                  <a:srgbClr val="7F0000"/>
                </a:solidFill>
                <a:latin typeface="Courier New"/>
                <a:cs typeface="Courier New"/>
              </a:rPr>
              <a:t>ff</a:t>
            </a:r>
            <a:r>
              <a:rPr sz="1800" b="1" spc="-5" dirty="0">
                <a:solidFill>
                  <a:srgbClr val="7F0000"/>
                </a:solidFill>
                <a:latin typeface="Courier New"/>
                <a:cs typeface="Courier New"/>
              </a:rPr>
              <a:t>ic</a:t>
            </a:r>
            <a:r>
              <a:rPr sz="1800" b="1" spc="-15" dirty="0">
                <a:solidFill>
                  <a:srgbClr val="7F0000"/>
                </a:solidFill>
                <a:latin typeface="Courier New"/>
                <a:cs typeface="Courier New"/>
              </a:rPr>
              <a:t>h</a:t>
            </a:r>
            <a:r>
              <a:rPr sz="1800" b="1" dirty="0">
                <a:solidFill>
                  <a:srgbClr val="7F0000"/>
                </a:solidFill>
                <a:latin typeface="Courier New"/>
                <a:cs typeface="Courier New"/>
              </a:rPr>
              <a:t>e</a:t>
            </a:r>
            <a:r>
              <a:rPr sz="1800" b="1" dirty="0">
                <a:solidFill>
                  <a:srgbClr val="7F0000"/>
                </a:solidFill>
                <a:latin typeface="Times New Roman"/>
                <a:cs typeface="Times New Roman"/>
              </a:rPr>
              <a:t>	</a:t>
            </a:r>
            <a:r>
              <a:rPr sz="1800" b="1" spc="-5" dirty="0">
                <a:solidFill>
                  <a:srgbClr val="7F0000"/>
                </a:solidFill>
                <a:latin typeface="Courier New"/>
                <a:cs typeface="Courier New"/>
              </a:rPr>
              <a:t>"B"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95300" y="1431036"/>
            <a:ext cx="6858000" cy="1949450"/>
          </a:xfrm>
          <a:custGeom>
            <a:avLst/>
            <a:gdLst/>
            <a:ahLst/>
            <a:cxnLst/>
            <a:rect l="l" t="t" r="r" b="b"/>
            <a:pathLst>
              <a:path w="6858000" h="1949450">
                <a:moveTo>
                  <a:pt x="0" y="1949195"/>
                </a:moveTo>
                <a:lnTo>
                  <a:pt x="6857999" y="1949195"/>
                </a:lnTo>
                <a:lnTo>
                  <a:pt x="6857999" y="0"/>
                </a:lnTo>
                <a:lnTo>
                  <a:pt x="0" y="0"/>
                </a:lnTo>
                <a:lnTo>
                  <a:pt x="0" y="1949195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784347" y="3584448"/>
            <a:ext cx="6172200" cy="960119"/>
          </a:xfrm>
          <a:prstGeom prst="rect">
            <a:avLst/>
          </a:prstGeom>
          <a:ln w="9143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9530">
              <a:lnSpc>
                <a:spcPts val="2130"/>
              </a:lnSpc>
              <a:tabLst>
                <a:tab pos="596900" algn="l"/>
                <a:tab pos="1142365" algn="l"/>
                <a:tab pos="1414780" algn="l"/>
                <a:tab pos="1687830" algn="l"/>
                <a:tab pos="1960880" algn="l"/>
                <a:tab pos="2371090" algn="l"/>
                <a:tab pos="2643505" algn="l"/>
                <a:tab pos="4281805" algn="l"/>
                <a:tab pos="4553585" algn="l"/>
                <a:tab pos="5374005" algn="l"/>
              </a:tabLst>
            </a:pPr>
            <a:r>
              <a:rPr sz="1800" b="1" spc="-5" dirty="0">
                <a:latin typeface="Courier New"/>
                <a:cs typeface="Courier New"/>
              </a:rPr>
              <a:t>fo</a:t>
            </a:r>
            <a:r>
              <a:rPr sz="1800" b="1" dirty="0">
                <a:latin typeface="Courier New"/>
                <a:cs typeface="Courier New"/>
              </a:rPr>
              <a:t>r</a:t>
            </a:r>
            <a:r>
              <a:rPr sz="1800" b="1" dirty="0">
                <a:latin typeface="Times New Roman"/>
                <a:cs typeface="Times New Roman"/>
              </a:rPr>
              <a:t>	</a:t>
            </a:r>
            <a:r>
              <a:rPr sz="1800" b="1" spc="-15" dirty="0">
                <a:latin typeface="Courier New"/>
                <a:cs typeface="Courier New"/>
              </a:rPr>
              <a:t>(</a:t>
            </a:r>
            <a:r>
              <a:rPr sz="1800" b="1" spc="-5" dirty="0">
                <a:latin typeface="Courier New"/>
                <a:cs typeface="Courier New"/>
              </a:rPr>
              <a:t>$</a:t>
            </a:r>
            <a:r>
              <a:rPr sz="1800" b="1" dirty="0">
                <a:latin typeface="Courier New"/>
                <a:cs typeface="Courier New"/>
              </a:rPr>
              <a:t>i</a:t>
            </a:r>
            <a:r>
              <a:rPr sz="1800" b="1" dirty="0">
                <a:latin typeface="Times New Roman"/>
                <a:cs typeface="Times New Roman"/>
              </a:rPr>
              <a:t>	</a:t>
            </a:r>
            <a:r>
              <a:rPr sz="1800" b="1" dirty="0">
                <a:latin typeface="Courier New"/>
                <a:cs typeface="Courier New"/>
              </a:rPr>
              <a:t>=</a:t>
            </a:r>
            <a:r>
              <a:rPr sz="1800" b="1" dirty="0">
                <a:latin typeface="Times New Roman"/>
                <a:cs typeface="Times New Roman"/>
              </a:rPr>
              <a:t>	</a:t>
            </a:r>
            <a:r>
              <a:rPr sz="1800" b="1" dirty="0">
                <a:latin typeface="Courier New"/>
                <a:cs typeface="Courier New"/>
              </a:rPr>
              <a:t>0</a:t>
            </a:r>
            <a:r>
              <a:rPr sz="1800" b="1" dirty="0">
                <a:latin typeface="Times New Roman"/>
                <a:cs typeface="Times New Roman"/>
              </a:rPr>
              <a:t>	</a:t>
            </a:r>
            <a:r>
              <a:rPr sz="1800" b="1" dirty="0">
                <a:latin typeface="Courier New"/>
                <a:cs typeface="Courier New"/>
              </a:rPr>
              <a:t>;</a:t>
            </a:r>
            <a:r>
              <a:rPr sz="1800" b="1" dirty="0">
                <a:latin typeface="Times New Roman"/>
                <a:cs typeface="Times New Roman"/>
              </a:rPr>
              <a:t>	</a:t>
            </a:r>
            <a:r>
              <a:rPr sz="1800" b="1" spc="-5" dirty="0">
                <a:latin typeface="Courier New"/>
                <a:cs typeface="Courier New"/>
              </a:rPr>
              <a:t>$</a:t>
            </a:r>
            <a:r>
              <a:rPr sz="1800" b="1" dirty="0">
                <a:latin typeface="Courier New"/>
                <a:cs typeface="Courier New"/>
              </a:rPr>
              <a:t>i</a:t>
            </a:r>
            <a:r>
              <a:rPr sz="1800" b="1" dirty="0">
                <a:latin typeface="Times New Roman"/>
                <a:cs typeface="Times New Roman"/>
              </a:rPr>
              <a:t>	</a:t>
            </a:r>
            <a:r>
              <a:rPr sz="1800" b="1" dirty="0">
                <a:latin typeface="Courier New"/>
                <a:cs typeface="Courier New"/>
              </a:rPr>
              <a:t>&lt;</a:t>
            </a:r>
            <a:r>
              <a:rPr sz="1800" b="1" dirty="0">
                <a:latin typeface="Times New Roman"/>
                <a:cs typeface="Times New Roman"/>
              </a:rPr>
              <a:t>	</a:t>
            </a:r>
            <a:r>
              <a:rPr sz="1800" b="1" spc="-5" dirty="0">
                <a:solidFill>
                  <a:srgbClr val="FF0000"/>
                </a:solidFill>
                <a:latin typeface="Courier New"/>
                <a:cs typeface="Courier New"/>
              </a:rPr>
              <a:t>c</a:t>
            </a:r>
            <a:r>
              <a:rPr sz="1800" b="1" spc="-15" dirty="0">
                <a:solidFill>
                  <a:srgbClr val="FF0000"/>
                </a:solidFill>
                <a:latin typeface="Courier New"/>
                <a:cs typeface="Courier New"/>
              </a:rPr>
              <a:t>ou</a:t>
            </a:r>
            <a:r>
              <a:rPr sz="1800" b="1" spc="-5" dirty="0">
                <a:solidFill>
                  <a:srgbClr val="FF0000"/>
                </a:solidFill>
                <a:latin typeface="Courier New"/>
                <a:cs typeface="Courier New"/>
              </a:rPr>
              <a:t>nt</a:t>
            </a:r>
            <a:r>
              <a:rPr sz="1800" b="1" spc="-20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800" b="1" spc="-5" dirty="0">
                <a:solidFill>
                  <a:srgbClr val="FF0000"/>
                </a:solidFill>
                <a:latin typeface="Courier New"/>
                <a:cs typeface="Courier New"/>
              </a:rPr>
              <a:t>$</a:t>
            </a:r>
            <a:r>
              <a:rPr sz="1800" b="1" spc="-15" dirty="0">
                <a:solidFill>
                  <a:srgbClr val="FF0000"/>
                </a:solidFill>
                <a:latin typeface="Courier New"/>
                <a:cs typeface="Courier New"/>
              </a:rPr>
              <a:t>t</a:t>
            </a:r>
            <a:r>
              <a:rPr sz="1800" b="1" spc="-5" dirty="0">
                <a:solidFill>
                  <a:srgbClr val="FF0000"/>
                </a:solidFill>
                <a:latin typeface="Courier New"/>
                <a:cs typeface="Courier New"/>
              </a:rPr>
              <a:t>ab</a:t>
            </a:r>
            <a:r>
              <a:rPr sz="1800" b="1" dirty="0">
                <a:solidFill>
                  <a:srgbClr val="FF0000"/>
                </a:solidFill>
                <a:latin typeface="Courier New"/>
                <a:cs typeface="Courier New"/>
              </a:rPr>
              <a:t>)</a:t>
            </a:r>
            <a:r>
              <a:rPr sz="1800" b="1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1800" b="1" dirty="0">
                <a:latin typeface="Courier New"/>
                <a:cs typeface="Courier New"/>
              </a:rPr>
              <a:t>;</a:t>
            </a:r>
            <a:r>
              <a:rPr sz="1800" b="1" dirty="0">
                <a:latin typeface="Times New Roman"/>
                <a:cs typeface="Times New Roman"/>
              </a:rPr>
              <a:t>	</a:t>
            </a:r>
            <a:r>
              <a:rPr sz="1800" b="1" spc="-5" dirty="0">
                <a:latin typeface="Courier New"/>
                <a:cs typeface="Courier New"/>
              </a:rPr>
              <a:t>$i</a:t>
            </a:r>
            <a:r>
              <a:rPr sz="1800" b="1" spc="-20" dirty="0">
                <a:latin typeface="Courier New"/>
                <a:cs typeface="Courier New"/>
              </a:rPr>
              <a:t>+</a:t>
            </a:r>
            <a:r>
              <a:rPr sz="1800" b="1" spc="-5" dirty="0">
                <a:latin typeface="Courier New"/>
                <a:cs typeface="Courier New"/>
              </a:rPr>
              <a:t>+</a:t>
            </a:r>
            <a:r>
              <a:rPr sz="1800" b="1" dirty="0">
                <a:latin typeface="Courier New"/>
                <a:cs typeface="Courier New"/>
              </a:rPr>
              <a:t>)</a:t>
            </a:r>
            <a:r>
              <a:rPr sz="1800" b="1" dirty="0">
                <a:latin typeface="Times New Roman"/>
                <a:cs typeface="Times New Roman"/>
              </a:rPr>
              <a:t>	</a:t>
            </a:r>
            <a:r>
              <a:rPr sz="1800" b="1" dirty="0"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323850">
              <a:lnSpc>
                <a:spcPts val="2095"/>
              </a:lnSpc>
              <a:tabLst>
                <a:tab pos="1006475" algn="l"/>
                <a:tab pos="1550035" algn="l"/>
                <a:tab pos="2506980" algn="l"/>
                <a:tab pos="2915285" algn="l"/>
                <a:tab pos="3462020" algn="l"/>
                <a:tab pos="4690745" algn="l"/>
                <a:tab pos="5236210" algn="l"/>
              </a:tabLst>
            </a:pPr>
            <a:r>
              <a:rPr sz="1800" b="1" spc="-15" dirty="0">
                <a:solidFill>
                  <a:srgbClr val="FF0000"/>
                </a:solidFill>
                <a:latin typeface="Courier New"/>
                <a:cs typeface="Courier New"/>
              </a:rPr>
              <a:t>e</a:t>
            </a:r>
            <a:r>
              <a:rPr sz="1800" b="1" spc="-5" dirty="0">
                <a:solidFill>
                  <a:srgbClr val="FF0000"/>
                </a:solidFill>
                <a:latin typeface="Courier New"/>
                <a:cs typeface="Courier New"/>
              </a:rPr>
              <a:t>c</a:t>
            </a:r>
            <a:r>
              <a:rPr sz="1800" b="1" spc="-15" dirty="0">
                <a:solidFill>
                  <a:srgbClr val="FF0000"/>
                </a:solidFill>
                <a:latin typeface="Courier New"/>
                <a:cs typeface="Courier New"/>
              </a:rPr>
              <a:t>h</a:t>
            </a:r>
            <a:r>
              <a:rPr sz="1800" b="1" dirty="0">
                <a:solidFill>
                  <a:srgbClr val="FF0000"/>
                </a:solidFill>
                <a:latin typeface="Courier New"/>
                <a:cs typeface="Courier New"/>
              </a:rPr>
              <a:t>o</a:t>
            </a:r>
            <a:r>
              <a:rPr sz="1800" b="1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1800" b="1" spc="-15" dirty="0">
                <a:latin typeface="Courier New"/>
                <a:cs typeface="Courier New"/>
              </a:rPr>
              <a:t>"</a:t>
            </a:r>
            <a:r>
              <a:rPr sz="1800" b="1" spc="-5" dirty="0">
                <a:latin typeface="Courier New"/>
                <a:cs typeface="Courier New"/>
              </a:rPr>
              <a:t>L</a:t>
            </a:r>
            <a:r>
              <a:rPr sz="1800" b="1" dirty="0">
                <a:latin typeface="Courier New"/>
                <a:cs typeface="Courier New"/>
              </a:rPr>
              <a:t>a</a:t>
            </a:r>
            <a:r>
              <a:rPr sz="1800" b="1" dirty="0">
                <a:latin typeface="Times New Roman"/>
                <a:cs typeface="Times New Roman"/>
              </a:rPr>
              <a:t>	</a:t>
            </a:r>
            <a:r>
              <a:rPr sz="1800" b="1" spc="-5" dirty="0">
                <a:latin typeface="Courier New"/>
                <a:cs typeface="Courier New"/>
              </a:rPr>
              <a:t>va</a:t>
            </a:r>
            <a:r>
              <a:rPr sz="1800" b="1" spc="-15" dirty="0">
                <a:latin typeface="Courier New"/>
                <a:cs typeface="Courier New"/>
              </a:rPr>
              <a:t>l</a:t>
            </a:r>
            <a:r>
              <a:rPr sz="1800" b="1" spc="-5" dirty="0">
                <a:latin typeface="Courier New"/>
                <a:cs typeface="Courier New"/>
              </a:rPr>
              <a:t>e</a:t>
            </a:r>
            <a:r>
              <a:rPr sz="1800" b="1" spc="-15" dirty="0">
                <a:latin typeface="Courier New"/>
                <a:cs typeface="Courier New"/>
              </a:rPr>
              <a:t>u</a:t>
            </a:r>
            <a:r>
              <a:rPr sz="1800" b="1" dirty="0">
                <a:latin typeface="Courier New"/>
                <a:cs typeface="Courier New"/>
              </a:rPr>
              <a:t>r</a:t>
            </a:r>
            <a:r>
              <a:rPr sz="1800" b="1" dirty="0">
                <a:latin typeface="Times New Roman"/>
                <a:cs typeface="Times New Roman"/>
              </a:rPr>
              <a:t>	</a:t>
            </a:r>
            <a:r>
              <a:rPr sz="1800" b="1" spc="-15" dirty="0">
                <a:latin typeface="Courier New"/>
                <a:cs typeface="Courier New"/>
              </a:rPr>
              <a:t>$</a:t>
            </a:r>
            <a:r>
              <a:rPr sz="1800" b="1" dirty="0">
                <a:latin typeface="Courier New"/>
                <a:cs typeface="Courier New"/>
              </a:rPr>
              <a:t>i</a:t>
            </a:r>
            <a:r>
              <a:rPr sz="1800" b="1" dirty="0">
                <a:latin typeface="Times New Roman"/>
                <a:cs typeface="Times New Roman"/>
              </a:rPr>
              <a:t>	</a:t>
            </a:r>
            <a:r>
              <a:rPr sz="1800" b="1" spc="-15" dirty="0">
                <a:latin typeface="Courier New"/>
                <a:cs typeface="Courier New"/>
              </a:rPr>
              <a:t>e</a:t>
            </a:r>
            <a:r>
              <a:rPr sz="1800" b="1" spc="-5" dirty="0">
                <a:latin typeface="Courier New"/>
                <a:cs typeface="Courier New"/>
              </a:rPr>
              <a:t>s</a:t>
            </a:r>
            <a:r>
              <a:rPr sz="1800" b="1" dirty="0">
                <a:latin typeface="Courier New"/>
                <a:cs typeface="Courier New"/>
              </a:rPr>
              <a:t>t</a:t>
            </a:r>
            <a:r>
              <a:rPr sz="1800" b="1" dirty="0">
                <a:latin typeface="Times New Roman"/>
                <a:cs typeface="Times New Roman"/>
              </a:rPr>
              <a:t>	</a:t>
            </a:r>
            <a:r>
              <a:rPr sz="1800" b="1" spc="-5" dirty="0">
                <a:solidFill>
                  <a:srgbClr val="FF0000"/>
                </a:solidFill>
                <a:latin typeface="Courier New"/>
                <a:cs typeface="Courier New"/>
              </a:rPr>
              <a:t>$</a:t>
            </a:r>
            <a:r>
              <a:rPr sz="1800" b="1" spc="-15" dirty="0">
                <a:solidFill>
                  <a:srgbClr val="FF0000"/>
                </a:solidFill>
                <a:latin typeface="Courier New"/>
                <a:cs typeface="Courier New"/>
              </a:rPr>
              <a:t>t</a:t>
            </a:r>
            <a:r>
              <a:rPr sz="1800" b="1" spc="-5" dirty="0">
                <a:solidFill>
                  <a:srgbClr val="FF0000"/>
                </a:solidFill>
                <a:latin typeface="Courier New"/>
                <a:cs typeface="Courier New"/>
              </a:rPr>
              <a:t>ab</a:t>
            </a:r>
            <a:r>
              <a:rPr sz="1800" b="1" spc="-15" dirty="0">
                <a:solidFill>
                  <a:srgbClr val="FF0000"/>
                </a:solidFill>
                <a:latin typeface="Courier New"/>
                <a:cs typeface="Courier New"/>
              </a:rPr>
              <a:t>[</a:t>
            </a:r>
            <a:r>
              <a:rPr sz="1800" b="1" spc="-5" dirty="0">
                <a:solidFill>
                  <a:srgbClr val="FF0000"/>
                </a:solidFill>
                <a:latin typeface="Courier New"/>
                <a:cs typeface="Courier New"/>
              </a:rPr>
              <a:t>$</a:t>
            </a:r>
            <a:r>
              <a:rPr sz="1800" b="1" spc="-15" dirty="0">
                <a:solidFill>
                  <a:srgbClr val="FF0000"/>
                </a:solidFill>
                <a:latin typeface="Courier New"/>
                <a:cs typeface="Courier New"/>
              </a:rPr>
              <a:t>i</a:t>
            </a:r>
            <a:r>
              <a:rPr sz="1800" b="1" dirty="0">
                <a:solidFill>
                  <a:srgbClr val="FF0000"/>
                </a:solidFill>
                <a:latin typeface="Courier New"/>
                <a:cs typeface="Courier New"/>
              </a:rPr>
              <a:t>]</a:t>
            </a:r>
            <a:r>
              <a:rPr sz="1800" b="1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1800" b="1" spc="-5" dirty="0">
                <a:latin typeface="Courier New"/>
                <a:cs typeface="Courier New"/>
              </a:rPr>
              <a:t>&lt;</a:t>
            </a:r>
            <a:r>
              <a:rPr sz="1800" b="1" spc="-15" dirty="0">
                <a:latin typeface="Courier New"/>
                <a:cs typeface="Courier New"/>
              </a:rPr>
              <a:t>b</a:t>
            </a:r>
            <a:r>
              <a:rPr sz="1800" b="1" dirty="0">
                <a:latin typeface="Courier New"/>
                <a:cs typeface="Courier New"/>
              </a:rPr>
              <a:t>r</a:t>
            </a:r>
            <a:r>
              <a:rPr sz="1800" b="1" dirty="0">
                <a:latin typeface="Times New Roman"/>
                <a:cs typeface="Times New Roman"/>
              </a:rPr>
              <a:t>	</a:t>
            </a:r>
            <a:r>
              <a:rPr sz="1800" b="1" spc="-5" dirty="0">
                <a:latin typeface="Courier New"/>
                <a:cs typeface="Courier New"/>
              </a:rPr>
              <a:t>/&gt;</a:t>
            </a:r>
            <a:r>
              <a:rPr sz="1800" b="1" spc="-15" dirty="0">
                <a:latin typeface="Courier New"/>
                <a:cs typeface="Courier New"/>
              </a:rPr>
              <a:t>"</a:t>
            </a:r>
            <a:r>
              <a:rPr sz="1800" b="1" dirty="0">
                <a:latin typeface="Courier New"/>
                <a:cs typeface="Courier New"/>
              </a:rPr>
              <a:t>;</a:t>
            </a:r>
            <a:endParaRPr sz="1800">
              <a:latin typeface="Courier New"/>
              <a:cs typeface="Courier New"/>
            </a:endParaRPr>
          </a:p>
          <a:p>
            <a:pPr marL="49530">
              <a:lnSpc>
                <a:spcPts val="2125"/>
              </a:lnSpc>
            </a:pPr>
            <a:r>
              <a:rPr sz="1800" b="1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784347" y="4626864"/>
            <a:ext cx="4122420" cy="1385570"/>
          </a:xfrm>
          <a:prstGeom prst="rect">
            <a:avLst/>
          </a:prstGeom>
          <a:ln w="9143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5725">
              <a:lnSpc>
                <a:spcPts val="2130"/>
              </a:lnSpc>
              <a:tabLst>
                <a:tab pos="768350" algn="l"/>
              </a:tabLst>
            </a:pPr>
            <a:r>
              <a:rPr sz="1800" b="1" spc="-5" dirty="0">
                <a:latin typeface="Courier New"/>
                <a:cs typeface="Courier New"/>
              </a:rPr>
              <a:t>ec</a:t>
            </a:r>
            <a:r>
              <a:rPr sz="1800" b="1" spc="-20" dirty="0">
                <a:latin typeface="Courier New"/>
                <a:cs typeface="Courier New"/>
              </a:rPr>
              <a:t>h</a:t>
            </a:r>
            <a:r>
              <a:rPr sz="1800" b="1" dirty="0">
                <a:latin typeface="Courier New"/>
                <a:cs typeface="Courier New"/>
              </a:rPr>
              <a:t>o</a:t>
            </a:r>
            <a:r>
              <a:rPr sz="1800" b="1" dirty="0">
                <a:latin typeface="Times New Roman"/>
                <a:cs typeface="Times New Roman"/>
              </a:rPr>
              <a:t>	</a:t>
            </a:r>
            <a:r>
              <a:rPr sz="1800" b="1" spc="-5" dirty="0">
                <a:latin typeface="Courier New"/>
                <a:cs typeface="Courier New"/>
              </a:rPr>
              <a:t>"&lt;</a:t>
            </a:r>
            <a:r>
              <a:rPr sz="1800" b="1" spc="-15" dirty="0">
                <a:latin typeface="Courier New"/>
                <a:cs typeface="Courier New"/>
              </a:rPr>
              <a:t>u</a:t>
            </a:r>
            <a:r>
              <a:rPr sz="1800" b="1" spc="-5" dirty="0">
                <a:latin typeface="Courier New"/>
                <a:cs typeface="Courier New"/>
              </a:rPr>
              <a:t>l</a:t>
            </a:r>
            <a:r>
              <a:rPr sz="1800" b="1" spc="-15" dirty="0">
                <a:latin typeface="Courier New"/>
                <a:cs typeface="Courier New"/>
              </a:rPr>
              <a:t>&gt;";</a:t>
            </a:r>
            <a:endParaRPr sz="1800">
              <a:latin typeface="Courier New"/>
              <a:cs typeface="Courier New"/>
            </a:endParaRPr>
          </a:p>
          <a:p>
            <a:pPr marL="360045" marR="332740" indent="-274320">
              <a:lnSpc>
                <a:spcPts val="2090"/>
              </a:lnSpc>
              <a:spcBef>
                <a:spcPts val="100"/>
              </a:spcBef>
              <a:tabLst>
                <a:tab pos="1042669" algn="l"/>
                <a:tab pos="1178560" algn="l"/>
                <a:tab pos="1997075" algn="l"/>
                <a:tab pos="2407285" algn="l"/>
                <a:tab pos="3635375" algn="l"/>
              </a:tabLst>
            </a:pPr>
            <a:r>
              <a:rPr sz="1800" b="1" spc="-5" dirty="0">
                <a:solidFill>
                  <a:srgbClr val="FF0000"/>
                </a:solidFill>
                <a:latin typeface="Courier New"/>
                <a:cs typeface="Courier New"/>
              </a:rPr>
              <a:t>fo</a:t>
            </a:r>
            <a:r>
              <a:rPr sz="1800" b="1" spc="-15" dirty="0">
                <a:solidFill>
                  <a:srgbClr val="FF0000"/>
                </a:solidFill>
                <a:latin typeface="Courier New"/>
                <a:cs typeface="Courier New"/>
              </a:rPr>
              <a:t>r</a:t>
            </a:r>
            <a:r>
              <a:rPr sz="1800" b="1" spc="-5" dirty="0">
                <a:solidFill>
                  <a:srgbClr val="FF0000"/>
                </a:solidFill>
                <a:latin typeface="Courier New"/>
                <a:cs typeface="Courier New"/>
              </a:rPr>
              <a:t>e</a:t>
            </a:r>
            <a:r>
              <a:rPr sz="1800" b="1" spc="-15" dirty="0">
                <a:solidFill>
                  <a:srgbClr val="FF0000"/>
                </a:solidFill>
                <a:latin typeface="Courier New"/>
                <a:cs typeface="Courier New"/>
              </a:rPr>
              <a:t>a</a:t>
            </a:r>
            <a:r>
              <a:rPr sz="1800" b="1" spc="-5" dirty="0">
                <a:solidFill>
                  <a:srgbClr val="FF0000"/>
                </a:solidFill>
                <a:latin typeface="Courier New"/>
                <a:cs typeface="Courier New"/>
              </a:rPr>
              <a:t>c</a:t>
            </a:r>
            <a:r>
              <a:rPr sz="1800" b="1" dirty="0">
                <a:solidFill>
                  <a:srgbClr val="FF0000"/>
                </a:solidFill>
                <a:latin typeface="Courier New"/>
                <a:cs typeface="Courier New"/>
              </a:rPr>
              <a:t>h</a:t>
            </a:r>
            <a:r>
              <a:rPr sz="1800" b="1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1800" b="1" spc="-5" dirty="0">
                <a:latin typeface="Courier New"/>
                <a:cs typeface="Courier New"/>
              </a:rPr>
              <a:t>(</a:t>
            </a:r>
            <a:r>
              <a:rPr sz="1800" b="1" spc="-15" dirty="0">
                <a:latin typeface="Courier New"/>
                <a:cs typeface="Courier New"/>
              </a:rPr>
              <a:t>$t</a:t>
            </a:r>
            <a:r>
              <a:rPr sz="1800" b="1" spc="-5" dirty="0">
                <a:latin typeface="Courier New"/>
                <a:cs typeface="Courier New"/>
              </a:rPr>
              <a:t>a</a:t>
            </a:r>
            <a:r>
              <a:rPr sz="1800" b="1" dirty="0">
                <a:latin typeface="Courier New"/>
                <a:cs typeface="Courier New"/>
              </a:rPr>
              <a:t>b</a:t>
            </a:r>
            <a:r>
              <a:rPr sz="1800" b="1" dirty="0">
                <a:latin typeface="Times New Roman"/>
                <a:cs typeface="Times New Roman"/>
              </a:rPr>
              <a:t>	</a:t>
            </a:r>
            <a:r>
              <a:rPr sz="1800" b="1" spc="-5" dirty="0">
                <a:solidFill>
                  <a:srgbClr val="FF0000"/>
                </a:solidFill>
                <a:latin typeface="Courier New"/>
                <a:cs typeface="Courier New"/>
              </a:rPr>
              <a:t>a</a:t>
            </a:r>
            <a:r>
              <a:rPr sz="1800" b="1" dirty="0">
                <a:solidFill>
                  <a:srgbClr val="FF0000"/>
                </a:solidFill>
                <a:latin typeface="Courier New"/>
                <a:cs typeface="Courier New"/>
              </a:rPr>
              <a:t>s</a:t>
            </a:r>
            <a:r>
              <a:rPr sz="1800" b="1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1800" b="1" spc="-5" dirty="0">
                <a:latin typeface="Courier New"/>
                <a:cs typeface="Courier New"/>
              </a:rPr>
              <a:t>$</a:t>
            </a:r>
            <a:r>
              <a:rPr sz="1800" b="1" spc="-15" dirty="0">
                <a:latin typeface="Courier New"/>
                <a:cs typeface="Courier New"/>
              </a:rPr>
              <a:t>v</a:t>
            </a:r>
            <a:r>
              <a:rPr sz="1800" b="1" spc="-5" dirty="0">
                <a:latin typeface="Courier New"/>
                <a:cs typeface="Courier New"/>
              </a:rPr>
              <a:t>a</a:t>
            </a:r>
            <a:r>
              <a:rPr sz="1800" b="1" spc="-15" dirty="0">
                <a:latin typeface="Courier New"/>
                <a:cs typeface="Courier New"/>
              </a:rPr>
              <a:t>le</a:t>
            </a:r>
            <a:r>
              <a:rPr sz="1800" b="1" spc="-5" dirty="0">
                <a:latin typeface="Courier New"/>
                <a:cs typeface="Courier New"/>
              </a:rPr>
              <a:t>ur</a:t>
            </a:r>
            <a:r>
              <a:rPr sz="1800" b="1" dirty="0">
                <a:latin typeface="Courier New"/>
                <a:cs typeface="Courier New"/>
              </a:rPr>
              <a:t>)</a:t>
            </a:r>
            <a:r>
              <a:rPr sz="1800" b="1" dirty="0">
                <a:latin typeface="Times New Roman"/>
                <a:cs typeface="Times New Roman"/>
              </a:rPr>
              <a:t>	</a:t>
            </a:r>
            <a:r>
              <a:rPr sz="1800" b="1" dirty="0">
                <a:latin typeface="Courier New"/>
                <a:cs typeface="Courier New"/>
              </a:rPr>
              <a:t>{</a:t>
            </a:r>
            <a:r>
              <a:rPr sz="1800" b="1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solidFill>
                  <a:srgbClr val="FF0000"/>
                </a:solidFill>
                <a:latin typeface="Courier New"/>
                <a:cs typeface="Courier New"/>
              </a:rPr>
              <a:t>e</a:t>
            </a:r>
            <a:r>
              <a:rPr sz="1800" b="1" spc="-5" dirty="0">
                <a:solidFill>
                  <a:srgbClr val="FF0000"/>
                </a:solidFill>
                <a:latin typeface="Courier New"/>
                <a:cs typeface="Courier New"/>
              </a:rPr>
              <a:t>c</a:t>
            </a:r>
            <a:r>
              <a:rPr sz="1800" b="1" spc="-10" dirty="0">
                <a:solidFill>
                  <a:srgbClr val="FF0000"/>
                </a:solidFill>
                <a:latin typeface="Courier New"/>
                <a:cs typeface="Courier New"/>
              </a:rPr>
              <a:t>h</a:t>
            </a:r>
            <a:r>
              <a:rPr sz="1800" b="1" dirty="0">
                <a:solidFill>
                  <a:srgbClr val="FF0000"/>
                </a:solidFill>
                <a:latin typeface="Courier New"/>
                <a:cs typeface="Courier New"/>
              </a:rPr>
              <a:t>o</a:t>
            </a:r>
            <a:r>
              <a:rPr sz="1800" b="1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1800" b="1" spc="-15" dirty="0">
                <a:latin typeface="Courier New"/>
                <a:cs typeface="Courier New"/>
              </a:rPr>
              <a:t>"</a:t>
            </a:r>
            <a:r>
              <a:rPr sz="1800" b="1" spc="-5" dirty="0">
                <a:latin typeface="Courier New"/>
                <a:cs typeface="Courier New"/>
              </a:rPr>
              <a:t>&lt;</a:t>
            </a:r>
            <a:r>
              <a:rPr sz="1800" b="1" spc="-15" dirty="0">
                <a:latin typeface="Courier New"/>
                <a:cs typeface="Courier New"/>
              </a:rPr>
              <a:t>li</a:t>
            </a:r>
            <a:r>
              <a:rPr sz="1800" b="1" spc="-5" dirty="0">
                <a:latin typeface="Courier New"/>
                <a:cs typeface="Courier New"/>
              </a:rPr>
              <a:t>&gt;$</a:t>
            </a:r>
            <a:r>
              <a:rPr sz="1800" b="1" spc="-15" dirty="0">
                <a:latin typeface="Courier New"/>
                <a:cs typeface="Courier New"/>
              </a:rPr>
              <a:t>v</a:t>
            </a:r>
            <a:r>
              <a:rPr sz="1800" b="1" spc="-5" dirty="0">
                <a:latin typeface="Courier New"/>
                <a:cs typeface="Courier New"/>
              </a:rPr>
              <a:t>a</a:t>
            </a:r>
            <a:r>
              <a:rPr sz="1800" b="1" spc="-15" dirty="0">
                <a:latin typeface="Courier New"/>
                <a:cs typeface="Courier New"/>
              </a:rPr>
              <a:t>l</a:t>
            </a:r>
            <a:r>
              <a:rPr sz="1800" b="1" spc="-5" dirty="0">
                <a:latin typeface="Courier New"/>
                <a:cs typeface="Courier New"/>
              </a:rPr>
              <a:t>eu</a:t>
            </a:r>
            <a:r>
              <a:rPr sz="1800" b="1" spc="-15" dirty="0">
                <a:latin typeface="Courier New"/>
                <a:cs typeface="Courier New"/>
              </a:rPr>
              <a:t>r</a:t>
            </a:r>
            <a:r>
              <a:rPr sz="1800" b="1" spc="-5" dirty="0">
                <a:latin typeface="Courier New"/>
                <a:cs typeface="Courier New"/>
              </a:rPr>
              <a:t>&lt;</a:t>
            </a:r>
            <a:r>
              <a:rPr sz="1800" b="1" spc="-15" dirty="0">
                <a:latin typeface="Courier New"/>
                <a:cs typeface="Courier New"/>
              </a:rPr>
              <a:t>/l</a:t>
            </a:r>
            <a:r>
              <a:rPr sz="1800" b="1" spc="-5" dirty="0">
                <a:latin typeface="Courier New"/>
                <a:cs typeface="Courier New"/>
              </a:rPr>
              <a:t>i&gt;</a:t>
            </a:r>
            <a:r>
              <a:rPr sz="1800" b="1" spc="-15" dirty="0">
                <a:latin typeface="Courier New"/>
                <a:cs typeface="Courier New"/>
              </a:rPr>
              <a:t>"</a:t>
            </a:r>
            <a:r>
              <a:rPr sz="1800" b="1" dirty="0">
                <a:latin typeface="Courier New"/>
                <a:cs typeface="Courier New"/>
              </a:rPr>
              <a:t>;</a:t>
            </a:r>
            <a:endParaRPr sz="1800">
              <a:latin typeface="Courier New"/>
              <a:cs typeface="Courier New"/>
            </a:endParaRPr>
          </a:p>
          <a:p>
            <a:pPr marL="85725">
              <a:lnSpc>
                <a:spcPts val="2010"/>
              </a:lnSpc>
            </a:pPr>
            <a:r>
              <a:rPr sz="1800" b="1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  <a:p>
            <a:pPr marL="85725">
              <a:lnSpc>
                <a:spcPts val="2130"/>
              </a:lnSpc>
              <a:tabLst>
                <a:tab pos="768350" algn="l"/>
              </a:tabLst>
            </a:pPr>
            <a:r>
              <a:rPr sz="1800" b="1" spc="-5" dirty="0">
                <a:latin typeface="Courier New"/>
                <a:cs typeface="Courier New"/>
              </a:rPr>
              <a:t>ec</a:t>
            </a:r>
            <a:r>
              <a:rPr sz="1800" b="1" spc="-15" dirty="0">
                <a:latin typeface="Courier New"/>
                <a:cs typeface="Courier New"/>
              </a:rPr>
              <a:t>h</a:t>
            </a:r>
            <a:r>
              <a:rPr sz="1800" b="1" dirty="0">
                <a:latin typeface="Courier New"/>
                <a:cs typeface="Courier New"/>
              </a:rPr>
              <a:t>o</a:t>
            </a:r>
            <a:r>
              <a:rPr sz="1800" b="1" dirty="0">
                <a:latin typeface="Times New Roman"/>
                <a:cs typeface="Times New Roman"/>
              </a:rPr>
              <a:t>	</a:t>
            </a:r>
            <a:r>
              <a:rPr sz="1800" b="1" spc="-5" dirty="0">
                <a:latin typeface="Courier New"/>
                <a:cs typeface="Courier New"/>
              </a:rPr>
              <a:t>"&lt;</a:t>
            </a:r>
            <a:r>
              <a:rPr sz="1800" b="1" spc="-15" dirty="0">
                <a:latin typeface="Courier New"/>
                <a:cs typeface="Courier New"/>
              </a:rPr>
              <a:t>/</a:t>
            </a:r>
            <a:r>
              <a:rPr sz="1800" b="1" spc="-5" dirty="0">
                <a:latin typeface="Courier New"/>
                <a:cs typeface="Courier New"/>
              </a:rPr>
              <a:t>u</a:t>
            </a:r>
            <a:r>
              <a:rPr sz="1800" b="1" spc="-15" dirty="0">
                <a:latin typeface="Courier New"/>
                <a:cs typeface="Courier New"/>
              </a:rPr>
              <a:t>l&gt;</a:t>
            </a:r>
            <a:r>
              <a:rPr sz="1800" b="1" spc="-5" dirty="0">
                <a:latin typeface="Courier New"/>
                <a:cs typeface="Courier New"/>
              </a:rPr>
              <a:t>";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33166" y="4503037"/>
            <a:ext cx="823594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5" dirty="0">
                <a:latin typeface="Calibri"/>
                <a:cs typeface="Calibri"/>
              </a:rPr>
              <a:t>P</a:t>
            </a:r>
            <a:r>
              <a:rPr sz="1800" spc="-10" dirty="0">
                <a:latin typeface="Calibri"/>
                <a:cs typeface="Calibri"/>
              </a:rPr>
              <a:t>a</a:t>
            </a:r>
            <a:r>
              <a:rPr sz="1800" spc="-40" dirty="0">
                <a:latin typeface="Calibri"/>
                <a:cs typeface="Calibri"/>
              </a:rPr>
              <a:t>r</a:t>
            </a:r>
            <a:r>
              <a:rPr sz="1800" spc="-30" dirty="0">
                <a:latin typeface="Calibri"/>
                <a:cs typeface="Calibri"/>
              </a:rPr>
              <a:t>c</a:t>
            </a:r>
            <a:r>
              <a:rPr sz="1800" spc="-5" dirty="0">
                <a:latin typeface="Calibri"/>
                <a:cs typeface="Calibri"/>
              </a:rPr>
              <a:t>ou</a:t>
            </a:r>
            <a:r>
              <a:rPr sz="1800" spc="-40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596902" y="3884676"/>
            <a:ext cx="1146810" cy="694690"/>
          </a:xfrm>
          <a:custGeom>
            <a:avLst/>
            <a:gdLst/>
            <a:ahLst/>
            <a:cxnLst/>
            <a:rect l="l" t="t" r="r" b="b"/>
            <a:pathLst>
              <a:path w="1146810" h="694689">
                <a:moveTo>
                  <a:pt x="1077713" y="33883"/>
                </a:moveTo>
                <a:lnTo>
                  <a:pt x="0" y="683382"/>
                </a:lnTo>
                <a:lnTo>
                  <a:pt x="6595" y="694313"/>
                </a:lnTo>
                <a:lnTo>
                  <a:pt x="1084310" y="44820"/>
                </a:lnTo>
                <a:lnTo>
                  <a:pt x="1077713" y="33883"/>
                </a:lnTo>
                <a:close/>
              </a:path>
              <a:path w="1146810" h="694689">
                <a:moveTo>
                  <a:pt x="1129013" y="27300"/>
                </a:moveTo>
                <a:lnTo>
                  <a:pt x="1088635" y="27300"/>
                </a:lnTo>
                <a:lnTo>
                  <a:pt x="1095243" y="38231"/>
                </a:lnTo>
                <a:lnTo>
                  <a:pt x="1084310" y="44820"/>
                </a:lnTo>
                <a:lnTo>
                  <a:pt x="1100708" y="72008"/>
                </a:lnTo>
                <a:lnTo>
                  <a:pt x="1129013" y="27300"/>
                </a:lnTo>
                <a:close/>
              </a:path>
              <a:path w="1146810" h="694689">
                <a:moveTo>
                  <a:pt x="1088635" y="27300"/>
                </a:moveTo>
                <a:lnTo>
                  <a:pt x="1077713" y="33883"/>
                </a:lnTo>
                <a:lnTo>
                  <a:pt x="1084310" y="44820"/>
                </a:lnTo>
                <a:lnTo>
                  <a:pt x="1095243" y="38231"/>
                </a:lnTo>
                <a:lnTo>
                  <a:pt x="1088635" y="27300"/>
                </a:lnTo>
                <a:close/>
              </a:path>
              <a:path w="1146810" h="694689">
                <a:moveTo>
                  <a:pt x="1146297" y="0"/>
                </a:moveTo>
                <a:lnTo>
                  <a:pt x="1061334" y="6726"/>
                </a:lnTo>
                <a:lnTo>
                  <a:pt x="1077713" y="33883"/>
                </a:lnTo>
                <a:lnTo>
                  <a:pt x="1088635" y="27300"/>
                </a:lnTo>
                <a:lnTo>
                  <a:pt x="1129013" y="27300"/>
                </a:lnTo>
                <a:lnTo>
                  <a:pt x="114629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96902" y="4709790"/>
            <a:ext cx="1146810" cy="691515"/>
          </a:xfrm>
          <a:custGeom>
            <a:avLst/>
            <a:gdLst/>
            <a:ahLst/>
            <a:cxnLst/>
            <a:rect l="l" t="t" r="r" b="b"/>
            <a:pathLst>
              <a:path w="1146810" h="691514">
                <a:moveTo>
                  <a:pt x="1077696" y="657519"/>
                </a:moveTo>
                <a:lnTo>
                  <a:pt x="1061334" y="684788"/>
                </a:lnTo>
                <a:lnTo>
                  <a:pt x="1146297" y="691265"/>
                </a:lnTo>
                <a:lnTo>
                  <a:pt x="1129007" y="664082"/>
                </a:lnTo>
                <a:lnTo>
                  <a:pt x="1088635" y="664082"/>
                </a:lnTo>
                <a:lnTo>
                  <a:pt x="1077696" y="657519"/>
                </a:lnTo>
                <a:close/>
              </a:path>
              <a:path w="1146810" h="691514">
                <a:moveTo>
                  <a:pt x="1084228" y="646634"/>
                </a:moveTo>
                <a:lnTo>
                  <a:pt x="1077696" y="657519"/>
                </a:lnTo>
                <a:lnTo>
                  <a:pt x="1088635" y="664082"/>
                </a:lnTo>
                <a:lnTo>
                  <a:pt x="1095112" y="653165"/>
                </a:lnTo>
                <a:lnTo>
                  <a:pt x="1084228" y="646634"/>
                </a:lnTo>
                <a:close/>
              </a:path>
              <a:path w="1146810" h="691514">
                <a:moveTo>
                  <a:pt x="1100577" y="619387"/>
                </a:moveTo>
                <a:lnTo>
                  <a:pt x="1084228" y="646634"/>
                </a:lnTo>
                <a:lnTo>
                  <a:pt x="1095112" y="653165"/>
                </a:lnTo>
                <a:lnTo>
                  <a:pt x="1088635" y="664082"/>
                </a:lnTo>
                <a:lnTo>
                  <a:pt x="1129007" y="664082"/>
                </a:lnTo>
                <a:lnTo>
                  <a:pt x="1100577" y="619387"/>
                </a:lnTo>
                <a:close/>
              </a:path>
              <a:path w="1146810" h="691514">
                <a:moveTo>
                  <a:pt x="6595" y="0"/>
                </a:moveTo>
                <a:lnTo>
                  <a:pt x="0" y="10930"/>
                </a:lnTo>
                <a:lnTo>
                  <a:pt x="1077696" y="657519"/>
                </a:lnTo>
                <a:lnTo>
                  <a:pt x="1084228" y="646634"/>
                </a:lnTo>
                <a:lnTo>
                  <a:pt x="65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P</a:t>
            </a:r>
            <a:r>
              <a:rPr spc="-45" dirty="0"/>
              <a:t>r</a:t>
            </a:r>
            <a:r>
              <a:rPr dirty="0"/>
              <a:t>ogra</a:t>
            </a:r>
            <a:r>
              <a:rPr spc="-10" dirty="0"/>
              <a:t>mm</a:t>
            </a:r>
            <a:r>
              <a:rPr dirty="0"/>
              <a:t>at</a:t>
            </a:r>
            <a:r>
              <a:rPr spc="-10" dirty="0"/>
              <a:t>io</a:t>
            </a:r>
            <a:r>
              <a:rPr dirty="0"/>
              <a:t>n</a:t>
            </a:r>
            <a:r>
              <a:rPr spc="-5" dirty="0"/>
              <a:t> </a:t>
            </a:r>
            <a:r>
              <a:rPr spc="-155" dirty="0"/>
              <a:t>W</a:t>
            </a:r>
            <a:r>
              <a:rPr dirty="0"/>
              <a:t>eb</a:t>
            </a:r>
          </a:p>
          <a:p>
            <a:pPr marL="658495">
              <a:lnSpc>
                <a:spcPct val="100000"/>
              </a:lnSpc>
              <a:spcBef>
                <a:spcPts val="165"/>
              </a:spcBef>
            </a:pPr>
            <a:r>
              <a:rPr i="0" dirty="0">
                <a:latin typeface="Wingdings"/>
                <a:cs typeface="Wingdings"/>
              </a:rPr>
              <a:t></a:t>
            </a:r>
            <a:r>
              <a:rPr i="0" spc="-10" dirty="0">
                <a:latin typeface="Times New Roman"/>
                <a:cs typeface="Times New Roman"/>
              </a:rPr>
              <a:t> </a:t>
            </a:r>
            <a:r>
              <a:rPr spc="-10" dirty="0"/>
              <a:t>PHP</a:t>
            </a: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563090" y="1990486"/>
          <a:ext cx="1982610" cy="89585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59885"/>
                <a:gridCol w="272984"/>
                <a:gridCol w="649741"/>
              </a:tblGrid>
              <a:tr h="3103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$t</a:t>
                      </a:r>
                      <a:r>
                        <a:rPr sz="1800" b="1" spc="-1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a</a:t>
                      </a:r>
                      <a:r>
                        <a:rPr sz="1800" b="1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b</a:t>
                      </a:r>
                      <a:r>
                        <a:rPr sz="1800" b="1" spc="-1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[</a:t>
                      </a:r>
                      <a:r>
                        <a:rPr sz="1800" b="1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0]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=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</a:pPr>
                      <a:r>
                        <a:rPr sz="1800" b="1" spc="-15" dirty="0">
                          <a:latin typeface="Courier New"/>
                          <a:cs typeface="Courier New"/>
                        </a:rPr>
                        <a:t>"</a:t>
                      </a:r>
                      <a:r>
                        <a:rPr sz="1800" b="1" spc="-5" dirty="0">
                          <a:latin typeface="Courier New"/>
                          <a:cs typeface="Courier New"/>
                        </a:rPr>
                        <a:t>A";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26593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$t</a:t>
                      </a:r>
                      <a:r>
                        <a:rPr sz="1800" b="1" spc="-1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a</a:t>
                      </a:r>
                      <a:r>
                        <a:rPr sz="1800" b="1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b</a:t>
                      </a:r>
                      <a:r>
                        <a:rPr sz="1800" b="1" spc="-1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[</a:t>
                      </a:r>
                      <a:r>
                        <a:rPr sz="1800" b="1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1]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=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</a:pPr>
                      <a:r>
                        <a:rPr sz="1800" b="1" spc="-15" dirty="0">
                          <a:latin typeface="Courier New"/>
                          <a:cs typeface="Courier New"/>
                        </a:rPr>
                        <a:t>"</a:t>
                      </a:r>
                      <a:r>
                        <a:rPr sz="1800" b="1" spc="-5" dirty="0">
                          <a:latin typeface="Courier New"/>
                          <a:cs typeface="Courier New"/>
                        </a:rPr>
                        <a:t>B";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31115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$t</a:t>
                      </a:r>
                      <a:r>
                        <a:rPr sz="1800" b="1" spc="-1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a</a:t>
                      </a:r>
                      <a:r>
                        <a:rPr sz="1800" b="1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b</a:t>
                      </a:r>
                      <a:r>
                        <a:rPr sz="1800" b="1" spc="-1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[</a:t>
                      </a:r>
                      <a:r>
                        <a:rPr sz="1800" b="1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2]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=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</a:pPr>
                      <a:r>
                        <a:rPr sz="1800" b="1" spc="-15" dirty="0">
                          <a:latin typeface="Courier New"/>
                          <a:cs typeface="Courier New"/>
                        </a:rPr>
                        <a:t>"</a:t>
                      </a:r>
                      <a:r>
                        <a:rPr sz="1800" b="1" spc="-5" dirty="0">
                          <a:latin typeface="Courier New"/>
                          <a:cs typeface="Courier New"/>
                        </a:rPr>
                        <a:t>C";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06955">
              <a:lnSpc>
                <a:spcPct val="100000"/>
              </a:lnSpc>
            </a:pPr>
            <a:r>
              <a:rPr spc="-335" dirty="0"/>
              <a:t>T</a:t>
            </a:r>
            <a:r>
              <a:rPr dirty="0"/>
              <a:t>ableaux associati</a:t>
            </a:r>
            <a:r>
              <a:rPr spc="-15" dirty="0"/>
              <a:t>f</a:t>
            </a:r>
            <a:r>
              <a:rPr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3943" y="1034796"/>
            <a:ext cx="8373109" cy="1221105"/>
          </a:xfrm>
          <a:prstGeom prst="rect">
            <a:avLst/>
          </a:prstGeom>
          <a:ln w="9143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8425">
              <a:lnSpc>
                <a:spcPct val="100000"/>
              </a:lnSpc>
              <a:tabLst>
                <a:tab pos="1056640" algn="l"/>
                <a:tab pos="1328420" algn="l"/>
                <a:tab pos="3237865" algn="l"/>
                <a:tab pos="3647440" algn="l"/>
                <a:tab pos="4192904" algn="l"/>
                <a:tab pos="5148580" algn="l"/>
                <a:tab pos="5558155" algn="l"/>
                <a:tab pos="6102350" algn="l"/>
                <a:tab pos="7331709" algn="l"/>
                <a:tab pos="7740015" algn="l"/>
              </a:tabLst>
            </a:pPr>
            <a:r>
              <a:rPr sz="1800" b="1" spc="-5" dirty="0">
                <a:latin typeface="Courier New"/>
                <a:cs typeface="Courier New"/>
              </a:rPr>
              <a:t>$not</a:t>
            </a:r>
            <a:r>
              <a:rPr sz="1800" b="1" spc="-15" dirty="0">
                <a:latin typeface="Courier New"/>
                <a:cs typeface="Courier New"/>
              </a:rPr>
              <a:t>e</a:t>
            </a:r>
            <a:r>
              <a:rPr sz="1800" b="1" dirty="0">
                <a:latin typeface="Courier New"/>
                <a:cs typeface="Courier New"/>
              </a:rPr>
              <a:t>s</a:t>
            </a:r>
            <a:r>
              <a:rPr sz="1800" b="1" dirty="0">
                <a:latin typeface="Times New Roman"/>
                <a:cs typeface="Times New Roman"/>
              </a:rPr>
              <a:t>	</a:t>
            </a:r>
            <a:r>
              <a:rPr sz="1800" b="1" dirty="0">
                <a:latin typeface="Courier New"/>
                <a:cs typeface="Courier New"/>
              </a:rPr>
              <a:t>=</a:t>
            </a:r>
            <a:r>
              <a:rPr sz="1800" b="1" dirty="0">
                <a:latin typeface="Times New Roman"/>
                <a:cs typeface="Times New Roman"/>
              </a:rPr>
              <a:t>	</a:t>
            </a:r>
            <a:r>
              <a:rPr sz="1800" b="1" spc="-15" dirty="0">
                <a:solidFill>
                  <a:srgbClr val="FF0000"/>
                </a:solidFill>
                <a:latin typeface="Courier New"/>
                <a:cs typeface="Courier New"/>
              </a:rPr>
              <a:t>ar</a:t>
            </a:r>
            <a:r>
              <a:rPr sz="1800" b="1" spc="-5" dirty="0">
                <a:solidFill>
                  <a:srgbClr val="FF0000"/>
                </a:solidFill>
                <a:latin typeface="Courier New"/>
                <a:cs typeface="Courier New"/>
              </a:rPr>
              <a:t>ra</a:t>
            </a:r>
            <a:r>
              <a:rPr sz="1800" b="1" spc="-10" dirty="0">
                <a:solidFill>
                  <a:srgbClr val="FF0000"/>
                </a:solidFill>
                <a:latin typeface="Courier New"/>
                <a:cs typeface="Courier New"/>
              </a:rPr>
              <a:t>y</a:t>
            </a:r>
            <a:r>
              <a:rPr sz="1800" b="1" spc="-5" dirty="0">
                <a:latin typeface="Courier New"/>
                <a:cs typeface="Courier New"/>
              </a:rPr>
              <a:t>(</a:t>
            </a:r>
            <a:r>
              <a:rPr sz="1800" b="1" spc="-15" dirty="0">
                <a:latin typeface="Courier New"/>
                <a:cs typeface="Courier New"/>
              </a:rPr>
              <a:t>"</a:t>
            </a:r>
            <a:r>
              <a:rPr sz="1800" b="1" spc="-5" dirty="0">
                <a:latin typeface="Courier New"/>
                <a:cs typeface="Courier New"/>
              </a:rPr>
              <a:t>Ma</a:t>
            </a:r>
            <a:r>
              <a:rPr sz="1800" b="1" spc="-15" dirty="0">
                <a:latin typeface="Courier New"/>
                <a:cs typeface="Courier New"/>
              </a:rPr>
              <a:t>r</a:t>
            </a:r>
            <a:r>
              <a:rPr sz="1800" b="1" spc="-5" dirty="0">
                <a:latin typeface="Courier New"/>
                <a:cs typeface="Courier New"/>
              </a:rPr>
              <a:t>i</a:t>
            </a:r>
            <a:r>
              <a:rPr sz="1800" b="1" spc="-15" dirty="0">
                <a:latin typeface="Courier New"/>
                <a:cs typeface="Courier New"/>
              </a:rPr>
              <a:t>e</a:t>
            </a:r>
            <a:r>
              <a:rPr sz="1800" b="1" dirty="0">
                <a:latin typeface="Courier New"/>
                <a:cs typeface="Courier New"/>
              </a:rPr>
              <a:t>"</a:t>
            </a:r>
            <a:r>
              <a:rPr sz="1800" b="1" dirty="0">
                <a:latin typeface="Times New Roman"/>
                <a:cs typeface="Times New Roman"/>
              </a:rPr>
              <a:t>	</a:t>
            </a:r>
            <a:r>
              <a:rPr sz="1800" b="1" spc="-5" dirty="0">
                <a:latin typeface="Courier New"/>
                <a:cs typeface="Courier New"/>
              </a:rPr>
              <a:t>=</a:t>
            </a:r>
            <a:r>
              <a:rPr sz="1800" b="1" dirty="0">
                <a:latin typeface="Courier New"/>
                <a:cs typeface="Courier New"/>
              </a:rPr>
              <a:t>&gt;</a:t>
            </a:r>
            <a:r>
              <a:rPr sz="1800" b="1" dirty="0">
                <a:latin typeface="Times New Roman"/>
                <a:cs typeface="Times New Roman"/>
              </a:rPr>
              <a:t>	</a:t>
            </a:r>
            <a:r>
              <a:rPr sz="1800" b="1" spc="-15" dirty="0">
                <a:latin typeface="Courier New"/>
                <a:cs typeface="Courier New"/>
              </a:rPr>
              <a:t>1</a:t>
            </a:r>
            <a:r>
              <a:rPr sz="1800" b="1" spc="-5" dirty="0">
                <a:latin typeface="Courier New"/>
                <a:cs typeface="Courier New"/>
              </a:rPr>
              <a:t>4</a:t>
            </a:r>
            <a:r>
              <a:rPr sz="1800" b="1" dirty="0">
                <a:latin typeface="Courier New"/>
                <a:cs typeface="Courier New"/>
              </a:rPr>
              <a:t>,</a:t>
            </a:r>
            <a:r>
              <a:rPr sz="1800" b="1" dirty="0">
                <a:latin typeface="Times New Roman"/>
                <a:cs typeface="Times New Roman"/>
              </a:rPr>
              <a:t>	</a:t>
            </a:r>
            <a:r>
              <a:rPr sz="1800" b="1" spc="-5" dirty="0">
                <a:latin typeface="Courier New"/>
                <a:cs typeface="Courier New"/>
              </a:rPr>
              <a:t>"</a:t>
            </a:r>
            <a:r>
              <a:rPr sz="1800" b="1" spc="-15" dirty="0">
                <a:latin typeface="Courier New"/>
                <a:cs typeface="Courier New"/>
              </a:rPr>
              <a:t>Pa</a:t>
            </a:r>
            <a:r>
              <a:rPr sz="1800" b="1" spc="-5" dirty="0">
                <a:latin typeface="Courier New"/>
                <a:cs typeface="Courier New"/>
              </a:rPr>
              <a:t>ul</a:t>
            </a:r>
            <a:r>
              <a:rPr sz="1800" b="1" dirty="0">
                <a:latin typeface="Courier New"/>
                <a:cs typeface="Courier New"/>
              </a:rPr>
              <a:t>"</a:t>
            </a:r>
            <a:r>
              <a:rPr sz="1800" b="1" dirty="0">
                <a:latin typeface="Times New Roman"/>
                <a:cs typeface="Times New Roman"/>
              </a:rPr>
              <a:t>	</a:t>
            </a:r>
            <a:r>
              <a:rPr sz="1800" b="1" spc="-15" dirty="0">
                <a:latin typeface="Courier New"/>
                <a:cs typeface="Courier New"/>
              </a:rPr>
              <a:t>=</a:t>
            </a:r>
            <a:r>
              <a:rPr sz="1800" b="1" dirty="0">
                <a:latin typeface="Courier New"/>
                <a:cs typeface="Courier New"/>
              </a:rPr>
              <a:t>&gt;</a:t>
            </a:r>
            <a:r>
              <a:rPr sz="1800" b="1" dirty="0">
                <a:latin typeface="Times New Roman"/>
                <a:cs typeface="Times New Roman"/>
              </a:rPr>
              <a:t>	</a:t>
            </a:r>
            <a:r>
              <a:rPr sz="1800" b="1" spc="-15" dirty="0">
                <a:latin typeface="Courier New"/>
                <a:cs typeface="Courier New"/>
              </a:rPr>
              <a:t>1</a:t>
            </a:r>
            <a:r>
              <a:rPr sz="1800" b="1" spc="-5" dirty="0">
                <a:latin typeface="Courier New"/>
                <a:cs typeface="Courier New"/>
              </a:rPr>
              <a:t>2</a:t>
            </a:r>
            <a:r>
              <a:rPr sz="1800" b="1" dirty="0">
                <a:latin typeface="Courier New"/>
                <a:cs typeface="Courier New"/>
              </a:rPr>
              <a:t>,</a:t>
            </a:r>
            <a:r>
              <a:rPr sz="1800" b="1" dirty="0">
                <a:latin typeface="Times New Roman"/>
                <a:cs typeface="Times New Roman"/>
              </a:rPr>
              <a:t>	</a:t>
            </a:r>
            <a:r>
              <a:rPr sz="1800" b="1" spc="-5" dirty="0">
                <a:latin typeface="Courier New"/>
                <a:cs typeface="Courier New"/>
              </a:rPr>
              <a:t>"P</a:t>
            </a:r>
            <a:r>
              <a:rPr sz="1800" b="1" spc="-15" dirty="0">
                <a:latin typeface="Courier New"/>
                <a:cs typeface="Courier New"/>
              </a:rPr>
              <a:t>i</a:t>
            </a:r>
            <a:r>
              <a:rPr sz="1800" b="1" spc="-5" dirty="0">
                <a:latin typeface="Courier New"/>
                <a:cs typeface="Courier New"/>
              </a:rPr>
              <a:t>e</a:t>
            </a:r>
            <a:r>
              <a:rPr sz="1800" b="1" spc="-15" dirty="0">
                <a:latin typeface="Courier New"/>
                <a:cs typeface="Courier New"/>
              </a:rPr>
              <a:t>r</a:t>
            </a:r>
            <a:r>
              <a:rPr sz="1800" b="1" spc="-5" dirty="0">
                <a:latin typeface="Courier New"/>
                <a:cs typeface="Courier New"/>
              </a:rPr>
              <a:t>re</a:t>
            </a:r>
            <a:r>
              <a:rPr sz="1800" b="1" dirty="0">
                <a:latin typeface="Courier New"/>
                <a:cs typeface="Courier New"/>
              </a:rPr>
              <a:t>"</a:t>
            </a:r>
            <a:r>
              <a:rPr sz="1800" b="1" dirty="0">
                <a:latin typeface="Times New Roman"/>
                <a:cs typeface="Times New Roman"/>
              </a:rPr>
              <a:t>	</a:t>
            </a:r>
            <a:r>
              <a:rPr sz="1800" b="1" spc="-15" dirty="0">
                <a:latin typeface="Courier New"/>
                <a:cs typeface="Courier New"/>
              </a:rPr>
              <a:t>=</a:t>
            </a:r>
            <a:r>
              <a:rPr sz="1800" b="1" dirty="0">
                <a:latin typeface="Courier New"/>
                <a:cs typeface="Courier New"/>
              </a:rPr>
              <a:t>&gt;</a:t>
            </a:r>
            <a:r>
              <a:rPr sz="1800" b="1" dirty="0">
                <a:latin typeface="Times New Roman"/>
                <a:cs typeface="Times New Roman"/>
              </a:rPr>
              <a:t>	</a:t>
            </a:r>
            <a:r>
              <a:rPr sz="1800" b="1" spc="-5" dirty="0">
                <a:latin typeface="Courier New"/>
                <a:cs typeface="Courier New"/>
              </a:rPr>
              <a:t>7</a:t>
            </a:r>
            <a:r>
              <a:rPr sz="1800" b="1" spc="-15" dirty="0">
                <a:latin typeface="Courier New"/>
                <a:cs typeface="Courier New"/>
              </a:rPr>
              <a:t>)</a:t>
            </a:r>
            <a:r>
              <a:rPr sz="1800" b="1" dirty="0">
                <a:latin typeface="Courier New"/>
                <a:cs typeface="Courier New"/>
              </a:rPr>
              <a:t>;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750">
              <a:latin typeface="Times New Roman"/>
              <a:cs typeface="Times New Roman"/>
            </a:endParaRPr>
          </a:p>
          <a:p>
            <a:pPr marL="98425">
              <a:lnSpc>
                <a:spcPts val="2130"/>
              </a:lnSpc>
              <a:tabLst>
                <a:tab pos="2282825" algn="l"/>
                <a:tab pos="2557145" algn="l"/>
                <a:tab pos="3100705" algn="l"/>
                <a:tab pos="5149215" algn="l"/>
                <a:tab pos="5422265" algn="l"/>
              </a:tabLst>
            </a:pPr>
            <a:r>
              <a:rPr sz="1800" b="1" spc="-5" dirty="0">
                <a:solidFill>
                  <a:srgbClr val="FF0000"/>
                </a:solidFill>
                <a:latin typeface="Courier New"/>
                <a:cs typeface="Courier New"/>
              </a:rPr>
              <a:t>$n</a:t>
            </a:r>
            <a:r>
              <a:rPr sz="1800" b="1" spc="-10" dirty="0">
                <a:solidFill>
                  <a:srgbClr val="FF0000"/>
                </a:solidFill>
                <a:latin typeface="Courier New"/>
                <a:cs typeface="Courier New"/>
              </a:rPr>
              <a:t>o</a:t>
            </a:r>
            <a:r>
              <a:rPr sz="1800" b="1" spc="-5" dirty="0">
                <a:solidFill>
                  <a:srgbClr val="FF0000"/>
                </a:solidFill>
                <a:latin typeface="Courier New"/>
                <a:cs typeface="Courier New"/>
              </a:rPr>
              <a:t>t</a:t>
            </a:r>
            <a:r>
              <a:rPr sz="1800" b="1" spc="-15" dirty="0">
                <a:solidFill>
                  <a:srgbClr val="FF0000"/>
                </a:solidFill>
                <a:latin typeface="Courier New"/>
                <a:cs typeface="Courier New"/>
              </a:rPr>
              <a:t>e</a:t>
            </a:r>
            <a:r>
              <a:rPr sz="1800" b="1" spc="-5" dirty="0">
                <a:solidFill>
                  <a:srgbClr val="FF0000"/>
                </a:solidFill>
                <a:latin typeface="Courier New"/>
                <a:cs typeface="Courier New"/>
              </a:rPr>
              <a:t>s</a:t>
            </a:r>
            <a:r>
              <a:rPr sz="1800" b="1" spc="-15" dirty="0">
                <a:solidFill>
                  <a:srgbClr val="FF0000"/>
                </a:solidFill>
                <a:latin typeface="Courier New"/>
                <a:cs typeface="Courier New"/>
              </a:rPr>
              <a:t>[</a:t>
            </a:r>
            <a:r>
              <a:rPr sz="1800" b="1" spc="-15" dirty="0">
                <a:latin typeface="Courier New"/>
                <a:cs typeface="Courier New"/>
              </a:rPr>
              <a:t>"</a:t>
            </a:r>
            <a:r>
              <a:rPr sz="1800" b="1" spc="-5" dirty="0">
                <a:latin typeface="Courier New"/>
                <a:cs typeface="Courier New"/>
              </a:rPr>
              <a:t>M</a:t>
            </a:r>
            <a:r>
              <a:rPr sz="1800" b="1" spc="-15" dirty="0">
                <a:latin typeface="Courier New"/>
                <a:cs typeface="Courier New"/>
              </a:rPr>
              <a:t>ar</a:t>
            </a:r>
            <a:r>
              <a:rPr sz="1800" b="1" spc="-5" dirty="0">
                <a:latin typeface="Courier New"/>
                <a:cs typeface="Courier New"/>
              </a:rPr>
              <a:t>ie</a:t>
            </a:r>
            <a:r>
              <a:rPr sz="1800" b="1" spc="-20" dirty="0">
                <a:latin typeface="Courier New"/>
                <a:cs typeface="Courier New"/>
              </a:rPr>
              <a:t>"</a:t>
            </a:r>
            <a:r>
              <a:rPr sz="1800" b="1" dirty="0">
                <a:solidFill>
                  <a:srgbClr val="FF0000"/>
                </a:solidFill>
                <a:latin typeface="Courier New"/>
                <a:cs typeface="Courier New"/>
              </a:rPr>
              <a:t>]</a:t>
            </a:r>
            <a:r>
              <a:rPr sz="1800" b="1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1800" b="1" dirty="0">
                <a:latin typeface="Courier New"/>
                <a:cs typeface="Courier New"/>
              </a:rPr>
              <a:t>=</a:t>
            </a:r>
            <a:r>
              <a:rPr sz="1800" b="1" dirty="0">
                <a:latin typeface="Times New Roman"/>
                <a:cs typeface="Times New Roman"/>
              </a:rPr>
              <a:t>	</a:t>
            </a:r>
            <a:r>
              <a:rPr sz="1800" b="1" spc="-20" dirty="0">
                <a:latin typeface="Courier New"/>
                <a:cs typeface="Courier New"/>
              </a:rPr>
              <a:t>1</a:t>
            </a:r>
            <a:r>
              <a:rPr sz="1800" b="1" spc="-5" dirty="0">
                <a:latin typeface="Courier New"/>
                <a:cs typeface="Courier New"/>
              </a:rPr>
              <a:t>4</a:t>
            </a:r>
            <a:r>
              <a:rPr sz="1800" b="1" dirty="0">
                <a:latin typeface="Courier New"/>
                <a:cs typeface="Courier New"/>
              </a:rPr>
              <a:t>;</a:t>
            </a:r>
            <a:r>
              <a:rPr sz="1800" b="1" dirty="0">
                <a:latin typeface="Times New Roman"/>
                <a:cs typeface="Times New Roman"/>
              </a:rPr>
              <a:t>	</a:t>
            </a:r>
            <a:r>
              <a:rPr sz="1800" b="1" spc="-5" dirty="0">
                <a:solidFill>
                  <a:srgbClr val="FF0000"/>
                </a:solidFill>
                <a:latin typeface="Courier New"/>
                <a:cs typeface="Courier New"/>
              </a:rPr>
              <a:t>$n</a:t>
            </a:r>
            <a:r>
              <a:rPr sz="1800" b="1" spc="-20" dirty="0">
                <a:solidFill>
                  <a:srgbClr val="FF0000"/>
                </a:solidFill>
                <a:latin typeface="Courier New"/>
                <a:cs typeface="Courier New"/>
              </a:rPr>
              <a:t>o</a:t>
            </a:r>
            <a:r>
              <a:rPr sz="1800" b="1" spc="-5" dirty="0">
                <a:solidFill>
                  <a:srgbClr val="FF0000"/>
                </a:solidFill>
                <a:latin typeface="Courier New"/>
                <a:cs typeface="Courier New"/>
              </a:rPr>
              <a:t>t</a:t>
            </a:r>
            <a:r>
              <a:rPr sz="1800" b="1" spc="-15" dirty="0">
                <a:solidFill>
                  <a:srgbClr val="FF0000"/>
                </a:solidFill>
                <a:latin typeface="Courier New"/>
                <a:cs typeface="Courier New"/>
              </a:rPr>
              <a:t>e</a:t>
            </a:r>
            <a:r>
              <a:rPr sz="1800" b="1" spc="-5" dirty="0">
                <a:solidFill>
                  <a:srgbClr val="FF0000"/>
                </a:solidFill>
                <a:latin typeface="Courier New"/>
                <a:cs typeface="Courier New"/>
              </a:rPr>
              <a:t>s[</a:t>
            </a:r>
            <a:r>
              <a:rPr sz="1800" b="1" spc="-15" dirty="0">
                <a:latin typeface="Courier New"/>
                <a:cs typeface="Courier New"/>
              </a:rPr>
              <a:t>"</a:t>
            </a:r>
            <a:r>
              <a:rPr sz="1800" b="1" spc="-5" dirty="0">
                <a:latin typeface="Courier New"/>
                <a:cs typeface="Courier New"/>
              </a:rPr>
              <a:t>P</a:t>
            </a:r>
            <a:r>
              <a:rPr sz="1800" b="1" spc="-15" dirty="0">
                <a:latin typeface="Courier New"/>
                <a:cs typeface="Courier New"/>
              </a:rPr>
              <a:t>au</a:t>
            </a:r>
            <a:r>
              <a:rPr sz="1800" b="1" spc="-5" dirty="0">
                <a:latin typeface="Courier New"/>
                <a:cs typeface="Courier New"/>
              </a:rPr>
              <a:t>l</a:t>
            </a:r>
            <a:r>
              <a:rPr sz="1800" b="1" spc="-10" dirty="0">
                <a:latin typeface="Courier New"/>
                <a:cs typeface="Courier New"/>
              </a:rPr>
              <a:t>"</a:t>
            </a:r>
            <a:r>
              <a:rPr sz="1800" b="1" dirty="0">
                <a:solidFill>
                  <a:srgbClr val="FF0000"/>
                </a:solidFill>
                <a:latin typeface="Courier New"/>
                <a:cs typeface="Courier New"/>
              </a:rPr>
              <a:t>]</a:t>
            </a:r>
            <a:r>
              <a:rPr sz="1800" b="1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1800" b="1" dirty="0">
                <a:latin typeface="Courier New"/>
                <a:cs typeface="Courier New"/>
              </a:rPr>
              <a:t>=</a:t>
            </a:r>
            <a:r>
              <a:rPr sz="1800" b="1" dirty="0">
                <a:latin typeface="Times New Roman"/>
                <a:cs typeface="Times New Roman"/>
              </a:rPr>
              <a:t>	</a:t>
            </a:r>
            <a:r>
              <a:rPr sz="1800" b="1" spc="-5" dirty="0">
                <a:latin typeface="Courier New"/>
                <a:cs typeface="Courier New"/>
              </a:rPr>
              <a:t>1</a:t>
            </a:r>
            <a:r>
              <a:rPr sz="1800" b="1" spc="-20" dirty="0">
                <a:latin typeface="Courier New"/>
                <a:cs typeface="Courier New"/>
              </a:rPr>
              <a:t>2</a:t>
            </a:r>
            <a:r>
              <a:rPr sz="1800" b="1" dirty="0">
                <a:latin typeface="Courier New"/>
                <a:cs typeface="Courier New"/>
              </a:rPr>
              <a:t>;</a:t>
            </a:r>
            <a:endParaRPr sz="1800">
              <a:latin typeface="Courier New"/>
              <a:cs typeface="Courier New"/>
            </a:endParaRPr>
          </a:p>
          <a:p>
            <a:pPr marL="98425">
              <a:lnSpc>
                <a:spcPts val="2130"/>
              </a:lnSpc>
              <a:tabLst>
                <a:tab pos="2419985" algn="l"/>
                <a:tab pos="2692400" algn="l"/>
              </a:tabLst>
            </a:pPr>
            <a:r>
              <a:rPr sz="1800" b="1" spc="-5" dirty="0">
                <a:solidFill>
                  <a:srgbClr val="FF0000"/>
                </a:solidFill>
                <a:latin typeface="Courier New"/>
                <a:cs typeface="Courier New"/>
              </a:rPr>
              <a:t>$not</a:t>
            </a:r>
            <a:r>
              <a:rPr sz="1800" b="1" spc="-15" dirty="0">
                <a:solidFill>
                  <a:srgbClr val="FF0000"/>
                </a:solidFill>
                <a:latin typeface="Courier New"/>
                <a:cs typeface="Courier New"/>
              </a:rPr>
              <a:t>e</a:t>
            </a:r>
            <a:r>
              <a:rPr sz="1800" b="1" spc="-5" dirty="0">
                <a:solidFill>
                  <a:srgbClr val="FF0000"/>
                </a:solidFill>
                <a:latin typeface="Courier New"/>
                <a:cs typeface="Courier New"/>
              </a:rPr>
              <a:t>s</a:t>
            </a:r>
            <a:r>
              <a:rPr sz="1800" b="1" spc="-10" dirty="0">
                <a:solidFill>
                  <a:srgbClr val="FF0000"/>
                </a:solidFill>
                <a:latin typeface="Courier New"/>
                <a:cs typeface="Courier New"/>
              </a:rPr>
              <a:t>[</a:t>
            </a:r>
            <a:r>
              <a:rPr sz="1800" b="1" spc="-15" dirty="0">
                <a:latin typeface="Courier New"/>
                <a:cs typeface="Courier New"/>
              </a:rPr>
              <a:t>"</a:t>
            </a:r>
            <a:r>
              <a:rPr sz="1800" b="1" spc="-5" dirty="0">
                <a:latin typeface="Courier New"/>
                <a:cs typeface="Courier New"/>
              </a:rPr>
              <a:t>P</a:t>
            </a:r>
            <a:r>
              <a:rPr sz="1800" b="1" spc="-15" dirty="0">
                <a:latin typeface="Courier New"/>
                <a:cs typeface="Courier New"/>
              </a:rPr>
              <a:t>ie</a:t>
            </a:r>
            <a:r>
              <a:rPr sz="1800" b="1" spc="-5" dirty="0">
                <a:latin typeface="Courier New"/>
                <a:cs typeface="Courier New"/>
              </a:rPr>
              <a:t>rr</a:t>
            </a:r>
            <a:r>
              <a:rPr sz="1800" b="1" spc="-15" dirty="0">
                <a:latin typeface="Courier New"/>
                <a:cs typeface="Courier New"/>
              </a:rPr>
              <a:t>e</a:t>
            </a:r>
            <a:r>
              <a:rPr sz="1800" b="1" dirty="0">
                <a:latin typeface="Courier New"/>
                <a:cs typeface="Courier New"/>
              </a:rPr>
              <a:t>"</a:t>
            </a:r>
            <a:r>
              <a:rPr sz="1800" b="1" dirty="0">
                <a:solidFill>
                  <a:srgbClr val="FF0000"/>
                </a:solidFill>
                <a:latin typeface="Courier New"/>
                <a:cs typeface="Courier New"/>
              </a:rPr>
              <a:t>]</a:t>
            </a:r>
            <a:r>
              <a:rPr sz="1800" b="1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1800" b="1" dirty="0">
                <a:latin typeface="Courier New"/>
                <a:cs typeface="Courier New"/>
              </a:rPr>
              <a:t>=</a:t>
            </a:r>
            <a:r>
              <a:rPr sz="1800" b="1" dirty="0">
                <a:latin typeface="Times New Roman"/>
                <a:cs typeface="Times New Roman"/>
              </a:rPr>
              <a:t>	</a:t>
            </a:r>
            <a:r>
              <a:rPr sz="1800" b="1" spc="-5" dirty="0">
                <a:latin typeface="Courier New"/>
                <a:cs typeface="Courier New"/>
              </a:rPr>
              <a:t>7;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84019" y="2439924"/>
            <a:ext cx="7231380" cy="1473835"/>
          </a:xfrm>
          <a:prstGeom prst="rect">
            <a:avLst/>
          </a:prstGeom>
          <a:ln w="9143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5725">
              <a:lnSpc>
                <a:spcPts val="2130"/>
              </a:lnSpc>
              <a:tabLst>
                <a:tab pos="768350" algn="l"/>
              </a:tabLst>
            </a:pPr>
            <a:r>
              <a:rPr sz="1800" b="1" spc="-5" dirty="0">
                <a:latin typeface="Courier New"/>
                <a:cs typeface="Courier New"/>
              </a:rPr>
              <a:t>ec</a:t>
            </a:r>
            <a:r>
              <a:rPr sz="1800" b="1" spc="-15" dirty="0">
                <a:latin typeface="Courier New"/>
                <a:cs typeface="Courier New"/>
              </a:rPr>
              <a:t>h</a:t>
            </a:r>
            <a:r>
              <a:rPr sz="1800" b="1" dirty="0">
                <a:latin typeface="Courier New"/>
                <a:cs typeface="Courier New"/>
              </a:rPr>
              <a:t>o</a:t>
            </a:r>
            <a:r>
              <a:rPr sz="1800" b="1" dirty="0">
                <a:latin typeface="Times New Roman"/>
                <a:cs typeface="Times New Roman"/>
              </a:rPr>
              <a:t>	</a:t>
            </a:r>
            <a:r>
              <a:rPr sz="1800" b="1" spc="-5" dirty="0">
                <a:latin typeface="Courier New"/>
                <a:cs typeface="Courier New"/>
              </a:rPr>
              <a:t>"&lt;</a:t>
            </a:r>
            <a:r>
              <a:rPr sz="1800" b="1" spc="-15" dirty="0">
                <a:latin typeface="Courier New"/>
                <a:cs typeface="Courier New"/>
              </a:rPr>
              <a:t>t</a:t>
            </a:r>
            <a:r>
              <a:rPr sz="1800" b="1" spc="-5" dirty="0">
                <a:latin typeface="Courier New"/>
                <a:cs typeface="Courier New"/>
              </a:rPr>
              <a:t>a</a:t>
            </a:r>
            <a:r>
              <a:rPr sz="1800" b="1" spc="-15" dirty="0">
                <a:latin typeface="Courier New"/>
                <a:cs typeface="Courier New"/>
              </a:rPr>
              <a:t>bl</a:t>
            </a:r>
            <a:r>
              <a:rPr sz="1800" b="1" spc="-5" dirty="0">
                <a:latin typeface="Courier New"/>
                <a:cs typeface="Courier New"/>
              </a:rPr>
              <a:t>e&gt;</a:t>
            </a:r>
            <a:r>
              <a:rPr sz="1800" b="1" spc="-15" dirty="0">
                <a:latin typeface="Courier New"/>
                <a:cs typeface="Courier New"/>
              </a:rPr>
              <a:t>"</a:t>
            </a:r>
            <a:r>
              <a:rPr sz="1800" b="1" dirty="0">
                <a:latin typeface="Courier New"/>
                <a:cs typeface="Courier New"/>
              </a:rPr>
              <a:t>;</a:t>
            </a:r>
            <a:endParaRPr sz="1800">
              <a:latin typeface="Courier New"/>
              <a:cs typeface="Courier New"/>
            </a:endParaRPr>
          </a:p>
          <a:p>
            <a:pPr marL="85725">
              <a:lnSpc>
                <a:spcPts val="2095"/>
              </a:lnSpc>
              <a:tabLst>
                <a:tab pos="1178560" algn="l"/>
                <a:tab pos="2269490" algn="l"/>
                <a:tab pos="2679065" algn="l"/>
                <a:tab pos="3497579" algn="l"/>
                <a:tab pos="3907154" algn="l"/>
                <a:tab pos="5137150" algn="l"/>
              </a:tabLst>
            </a:pPr>
            <a:r>
              <a:rPr sz="1800" b="1" spc="-5" dirty="0">
                <a:solidFill>
                  <a:srgbClr val="FF0000"/>
                </a:solidFill>
                <a:latin typeface="Courier New"/>
                <a:cs typeface="Courier New"/>
              </a:rPr>
              <a:t>fo</a:t>
            </a:r>
            <a:r>
              <a:rPr sz="1800" b="1" spc="-15" dirty="0">
                <a:solidFill>
                  <a:srgbClr val="FF0000"/>
                </a:solidFill>
                <a:latin typeface="Courier New"/>
                <a:cs typeface="Courier New"/>
              </a:rPr>
              <a:t>r</a:t>
            </a:r>
            <a:r>
              <a:rPr sz="1800" b="1" spc="-5" dirty="0">
                <a:solidFill>
                  <a:srgbClr val="FF0000"/>
                </a:solidFill>
                <a:latin typeface="Courier New"/>
                <a:cs typeface="Courier New"/>
              </a:rPr>
              <a:t>e</a:t>
            </a:r>
            <a:r>
              <a:rPr sz="1800" b="1" spc="-15" dirty="0">
                <a:solidFill>
                  <a:srgbClr val="FF0000"/>
                </a:solidFill>
                <a:latin typeface="Courier New"/>
                <a:cs typeface="Courier New"/>
              </a:rPr>
              <a:t>a</a:t>
            </a:r>
            <a:r>
              <a:rPr sz="1800" b="1" spc="-5" dirty="0">
                <a:solidFill>
                  <a:srgbClr val="FF0000"/>
                </a:solidFill>
                <a:latin typeface="Courier New"/>
                <a:cs typeface="Courier New"/>
              </a:rPr>
              <a:t>c</a:t>
            </a:r>
            <a:r>
              <a:rPr sz="1800" b="1" dirty="0">
                <a:solidFill>
                  <a:srgbClr val="FF0000"/>
                </a:solidFill>
                <a:latin typeface="Courier New"/>
                <a:cs typeface="Courier New"/>
              </a:rPr>
              <a:t>h</a:t>
            </a:r>
            <a:r>
              <a:rPr sz="1800" b="1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1800" b="1" spc="-5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800" b="1" spc="-15" dirty="0">
                <a:solidFill>
                  <a:srgbClr val="FF0000"/>
                </a:solidFill>
                <a:latin typeface="Courier New"/>
                <a:cs typeface="Courier New"/>
              </a:rPr>
              <a:t>$n</a:t>
            </a:r>
            <a:r>
              <a:rPr sz="1800" b="1" spc="-5" dirty="0">
                <a:solidFill>
                  <a:srgbClr val="FF0000"/>
                </a:solidFill>
                <a:latin typeface="Courier New"/>
                <a:cs typeface="Courier New"/>
              </a:rPr>
              <a:t>ot</a:t>
            </a:r>
            <a:r>
              <a:rPr sz="1800" b="1" spc="-15" dirty="0">
                <a:solidFill>
                  <a:srgbClr val="FF0000"/>
                </a:solidFill>
                <a:latin typeface="Courier New"/>
                <a:cs typeface="Courier New"/>
              </a:rPr>
              <a:t>e</a:t>
            </a:r>
            <a:r>
              <a:rPr sz="1800" b="1" dirty="0">
                <a:solidFill>
                  <a:srgbClr val="FF0000"/>
                </a:solidFill>
                <a:latin typeface="Courier New"/>
                <a:cs typeface="Courier New"/>
              </a:rPr>
              <a:t>s</a:t>
            </a:r>
            <a:r>
              <a:rPr sz="1800" b="1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1800" b="1" spc="-5" dirty="0">
                <a:solidFill>
                  <a:srgbClr val="FF0000"/>
                </a:solidFill>
                <a:latin typeface="Courier New"/>
                <a:cs typeface="Courier New"/>
              </a:rPr>
              <a:t>a</a:t>
            </a:r>
            <a:r>
              <a:rPr sz="1800" b="1" dirty="0">
                <a:solidFill>
                  <a:srgbClr val="FF0000"/>
                </a:solidFill>
                <a:latin typeface="Courier New"/>
                <a:cs typeface="Courier New"/>
              </a:rPr>
              <a:t>s</a:t>
            </a:r>
            <a:r>
              <a:rPr sz="1800" b="1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1800" b="1" spc="-5" dirty="0">
                <a:solidFill>
                  <a:srgbClr val="FF0000"/>
                </a:solidFill>
                <a:latin typeface="Courier New"/>
                <a:cs typeface="Courier New"/>
              </a:rPr>
              <a:t>$</a:t>
            </a:r>
            <a:r>
              <a:rPr sz="1800" b="1" spc="-15" dirty="0">
                <a:solidFill>
                  <a:srgbClr val="FF0000"/>
                </a:solidFill>
                <a:latin typeface="Courier New"/>
                <a:cs typeface="Courier New"/>
              </a:rPr>
              <a:t>cl</a:t>
            </a:r>
            <a:r>
              <a:rPr sz="1800" b="1" spc="-5" dirty="0">
                <a:solidFill>
                  <a:srgbClr val="FF0000"/>
                </a:solidFill>
                <a:latin typeface="Courier New"/>
                <a:cs typeface="Courier New"/>
              </a:rPr>
              <a:t>e</a:t>
            </a:r>
            <a:r>
              <a:rPr sz="1800" b="1" dirty="0">
                <a:solidFill>
                  <a:srgbClr val="FF0000"/>
                </a:solidFill>
                <a:latin typeface="Courier New"/>
                <a:cs typeface="Courier New"/>
              </a:rPr>
              <a:t>f</a:t>
            </a:r>
            <a:r>
              <a:rPr sz="1800" b="1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1800" b="1" spc="-5" dirty="0">
                <a:solidFill>
                  <a:srgbClr val="FF0000"/>
                </a:solidFill>
                <a:latin typeface="Courier New"/>
                <a:cs typeface="Courier New"/>
              </a:rPr>
              <a:t>=</a:t>
            </a:r>
            <a:r>
              <a:rPr sz="1800" b="1" dirty="0">
                <a:solidFill>
                  <a:srgbClr val="FF0000"/>
                </a:solidFill>
                <a:latin typeface="Courier New"/>
                <a:cs typeface="Courier New"/>
              </a:rPr>
              <a:t>&gt;</a:t>
            </a:r>
            <a:r>
              <a:rPr sz="1800" b="1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1800" b="1" spc="-5" dirty="0">
                <a:solidFill>
                  <a:srgbClr val="FF0000"/>
                </a:solidFill>
                <a:latin typeface="Courier New"/>
                <a:cs typeface="Courier New"/>
              </a:rPr>
              <a:t>$</a:t>
            </a:r>
            <a:r>
              <a:rPr sz="1800" b="1" spc="-15" dirty="0">
                <a:solidFill>
                  <a:srgbClr val="FF0000"/>
                </a:solidFill>
                <a:latin typeface="Courier New"/>
                <a:cs typeface="Courier New"/>
              </a:rPr>
              <a:t>v</a:t>
            </a:r>
            <a:r>
              <a:rPr sz="1800" b="1" spc="-5" dirty="0">
                <a:solidFill>
                  <a:srgbClr val="FF0000"/>
                </a:solidFill>
                <a:latin typeface="Courier New"/>
                <a:cs typeface="Courier New"/>
              </a:rPr>
              <a:t>a</a:t>
            </a:r>
            <a:r>
              <a:rPr sz="1800" b="1" spc="-15" dirty="0">
                <a:solidFill>
                  <a:srgbClr val="FF0000"/>
                </a:solidFill>
                <a:latin typeface="Courier New"/>
                <a:cs typeface="Courier New"/>
              </a:rPr>
              <a:t>le</a:t>
            </a:r>
            <a:r>
              <a:rPr sz="1800" b="1" spc="-5" dirty="0">
                <a:solidFill>
                  <a:srgbClr val="FF0000"/>
                </a:solidFill>
                <a:latin typeface="Courier New"/>
                <a:cs typeface="Courier New"/>
              </a:rPr>
              <a:t>ur</a:t>
            </a:r>
            <a:r>
              <a:rPr sz="1800" b="1" dirty="0">
                <a:solidFill>
                  <a:srgbClr val="FF0000"/>
                </a:solidFill>
                <a:latin typeface="Courier New"/>
                <a:cs typeface="Courier New"/>
              </a:rPr>
              <a:t>)</a:t>
            </a:r>
            <a:r>
              <a:rPr sz="1800" b="1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1800" b="1" dirty="0"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360045">
              <a:lnSpc>
                <a:spcPts val="2095"/>
              </a:lnSpc>
              <a:tabLst>
                <a:tab pos="1043940" algn="l"/>
              </a:tabLst>
            </a:pPr>
            <a:r>
              <a:rPr sz="1800" b="1" spc="-10" dirty="0">
                <a:latin typeface="Courier New"/>
                <a:cs typeface="Courier New"/>
              </a:rPr>
              <a:t>e</a:t>
            </a:r>
            <a:r>
              <a:rPr sz="1800" b="1" spc="-5" dirty="0">
                <a:latin typeface="Courier New"/>
                <a:cs typeface="Courier New"/>
              </a:rPr>
              <a:t>c</a:t>
            </a:r>
            <a:r>
              <a:rPr sz="1800" b="1" spc="-10" dirty="0">
                <a:latin typeface="Courier New"/>
                <a:cs typeface="Courier New"/>
              </a:rPr>
              <a:t>h</a:t>
            </a:r>
            <a:r>
              <a:rPr sz="1800" b="1" dirty="0">
                <a:latin typeface="Courier New"/>
                <a:cs typeface="Courier New"/>
              </a:rPr>
              <a:t>o</a:t>
            </a:r>
            <a:r>
              <a:rPr sz="1800" b="1" dirty="0">
                <a:latin typeface="Times New Roman"/>
                <a:cs typeface="Times New Roman"/>
              </a:rPr>
              <a:t>	</a:t>
            </a:r>
            <a:r>
              <a:rPr sz="1800" b="1" spc="-5" dirty="0">
                <a:latin typeface="Courier New"/>
                <a:cs typeface="Courier New"/>
              </a:rPr>
              <a:t>"&lt;</a:t>
            </a:r>
            <a:r>
              <a:rPr sz="1800" b="1" spc="-15" dirty="0">
                <a:latin typeface="Courier New"/>
                <a:cs typeface="Courier New"/>
              </a:rPr>
              <a:t>t</a:t>
            </a:r>
            <a:r>
              <a:rPr sz="1800" b="1" spc="-10" dirty="0">
                <a:latin typeface="Courier New"/>
                <a:cs typeface="Courier New"/>
              </a:rPr>
              <a:t>r</a:t>
            </a:r>
            <a:r>
              <a:rPr sz="1800" b="1" spc="-5" dirty="0">
                <a:latin typeface="Courier New"/>
                <a:cs typeface="Courier New"/>
              </a:rPr>
              <a:t>&gt;&lt;td</a:t>
            </a:r>
            <a:r>
              <a:rPr sz="1800" b="1" spc="-15" dirty="0">
                <a:latin typeface="Courier New"/>
                <a:cs typeface="Courier New"/>
              </a:rPr>
              <a:t>&gt;</a:t>
            </a:r>
            <a:r>
              <a:rPr sz="1800" b="1" spc="-5" dirty="0">
                <a:latin typeface="Courier New"/>
                <a:cs typeface="Courier New"/>
              </a:rPr>
              <a:t>$cle</a:t>
            </a:r>
            <a:r>
              <a:rPr sz="1800" b="1" spc="-15" dirty="0">
                <a:latin typeface="Courier New"/>
                <a:cs typeface="Courier New"/>
              </a:rPr>
              <a:t>f</a:t>
            </a:r>
            <a:r>
              <a:rPr sz="1800" b="1" spc="-10" dirty="0">
                <a:latin typeface="Courier New"/>
                <a:cs typeface="Courier New"/>
              </a:rPr>
              <a:t>&lt;</a:t>
            </a:r>
            <a:r>
              <a:rPr sz="1800" b="1" spc="-5" dirty="0">
                <a:latin typeface="Courier New"/>
                <a:cs typeface="Courier New"/>
              </a:rPr>
              <a:t>/td&gt;</a:t>
            </a:r>
            <a:r>
              <a:rPr sz="1800" b="1" spc="-15" dirty="0">
                <a:latin typeface="Courier New"/>
                <a:cs typeface="Courier New"/>
              </a:rPr>
              <a:t>&lt;</a:t>
            </a:r>
            <a:r>
              <a:rPr sz="1800" b="1" spc="-5" dirty="0">
                <a:latin typeface="Courier New"/>
                <a:cs typeface="Courier New"/>
              </a:rPr>
              <a:t>td&gt;$</a:t>
            </a:r>
            <a:r>
              <a:rPr sz="1800" b="1" spc="-15" dirty="0">
                <a:latin typeface="Courier New"/>
                <a:cs typeface="Courier New"/>
              </a:rPr>
              <a:t>v</a:t>
            </a:r>
            <a:r>
              <a:rPr sz="1800" b="1" spc="-10" dirty="0">
                <a:latin typeface="Courier New"/>
                <a:cs typeface="Courier New"/>
              </a:rPr>
              <a:t>a</a:t>
            </a:r>
            <a:r>
              <a:rPr sz="1800" b="1" spc="-5" dirty="0">
                <a:latin typeface="Courier New"/>
                <a:cs typeface="Courier New"/>
              </a:rPr>
              <a:t>leur</a:t>
            </a:r>
            <a:r>
              <a:rPr sz="1800" b="1" spc="-15" dirty="0">
                <a:latin typeface="Courier New"/>
                <a:cs typeface="Courier New"/>
              </a:rPr>
              <a:t>&lt;</a:t>
            </a:r>
            <a:r>
              <a:rPr sz="1800" b="1" spc="-5" dirty="0">
                <a:latin typeface="Courier New"/>
                <a:cs typeface="Courier New"/>
              </a:rPr>
              <a:t>/td&gt;</a:t>
            </a:r>
            <a:r>
              <a:rPr sz="1800" b="1" spc="-15" dirty="0">
                <a:latin typeface="Courier New"/>
                <a:cs typeface="Courier New"/>
              </a:rPr>
              <a:t>&lt;</a:t>
            </a:r>
            <a:r>
              <a:rPr sz="1800" b="1" spc="-10" dirty="0">
                <a:latin typeface="Courier New"/>
                <a:cs typeface="Courier New"/>
              </a:rPr>
              <a:t>/</a:t>
            </a:r>
            <a:r>
              <a:rPr sz="1800" b="1" spc="-5" dirty="0">
                <a:latin typeface="Courier New"/>
                <a:cs typeface="Courier New"/>
              </a:rPr>
              <a:t>tr</a:t>
            </a:r>
            <a:r>
              <a:rPr sz="1800" b="1" spc="-105" dirty="0">
                <a:latin typeface="Courier New"/>
                <a:cs typeface="Courier New"/>
              </a:rPr>
              <a:t>&gt;</a:t>
            </a:r>
            <a:r>
              <a:rPr sz="1800" b="1" spc="-5" dirty="0">
                <a:latin typeface="Courier New"/>
                <a:cs typeface="Courier New"/>
              </a:rPr>
              <a:t>\</a:t>
            </a:r>
            <a:r>
              <a:rPr sz="1800" b="1" spc="-15" dirty="0">
                <a:latin typeface="Courier New"/>
                <a:cs typeface="Courier New"/>
              </a:rPr>
              <a:t>n</a:t>
            </a:r>
            <a:r>
              <a:rPr sz="1800" b="1" spc="-5" dirty="0">
                <a:latin typeface="Courier New"/>
                <a:cs typeface="Courier New"/>
              </a:rPr>
              <a:t>";</a:t>
            </a:r>
            <a:endParaRPr sz="1800">
              <a:latin typeface="Courier New"/>
              <a:cs typeface="Courier New"/>
            </a:endParaRPr>
          </a:p>
          <a:p>
            <a:pPr marL="85725">
              <a:lnSpc>
                <a:spcPts val="2100"/>
              </a:lnSpc>
            </a:pPr>
            <a:r>
              <a:rPr sz="1800" b="1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  <a:p>
            <a:pPr marL="85725">
              <a:lnSpc>
                <a:spcPts val="2130"/>
              </a:lnSpc>
              <a:tabLst>
                <a:tab pos="768350" algn="l"/>
              </a:tabLst>
            </a:pPr>
            <a:r>
              <a:rPr sz="1800" b="1" spc="-5" dirty="0">
                <a:latin typeface="Courier New"/>
                <a:cs typeface="Courier New"/>
              </a:rPr>
              <a:t>ec</a:t>
            </a:r>
            <a:r>
              <a:rPr sz="1800" b="1" spc="-15" dirty="0">
                <a:latin typeface="Courier New"/>
                <a:cs typeface="Courier New"/>
              </a:rPr>
              <a:t>h</a:t>
            </a:r>
            <a:r>
              <a:rPr sz="1800" b="1" dirty="0">
                <a:latin typeface="Courier New"/>
                <a:cs typeface="Courier New"/>
              </a:rPr>
              <a:t>o</a:t>
            </a:r>
            <a:r>
              <a:rPr sz="1800" b="1" dirty="0">
                <a:latin typeface="Times New Roman"/>
                <a:cs typeface="Times New Roman"/>
              </a:rPr>
              <a:t>	</a:t>
            </a:r>
            <a:r>
              <a:rPr sz="1800" b="1" spc="-5" dirty="0">
                <a:latin typeface="Courier New"/>
                <a:cs typeface="Courier New"/>
              </a:rPr>
              <a:t>"&lt;</a:t>
            </a:r>
            <a:r>
              <a:rPr sz="1800" b="1" spc="-15" dirty="0">
                <a:latin typeface="Courier New"/>
                <a:cs typeface="Courier New"/>
              </a:rPr>
              <a:t>/</a:t>
            </a:r>
            <a:r>
              <a:rPr sz="1800" b="1" spc="-5" dirty="0">
                <a:latin typeface="Courier New"/>
                <a:cs typeface="Courier New"/>
              </a:rPr>
              <a:t>t</a:t>
            </a:r>
            <a:r>
              <a:rPr sz="1800" b="1" spc="-15" dirty="0">
                <a:latin typeface="Courier New"/>
                <a:cs typeface="Courier New"/>
              </a:rPr>
              <a:t>ab</a:t>
            </a:r>
            <a:r>
              <a:rPr sz="1800" b="1" spc="-5" dirty="0">
                <a:latin typeface="Courier New"/>
                <a:cs typeface="Courier New"/>
              </a:rPr>
              <a:t>le</a:t>
            </a:r>
            <a:r>
              <a:rPr sz="1800" b="1" spc="-15" dirty="0">
                <a:latin typeface="Courier New"/>
                <a:cs typeface="Courier New"/>
              </a:rPr>
              <a:t>&gt;</a:t>
            </a:r>
            <a:r>
              <a:rPr sz="1800" b="1" spc="-5" dirty="0">
                <a:latin typeface="Courier New"/>
                <a:cs typeface="Courier New"/>
              </a:rPr>
              <a:t>";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682495" y="4059935"/>
            <a:ext cx="7301865" cy="1938655"/>
          </a:xfrm>
          <a:custGeom>
            <a:avLst/>
            <a:gdLst/>
            <a:ahLst/>
            <a:cxnLst/>
            <a:rect l="l" t="t" r="r" b="b"/>
            <a:pathLst>
              <a:path w="7301865" h="1938654">
                <a:moveTo>
                  <a:pt x="0" y="1938527"/>
                </a:moveTo>
                <a:lnTo>
                  <a:pt x="7301483" y="1938527"/>
                </a:lnTo>
                <a:lnTo>
                  <a:pt x="7301483" y="0"/>
                </a:lnTo>
                <a:lnTo>
                  <a:pt x="0" y="0"/>
                </a:lnTo>
                <a:lnTo>
                  <a:pt x="0" y="1938527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97922" y="3817236"/>
            <a:ext cx="823594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5" dirty="0">
                <a:latin typeface="Calibri"/>
                <a:cs typeface="Calibri"/>
              </a:rPr>
              <a:t>P</a:t>
            </a:r>
            <a:r>
              <a:rPr sz="1800" spc="-10" dirty="0">
                <a:latin typeface="Calibri"/>
                <a:cs typeface="Calibri"/>
              </a:rPr>
              <a:t>a</a:t>
            </a:r>
            <a:r>
              <a:rPr sz="1800" spc="-40" dirty="0">
                <a:latin typeface="Calibri"/>
                <a:cs typeface="Calibri"/>
              </a:rPr>
              <a:t>r</a:t>
            </a:r>
            <a:r>
              <a:rPr sz="1800" spc="-30" dirty="0">
                <a:latin typeface="Calibri"/>
                <a:cs typeface="Calibri"/>
              </a:rPr>
              <a:t>c</a:t>
            </a:r>
            <a:r>
              <a:rPr sz="1800" spc="-5" dirty="0">
                <a:latin typeface="Calibri"/>
                <a:cs typeface="Calibri"/>
              </a:rPr>
              <a:t>ou</a:t>
            </a:r>
            <a:r>
              <a:rPr sz="1800" spc="-40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137702" y="3198876"/>
            <a:ext cx="462915" cy="692785"/>
          </a:xfrm>
          <a:custGeom>
            <a:avLst/>
            <a:gdLst/>
            <a:ahLst/>
            <a:cxnLst/>
            <a:rect l="l" t="t" r="r" b="b"/>
            <a:pathLst>
              <a:path w="462915" h="692785">
                <a:moveTo>
                  <a:pt x="415071" y="60013"/>
                </a:moveTo>
                <a:lnTo>
                  <a:pt x="0" y="685287"/>
                </a:lnTo>
                <a:lnTo>
                  <a:pt x="10594" y="692408"/>
                </a:lnTo>
                <a:lnTo>
                  <a:pt x="425603" y="67004"/>
                </a:lnTo>
                <a:lnTo>
                  <a:pt x="415071" y="60013"/>
                </a:lnTo>
                <a:close/>
              </a:path>
              <a:path w="462915" h="692785">
                <a:moveTo>
                  <a:pt x="456411" y="49408"/>
                </a:moveTo>
                <a:lnTo>
                  <a:pt x="422111" y="49408"/>
                </a:lnTo>
                <a:lnTo>
                  <a:pt x="432648" y="56387"/>
                </a:lnTo>
                <a:lnTo>
                  <a:pt x="425603" y="67004"/>
                </a:lnTo>
                <a:lnTo>
                  <a:pt x="452079" y="84581"/>
                </a:lnTo>
                <a:lnTo>
                  <a:pt x="456411" y="49408"/>
                </a:lnTo>
                <a:close/>
              </a:path>
              <a:path w="462915" h="692785">
                <a:moveTo>
                  <a:pt x="422111" y="49408"/>
                </a:moveTo>
                <a:lnTo>
                  <a:pt x="415071" y="60013"/>
                </a:lnTo>
                <a:lnTo>
                  <a:pt x="425603" y="67004"/>
                </a:lnTo>
                <a:lnTo>
                  <a:pt x="432648" y="56387"/>
                </a:lnTo>
                <a:lnTo>
                  <a:pt x="422111" y="49408"/>
                </a:lnTo>
                <a:close/>
              </a:path>
              <a:path w="462915" h="692785">
                <a:moveTo>
                  <a:pt x="462497" y="0"/>
                </a:moveTo>
                <a:lnTo>
                  <a:pt x="388583" y="42428"/>
                </a:lnTo>
                <a:lnTo>
                  <a:pt x="415071" y="60013"/>
                </a:lnTo>
                <a:lnTo>
                  <a:pt x="422111" y="49408"/>
                </a:lnTo>
                <a:lnTo>
                  <a:pt x="456411" y="49408"/>
                </a:lnTo>
                <a:lnTo>
                  <a:pt x="46249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37714" y="4025896"/>
            <a:ext cx="462915" cy="689610"/>
          </a:xfrm>
          <a:custGeom>
            <a:avLst/>
            <a:gdLst/>
            <a:ahLst/>
            <a:cxnLst/>
            <a:rect l="l" t="t" r="r" b="b"/>
            <a:pathLst>
              <a:path w="462915" h="689610">
                <a:moveTo>
                  <a:pt x="414910" y="629493"/>
                </a:moveTo>
                <a:lnTo>
                  <a:pt x="388571" y="647069"/>
                </a:lnTo>
                <a:lnTo>
                  <a:pt x="462485" y="689360"/>
                </a:lnTo>
                <a:lnTo>
                  <a:pt x="456346" y="640079"/>
                </a:lnTo>
                <a:lnTo>
                  <a:pt x="421968" y="640079"/>
                </a:lnTo>
                <a:lnTo>
                  <a:pt x="414910" y="629493"/>
                </a:lnTo>
                <a:close/>
              </a:path>
              <a:path w="462915" h="689610">
                <a:moveTo>
                  <a:pt x="425491" y="622432"/>
                </a:moveTo>
                <a:lnTo>
                  <a:pt x="414910" y="629493"/>
                </a:lnTo>
                <a:lnTo>
                  <a:pt x="421968" y="640079"/>
                </a:lnTo>
                <a:lnTo>
                  <a:pt x="432517" y="632972"/>
                </a:lnTo>
                <a:lnTo>
                  <a:pt x="425491" y="622432"/>
                </a:lnTo>
                <a:close/>
              </a:path>
              <a:path w="462915" h="689610">
                <a:moveTo>
                  <a:pt x="451948" y="604778"/>
                </a:moveTo>
                <a:lnTo>
                  <a:pt x="425491" y="622432"/>
                </a:lnTo>
                <a:lnTo>
                  <a:pt x="432517" y="632972"/>
                </a:lnTo>
                <a:lnTo>
                  <a:pt x="421968" y="640079"/>
                </a:lnTo>
                <a:lnTo>
                  <a:pt x="456346" y="640079"/>
                </a:lnTo>
                <a:lnTo>
                  <a:pt x="451948" y="604778"/>
                </a:lnTo>
                <a:close/>
              </a:path>
              <a:path w="462915" h="689610">
                <a:moveTo>
                  <a:pt x="10570" y="0"/>
                </a:moveTo>
                <a:lnTo>
                  <a:pt x="0" y="7120"/>
                </a:lnTo>
                <a:lnTo>
                  <a:pt x="414910" y="629493"/>
                </a:lnTo>
                <a:lnTo>
                  <a:pt x="425491" y="622432"/>
                </a:lnTo>
                <a:lnTo>
                  <a:pt x="1057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774572" y="4139074"/>
            <a:ext cx="3004820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30"/>
              </a:lnSpc>
              <a:tabLst>
                <a:tab pos="681990" algn="l"/>
              </a:tabLst>
            </a:pPr>
            <a:r>
              <a:rPr sz="1800" b="1" spc="-5" dirty="0">
                <a:latin typeface="Courier New"/>
                <a:cs typeface="Courier New"/>
              </a:rPr>
              <a:t>ec</a:t>
            </a:r>
            <a:r>
              <a:rPr sz="1800" b="1" spc="-15" dirty="0">
                <a:latin typeface="Courier New"/>
                <a:cs typeface="Courier New"/>
              </a:rPr>
              <a:t>h</a:t>
            </a:r>
            <a:r>
              <a:rPr sz="1800" b="1" dirty="0">
                <a:latin typeface="Courier New"/>
                <a:cs typeface="Courier New"/>
              </a:rPr>
              <a:t>o</a:t>
            </a:r>
            <a:r>
              <a:rPr sz="1800" b="1" dirty="0">
                <a:latin typeface="Times New Roman"/>
                <a:cs typeface="Times New Roman"/>
              </a:rPr>
              <a:t>	</a:t>
            </a:r>
            <a:r>
              <a:rPr sz="1800" b="1" spc="-5" dirty="0">
                <a:latin typeface="Courier New"/>
                <a:cs typeface="Courier New"/>
              </a:rPr>
              <a:t>"&lt;</a:t>
            </a:r>
            <a:r>
              <a:rPr sz="1800" b="1" spc="-15" dirty="0">
                <a:latin typeface="Courier New"/>
                <a:cs typeface="Courier New"/>
              </a:rPr>
              <a:t>t</a:t>
            </a:r>
            <a:r>
              <a:rPr sz="1800" b="1" spc="-5" dirty="0">
                <a:latin typeface="Courier New"/>
                <a:cs typeface="Courier New"/>
              </a:rPr>
              <a:t>a</a:t>
            </a:r>
            <a:r>
              <a:rPr sz="1800" b="1" spc="-15" dirty="0">
                <a:latin typeface="Courier New"/>
                <a:cs typeface="Courier New"/>
              </a:rPr>
              <a:t>bl</a:t>
            </a:r>
            <a:r>
              <a:rPr sz="1800" b="1" spc="-5" dirty="0">
                <a:latin typeface="Courier New"/>
                <a:cs typeface="Courier New"/>
              </a:rPr>
              <a:t>e&gt;</a:t>
            </a:r>
            <a:r>
              <a:rPr sz="1800" b="1" spc="-15" dirty="0">
                <a:latin typeface="Courier New"/>
                <a:cs typeface="Courier New"/>
              </a:rPr>
              <a:t>"</a:t>
            </a:r>
            <a:r>
              <a:rPr sz="1800" b="1" dirty="0">
                <a:latin typeface="Courier New"/>
                <a:cs typeface="Courier New"/>
              </a:rPr>
              <a:t>;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ts val="2095"/>
              </a:lnSpc>
            </a:pPr>
            <a:r>
              <a:rPr sz="1800" b="1" spc="-5" dirty="0">
                <a:solidFill>
                  <a:srgbClr val="FF0000"/>
                </a:solidFill>
                <a:latin typeface="Courier New"/>
                <a:cs typeface="Courier New"/>
              </a:rPr>
              <a:t>re</a:t>
            </a:r>
            <a:r>
              <a:rPr sz="1800" b="1" spc="-20" dirty="0">
                <a:solidFill>
                  <a:srgbClr val="FF0000"/>
                </a:solidFill>
                <a:latin typeface="Courier New"/>
                <a:cs typeface="Courier New"/>
              </a:rPr>
              <a:t>s</a:t>
            </a:r>
            <a:r>
              <a:rPr sz="1800" b="1" spc="-5" dirty="0">
                <a:solidFill>
                  <a:srgbClr val="FF0000"/>
                </a:solidFill>
                <a:latin typeface="Courier New"/>
                <a:cs typeface="Courier New"/>
              </a:rPr>
              <a:t>e</a:t>
            </a:r>
            <a:r>
              <a:rPr sz="1800" b="1" spc="-15" dirty="0">
                <a:solidFill>
                  <a:srgbClr val="FF0000"/>
                </a:solidFill>
                <a:latin typeface="Courier New"/>
                <a:cs typeface="Courier New"/>
              </a:rPr>
              <a:t>t</a:t>
            </a:r>
            <a:r>
              <a:rPr sz="1800" b="1" spc="-5" dirty="0">
                <a:latin typeface="Courier New"/>
                <a:cs typeface="Courier New"/>
              </a:rPr>
              <a:t>($</a:t>
            </a:r>
            <a:r>
              <a:rPr sz="1800" b="1" spc="-20" dirty="0">
                <a:latin typeface="Courier New"/>
                <a:cs typeface="Courier New"/>
              </a:rPr>
              <a:t>n</a:t>
            </a:r>
            <a:r>
              <a:rPr sz="1800" b="1" spc="-5" dirty="0">
                <a:latin typeface="Courier New"/>
                <a:cs typeface="Courier New"/>
              </a:rPr>
              <a:t>o</a:t>
            </a:r>
            <a:r>
              <a:rPr sz="1800" b="1" spc="-15" dirty="0">
                <a:latin typeface="Courier New"/>
                <a:cs typeface="Courier New"/>
              </a:rPr>
              <a:t>te</a:t>
            </a:r>
            <a:r>
              <a:rPr sz="1800" b="1" spc="-5" dirty="0">
                <a:latin typeface="Courier New"/>
                <a:cs typeface="Courier New"/>
              </a:rPr>
              <a:t>s);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ts val="2125"/>
              </a:lnSpc>
              <a:tabLst>
                <a:tab pos="819785" algn="l"/>
                <a:tab pos="2867025" algn="l"/>
              </a:tabLst>
            </a:pPr>
            <a:r>
              <a:rPr sz="1800" b="1" spc="-5" dirty="0">
                <a:solidFill>
                  <a:srgbClr val="FF0000"/>
                </a:solidFill>
                <a:latin typeface="Courier New"/>
                <a:cs typeface="Courier New"/>
              </a:rPr>
              <a:t>wh</a:t>
            </a:r>
            <a:r>
              <a:rPr sz="1800" b="1" spc="-15" dirty="0">
                <a:solidFill>
                  <a:srgbClr val="FF0000"/>
                </a:solidFill>
                <a:latin typeface="Courier New"/>
                <a:cs typeface="Courier New"/>
              </a:rPr>
              <a:t>i</a:t>
            </a:r>
            <a:r>
              <a:rPr sz="1800" b="1" spc="-5" dirty="0">
                <a:solidFill>
                  <a:srgbClr val="FF0000"/>
                </a:solidFill>
                <a:latin typeface="Courier New"/>
                <a:cs typeface="Courier New"/>
              </a:rPr>
              <a:t>l</a:t>
            </a:r>
            <a:r>
              <a:rPr sz="1800" b="1" dirty="0">
                <a:solidFill>
                  <a:srgbClr val="FF0000"/>
                </a:solidFill>
                <a:latin typeface="Courier New"/>
                <a:cs typeface="Courier New"/>
              </a:rPr>
              <a:t>e</a:t>
            </a:r>
            <a:r>
              <a:rPr sz="1800" b="1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1800" b="1" spc="-5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800" b="1" spc="-15" dirty="0">
                <a:solidFill>
                  <a:srgbClr val="FF0000"/>
                </a:solidFill>
                <a:latin typeface="Courier New"/>
                <a:cs typeface="Courier New"/>
              </a:rPr>
              <a:t>n</a:t>
            </a:r>
            <a:r>
              <a:rPr sz="1800" b="1" spc="-5" dirty="0">
                <a:solidFill>
                  <a:srgbClr val="FF0000"/>
                </a:solidFill>
                <a:latin typeface="Courier New"/>
                <a:cs typeface="Courier New"/>
              </a:rPr>
              <a:t>e</a:t>
            </a:r>
            <a:r>
              <a:rPr sz="1800" b="1" spc="-15" dirty="0">
                <a:solidFill>
                  <a:srgbClr val="FF0000"/>
                </a:solidFill>
                <a:latin typeface="Courier New"/>
                <a:cs typeface="Courier New"/>
              </a:rPr>
              <a:t>xt</a:t>
            </a:r>
            <a:r>
              <a:rPr sz="1800" b="1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800" b="1" spc="-5" dirty="0">
                <a:latin typeface="Courier New"/>
                <a:cs typeface="Courier New"/>
              </a:rPr>
              <a:t>$</a:t>
            </a:r>
            <a:r>
              <a:rPr sz="1800" b="1" spc="-15" dirty="0">
                <a:latin typeface="Courier New"/>
                <a:cs typeface="Courier New"/>
              </a:rPr>
              <a:t>n</a:t>
            </a:r>
            <a:r>
              <a:rPr sz="1800" b="1" spc="-5" dirty="0">
                <a:latin typeface="Courier New"/>
                <a:cs typeface="Courier New"/>
              </a:rPr>
              <a:t>o</a:t>
            </a:r>
            <a:r>
              <a:rPr sz="1800" b="1" spc="-15" dirty="0">
                <a:latin typeface="Courier New"/>
                <a:cs typeface="Courier New"/>
              </a:rPr>
              <a:t>t</a:t>
            </a:r>
            <a:r>
              <a:rPr sz="1800" b="1" spc="-5" dirty="0">
                <a:latin typeface="Courier New"/>
                <a:cs typeface="Courier New"/>
              </a:rPr>
              <a:t>e</a:t>
            </a:r>
            <a:r>
              <a:rPr sz="1800" b="1" dirty="0">
                <a:latin typeface="Courier New"/>
                <a:cs typeface="Courier New"/>
              </a:rPr>
              <a:t>s</a:t>
            </a:r>
            <a:r>
              <a:rPr sz="1800" b="1" spc="-15" dirty="0">
                <a:solidFill>
                  <a:srgbClr val="FF0000"/>
                </a:solidFill>
                <a:latin typeface="Courier New"/>
                <a:cs typeface="Courier New"/>
              </a:rPr>
              <a:t>)</a:t>
            </a:r>
            <a:r>
              <a:rPr sz="1800" b="1" dirty="0">
                <a:solidFill>
                  <a:srgbClr val="FF0000"/>
                </a:solidFill>
                <a:latin typeface="Courier New"/>
                <a:cs typeface="Courier New"/>
              </a:rPr>
              <a:t>)</a:t>
            </a:r>
            <a:r>
              <a:rPr sz="1800" b="1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1800" b="1" dirty="0"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P</a:t>
            </a:r>
            <a:r>
              <a:rPr spc="-45" dirty="0"/>
              <a:t>r</a:t>
            </a:r>
            <a:r>
              <a:rPr dirty="0"/>
              <a:t>ogra</a:t>
            </a:r>
            <a:r>
              <a:rPr spc="-10" dirty="0"/>
              <a:t>mm</a:t>
            </a:r>
            <a:r>
              <a:rPr dirty="0"/>
              <a:t>at</a:t>
            </a:r>
            <a:r>
              <a:rPr spc="-10" dirty="0"/>
              <a:t>io</a:t>
            </a:r>
            <a:r>
              <a:rPr dirty="0"/>
              <a:t>n</a:t>
            </a:r>
            <a:r>
              <a:rPr spc="-5" dirty="0"/>
              <a:t> </a:t>
            </a:r>
            <a:r>
              <a:rPr spc="-155" dirty="0"/>
              <a:t>W</a:t>
            </a:r>
            <a:r>
              <a:rPr dirty="0"/>
              <a:t>eb</a:t>
            </a:r>
          </a:p>
          <a:p>
            <a:pPr marL="658495">
              <a:lnSpc>
                <a:spcPct val="100000"/>
              </a:lnSpc>
              <a:spcBef>
                <a:spcPts val="165"/>
              </a:spcBef>
            </a:pPr>
            <a:r>
              <a:rPr i="0" dirty="0">
                <a:latin typeface="Wingdings"/>
                <a:cs typeface="Wingdings"/>
              </a:rPr>
              <a:t></a:t>
            </a:r>
            <a:r>
              <a:rPr i="0" spc="-10" dirty="0">
                <a:latin typeface="Times New Roman"/>
                <a:cs typeface="Times New Roman"/>
              </a:rPr>
              <a:t> </a:t>
            </a:r>
            <a:r>
              <a:rPr spc="-10" dirty="0"/>
              <a:t>PHP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5324606" y="4671331"/>
            <a:ext cx="272986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  <a:tabLst>
                <a:tab pos="409575" algn="l"/>
                <a:tab pos="817880" algn="l"/>
                <a:tab pos="1090295" algn="l"/>
                <a:tab pos="1363345" algn="l"/>
                <a:tab pos="2183765" algn="l"/>
              </a:tabLst>
            </a:pPr>
            <a:r>
              <a:rPr sz="1800" b="1" i="1" spc="-15" dirty="0">
                <a:solidFill>
                  <a:srgbClr val="7F0000"/>
                </a:solidFill>
                <a:latin typeface="Courier New"/>
                <a:cs typeface="Courier New"/>
              </a:rPr>
              <a:t>/</a:t>
            </a:r>
            <a:r>
              <a:rPr sz="1800" b="1" i="1" dirty="0">
                <a:solidFill>
                  <a:srgbClr val="7F0000"/>
                </a:solidFill>
                <a:latin typeface="Courier New"/>
                <a:cs typeface="Courier New"/>
              </a:rPr>
              <a:t>/</a:t>
            </a:r>
            <a:r>
              <a:rPr sz="1800" b="1" i="1" dirty="0">
                <a:solidFill>
                  <a:srgbClr val="7F0000"/>
                </a:solidFill>
                <a:latin typeface="Times New Roman"/>
                <a:cs typeface="Times New Roman"/>
              </a:rPr>
              <a:t>	</a:t>
            </a:r>
            <a:r>
              <a:rPr sz="1800" b="1" i="1" spc="-15" dirty="0">
                <a:solidFill>
                  <a:srgbClr val="7F0000"/>
                </a:solidFill>
                <a:latin typeface="Courier New"/>
                <a:cs typeface="Courier New"/>
              </a:rPr>
              <a:t>i</a:t>
            </a:r>
            <a:r>
              <a:rPr sz="1800" b="1" i="1" dirty="0">
                <a:solidFill>
                  <a:srgbClr val="7F0000"/>
                </a:solidFill>
                <a:latin typeface="Courier New"/>
                <a:cs typeface="Courier New"/>
              </a:rPr>
              <a:t>l</a:t>
            </a:r>
            <a:r>
              <a:rPr sz="1800" b="1" i="1" dirty="0">
                <a:solidFill>
                  <a:srgbClr val="7F0000"/>
                </a:solidFill>
                <a:latin typeface="Times New Roman"/>
                <a:cs typeface="Times New Roman"/>
              </a:rPr>
              <a:t>	</a:t>
            </a:r>
            <a:r>
              <a:rPr sz="1800" b="1" i="1" dirty="0">
                <a:solidFill>
                  <a:srgbClr val="7F0000"/>
                </a:solidFill>
                <a:latin typeface="Courier New"/>
                <a:cs typeface="Courier New"/>
              </a:rPr>
              <a:t>y</a:t>
            </a:r>
            <a:r>
              <a:rPr sz="1800" b="1" i="1" dirty="0">
                <a:solidFill>
                  <a:srgbClr val="7F0000"/>
                </a:solidFill>
                <a:latin typeface="Times New Roman"/>
                <a:cs typeface="Times New Roman"/>
              </a:rPr>
              <a:t>	</a:t>
            </a:r>
            <a:r>
              <a:rPr sz="1800" b="1" i="1" dirty="0">
                <a:solidFill>
                  <a:srgbClr val="7F0000"/>
                </a:solidFill>
                <a:latin typeface="Courier New"/>
                <a:cs typeface="Courier New"/>
              </a:rPr>
              <a:t>a</a:t>
            </a:r>
            <a:r>
              <a:rPr sz="1800" b="1" i="1" dirty="0">
                <a:solidFill>
                  <a:srgbClr val="7F0000"/>
                </a:solidFill>
                <a:latin typeface="Times New Roman"/>
                <a:cs typeface="Times New Roman"/>
              </a:rPr>
              <a:t>	</a:t>
            </a:r>
            <a:r>
              <a:rPr sz="1800" b="1" i="1" spc="-5" dirty="0">
                <a:solidFill>
                  <a:srgbClr val="7F0000"/>
                </a:solidFill>
                <a:latin typeface="Courier New"/>
                <a:cs typeface="Courier New"/>
              </a:rPr>
              <a:t>a</a:t>
            </a:r>
            <a:r>
              <a:rPr sz="1800" b="1" i="1" spc="-15" dirty="0">
                <a:solidFill>
                  <a:srgbClr val="7F0000"/>
                </a:solidFill>
                <a:latin typeface="Courier New"/>
                <a:cs typeface="Courier New"/>
              </a:rPr>
              <a:t>u</a:t>
            </a:r>
            <a:r>
              <a:rPr sz="1800" b="1" i="1" spc="-5" dirty="0">
                <a:solidFill>
                  <a:srgbClr val="7F0000"/>
                </a:solidFill>
                <a:latin typeface="Courier New"/>
                <a:cs typeface="Courier New"/>
              </a:rPr>
              <a:t>ss</a:t>
            </a:r>
            <a:r>
              <a:rPr sz="1800" b="1" i="1" dirty="0">
                <a:solidFill>
                  <a:srgbClr val="7F0000"/>
                </a:solidFill>
                <a:latin typeface="Courier New"/>
                <a:cs typeface="Courier New"/>
              </a:rPr>
              <a:t>i</a:t>
            </a:r>
            <a:r>
              <a:rPr sz="1800" b="1" i="1" dirty="0">
                <a:solidFill>
                  <a:srgbClr val="7F0000"/>
                </a:solidFill>
                <a:latin typeface="Times New Roman"/>
                <a:cs typeface="Times New Roman"/>
              </a:rPr>
              <a:t>	</a:t>
            </a:r>
            <a:r>
              <a:rPr sz="1800" b="1" spc="-15" dirty="0">
                <a:solidFill>
                  <a:srgbClr val="FF0000"/>
                </a:solidFill>
                <a:latin typeface="Courier New"/>
                <a:cs typeface="Courier New"/>
              </a:rPr>
              <a:t>pr</a:t>
            </a:r>
            <a:r>
              <a:rPr sz="1800" b="1" spc="-5" dirty="0">
                <a:solidFill>
                  <a:srgbClr val="FF0000"/>
                </a:solidFill>
                <a:latin typeface="Courier New"/>
                <a:cs typeface="Courier New"/>
              </a:rPr>
              <a:t>ev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774572" y="4938032"/>
            <a:ext cx="6690359" cy="1027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4320">
              <a:lnSpc>
                <a:spcPts val="2100"/>
              </a:lnSpc>
              <a:tabLst>
                <a:tab pos="957580" algn="l"/>
                <a:tab pos="1094740" algn="l"/>
                <a:tab pos="1365250" algn="l"/>
                <a:tab pos="3138805" algn="l"/>
                <a:tab pos="3958590" algn="l"/>
                <a:tab pos="4232910" algn="l"/>
              </a:tabLst>
            </a:pPr>
            <a:r>
              <a:rPr sz="1800" b="1" spc="-10" dirty="0">
                <a:latin typeface="Courier New"/>
                <a:cs typeface="Courier New"/>
              </a:rPr>
              <a:t>$</a:t>
            </a:r>
            <a:r>
              <a:rPr sz="1800" b="1" spc="-5" dirty="0">
                <a:latin typeface="Courier New"/>
                <a:cs typeface="Courier New"/>
              </a:rPr>
              <a:t>e</a:t>
            </a:r>
            <a:r>
              <a:rPr sz="1800" b="1" spc="-10" dirty="0">
                <a:latin typeface="Courier New"/>
                <a:cs typeface="Courier New"/>
              </a:rPr>
              <a:t>t</a:t>
            </a:r>
            <a:r>
              <a:rPr sz="1800" b="1" spc="-5" dirty="0">
                <a:latin typeface="Courier New"/>
                <a:cs typeface="Courier New"/>
              </a:rPr>
              <a:t>u</a:t>
            </a:r>
            <a:r>
              <a:rPr sz="1800" b="1" dirty="0">
                <a:latin typeface="Courier New"/>
                <a:cs typeface="Courier New"/>
              </a:rPr>
              <a:t>d</a:t>
            </a:r>
            <a:r>
              <a:rPr sz="1800" b="1" dirty="0">
                <a:latin typeface="Times New Roman"/>
                <a:cs typeface="Times New Roman"/>
              </a:rPr>
              <a:t>	</a:t>
            </a:r>
            <a:r>
              <a:rPr sz="1800" b="1" dirty="0">
                <a:latin typeface="Courier New"/>
                <a:cs typeface="Courier New"/>
              </a:rPr>
              <a:t>=</a:t>
            </a:r>
            <a:r>
              <a:rPr sz="1800" b="1" dirty="0">
                <a:latin typeface="Times New Roman"/>
                <a:cs typeface="Times New Roman"/>
              </a:rPr>
              <a:t>	</a:t>
            </a:r>
            <a:r>
              <a:rPr sz="1800" b="1" spc="-15" dirty="0">
                <a:solidFill>
                  <a:srgbClr val="FF0000"/>
                </a:solidFill>
                <a:latin typeface="Courier New"/>
                <a:cs typeface="Courier New"/>
              </a:rPr>
              <a:t>k</a:t>
            </a:r>
            <a:r>
              <a:rPr sz="1800" b="1" spc="-5" dirty="0">
                <a:solidFill>
                  <a:srgbClr val="FF0000"/>
                </a:solidFill>
                <a:latin typeface="Courier New"/>
                <a:cs typeface="Courier New"/>
              </a:rPr>
              <a:t>e</a:t>
            </a:r>
            <a:r>
              <a:rPr sz="1800" b="1" dirty="0">
                <a:solidFill>
                  <a:srgbClr val="FF0000"/>
                </a:solidFill>
                <a:latin typeface="Courier New"/>
                <a:cs typeface="Courier New"/>
              </a:rPr>
              <a:t>y</a:t>
            </a:r>
            <a:r>
              <a:rPr sz="1800" b="1" spc="-15" dirty="0">
                <a:latin typeface="Courier New"/>
                <a:cs typeface="Courier New"/>
              </a:rPr>
              <a:t>(</a:t>
            </a:r>
            <a:r>
              <a:rPr sz="1800" b="1" spc="-5" dirty="0">
                <a:latin typeface="Courier New"/>
                <a:cs typeface="Courier New"/>
              </a:rPr>
              <a:t>$</a:t>
            </a:r>
            <a:r>
              <a:rPr sz="1800" b="1" spc="-15" dirty="0">
                <a:latin typeface="Courier New"/>
                <a:cs typeface="Courier New"/>
              </a:rPr>
              <a:t>n</a:t>
            </a:r>
            <a:r>
              <a:rPr sz="1800" b="1" spc="-5" dirty="0">
                <a:latin typeface="Courier New"/>
                <a:cs typeface="Courier New"/>
              </a:rPr>
              <a:t>ot</a:t>
            </a:r>
            <a:r>
              <a:rPr sz="1800" b="1" spc="-15" dirty="0">
                <a:latin typeface="Courier New"/>
                <a:cs typeface="Courier New"/>
              </a:rPr>
              <a:t>e</a:t>
            </a:r>
            <a:r>
              <a:rPr sz="1800" b="1" spc="-5" dirty="0">
                <a:latin typeface="Courier New"/>
                <a:cs typeface="Courier New"/>
              </a:rPr>
              <a:t>s</a:t>
            </a:r>
            <a:r>
              <a:rPr sz="1800" b="1" spc="-15" dirty="0">
                <a:latin typeface="Courier New"/>
                <a:cs typeface="Courier New"/>
              </a:rPr>
              <a:t>)</a:t>
            </a:r>
            <a:r>
              <a:rPr sz="1800" b="1" dirty="0">
                <a:latin typeface="Courier New"/>
                <a:cs typeface="Courier New"/>
              </a:rPr>
              <a:t>;</a:t>
            </a:r>
            <a:r>
              <a:rPr sz="1800" b="1" dirty="0">
                <a:latin typeface="Times New Roman"/>
                <a:cs typeface="Times New Roman"/>
              </a:rPr>
              <a:t>	</a:t>
            </a:r>
            <a:r>
              <a:rPr sz="1800" b="1" spc="-5" dirty="0">
                <a:latin typeface="Courier New"/>
                <a:cs typeface="Courier New"/>
              </a:rPr>
              <a:t>$</a:t>
            </a:r>
            <a:r>
              <a:rPr sz="1800" b="1" spc="-15" dirty="0">
                <a:latin typeface="Courier New"/>
                <a:cs typeface="Courier New"/>
              </a:rPr>
              <a:t>n</a:t>
            </a:r>
            <a:r>
              <a:rPr sz="1800" b="1" spc="-5" dirty="0">
                <a:latin typeface="Courier New"/>
                <a:cs typeface="Courier New"/>
              </a:rPr>
              <a:t>o</a:t>
            </a:r>
            <a:r>
              <a:rPr sz="1800" b="1" spc="-15" dirty="0">
                <a:latin typeface="Courier New"/>
                <a:cs typeface="Courier New"/>
              </a:rPr>
              <a:t>t</a:t>
            </a:r>
            <a:r>
              <a:rPr sz="1800" b="1" dirty="0">
                <a:latin typeface="Courier New"/>
                <a:cs typeface="Courier New"/>
              </a:rPr>
              <a:t>e</a:t>
            </a:r>
            <a:r>
              <a:rPr sz="1800" b="1" dirty="0">
                <a:latin typeface="Times New Roman"/>
                <a:cs typeface="Times New Roman"/>
              </a:rPr>
              <a:t>	</a:t>
            </a:r>
            <a:r>
              <a:rPr sz="1800" b="1" dirty="0">
                <a:latin typeface="Courier New"/>
                <a:cs typeface="Courier New"/>
              </a:rPr>
              <a:t>=</a:t>
            </a:r>
            <a:r>
              <a:rPr sz="1800" b="1" dirty="0">
                <a:latin typeface="Times New Roman"/>
                <a:cs typeface="Times New Roman"/>
              </a:rPr>
              <a:t>	</a:t>
            </a:r>
            <a:r>
              <a:rPr sz="1800" b="1" spc="-15" dirty="0">
                <a:solidFill>
                  <a:srgbClr val="FF0000"/>
                </a:solidFill>
                <a:latin typeface="Courier New"/>
                <a:cs typeface="Courier New"/>
              </a:rPr>
              <a:t>cu</a:t>
            </a:r>
            <a:r>
              <a:rPr sz="1800" b="1" spc="-5" dirty="0">
                <a:solidFill>
                  <a:srgbClr val="FF0000"/>
                </a:solidFill>
                <a:latin typeface="Courier New"/>
                <a:cs typeface="Courier New"/>
              </a:rPr>
              <a:t>rr</a:t>
            </a:r>
            <a:r>
              <a:rPr sz="1800" b="1" spc="-15" dirty="0">
                <a:solidFill>
                  <a:srgbClr val="FF0000"/>
                </a:solidFill>
                <a:latin typeface="Courier New"/>
                <a:cs typeface="Courier New"/>
              </a:rPr>
              <a:t>e</a:t>
            </a:r>
            <a:r>
              <a:rPr sz="1800" b="1" spc="-5" dirty="0">
                <a:solidFill>
                  <a:srgbClr val="FF0000"/>
                </a:solidFill>
                <a:latin typeface="Courier New"/>
                <a:cs typeface="Courier New"/>
              </a:rPr>
              <a:t>n</a:t>
            </a:r>
            <a:r>
              <a:rPr sz="1800" b="1" spc="-15" dirty="0">
                <a:solidFill>
                  <a:srgbClr val="FF0000"/>
                </a:solidFill>
                <a:latin typeface="Courier New"/>
                <a:cs typeface="Courier New"/>
              </a:rPr>
              <a:t>t</a:t>
            </a:r>
            <a:r>
              <a:rPr sz="1800" b="1" spc="-5" dirty="0">
                <a:latin typeface="Courier New"/>
                <a:cs typeface="Courier New"/>
              </a:rPr>
              <a:t>($</a:t>
            </a:r>
            <a:r>
              <a:rPr sz="1800" b="1" spc="-15" dirty="0">
                <a:latin typeface="Courier New"/>
                <a:cs typeface="Courier New"/>
              </a:rPr>
              <a:t>n</a:t>
            </a:r>
            <a:r>
              <a:rPr sz="1800" b="1" spc="-5" dirty="0">
                <a:latin typeface="Courier New"/>
                <a:cs typeface="Courier New"/>
              </a:rPr>
              <a:t>o</a:t>
            </a:r>
            <a:r>
              <a:rPr sz="1800" b="1" spc="-15" dirty="0">
                <a:latin typeface="Courier New"/>
                <a:cs typeface="Courier New"/>
              </a:rPr>
              <a:t>te</a:t>
            </a:r>
            <a:r>
              <a:rPr sz="1800" b="1" spc="-5" dirty="0">
                <a:latin typeface="Courier New"/>
                <a:cs typeface="Courier New"/>
              </a:rPr>
              <a:t>s);</a:t>
            </a:r>
            <a:r>
              <a:rPr sz="1800" b="1" spc="-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e</a:t>
            </a:r>
            <a:r>
              <a:rPr sz="1800" b="1" spc="-5" dirty="0">
                <a:latin typeface="Courier New"/>
                <a:cs typeface="Courier New"/>
              </a:rPr>
              <a:t>c</a:t>
            </a:r>
            <a:r>
              <a:rPr sz="1800" b="1" spc="-10" dirty="0">
                <a:latin typeface="Courier New"/>
                <a:cs typeface="Courier New"/>
              </a:rPr>
              <a:t>h</a:t>
            </a:r>
            <a:r>
              <a:rPr sz="1800" b="1" dirty="0">
                <a:latin typeface="Courier New"/>
                <a:cs typeface="Courier New"/>
              </a:rPr>
              <a:t>o</a:t>
            </a:r>
            <a:r>
              <a:rPr sz="1800" b="1" dirty="0">
                <a:latin typeface="Times New Roman"/>
                <a:cs typeface="Times New Roman"/>
              </a:rPr>
              <a:t>	</a:t>
            </a:r>
            <a:r>
              <a:rPr sz="1800" b="1" spc="-5" dirty="0">
                <a:latin typeface="Courier New"/>
                <a:cs typeface="Courier New"/>
              </a:rPr>
              <a:t>"&lt;</a:t>
            </a:r>
            <a:r>
              <a:rPr sz="1800" b="1" spc="-15" dirty="0">
                <a:latin typeface="Courier New"/>
                <a:cs typeface="Courier New"/>
              </a:rPr>
              <a:t>t</a:t>
            </a:r>
            <a:r>
              <a:rPr sz="1800" b="1" spc="-10" dirty="0">
                <a:latin typeface="Courier New"/>
                <a:cs typeface="Courier New"/>
              </a:rPr>
              <a:t>r</a:t>
            </a:r>
            <a:r>
              <a:rPr sz="1800" b="1" spc="-5" dirty="0">
                <a:latin typeface="Courier New"/>
                <a:cs typeface="Courier New"/>
              </a:rPr>
              <a:t>&gt;&lt;td</a:t>
            </a:r>
            <a:r>
              <a:rPr sz="1800" b="1" spc="-15" dirty="0">
                <a:latin typeface="Courier New"/>
                <a:cs typeface="Courier New"/>
              </a:rPr>
              <a:t>&gt;</a:t>
            </a:r>
            <a:r>
              <a:rPr sz="1800" b="1" spc="-5" dirty="0">
                <a:latin typeface="Courier New"/>
                <a:cs typeface="Courier New"/>
              </a:rPr>
              <a:t>$etu</a:t>
            </a:r>
            <a:r>
              <a:rPr sz="1800" b="1" spc="-15" dirty="0">
                <a:latin typeface="Courier New"/>
                <a:cs typeface="Courier New"/>
              </a:rPr>
              <a:t>d</a:t>
            </a:r>
            <a:r>
              <a:rPr sz="1800" b="1" spc="-10" dirty="0">
                <a:latin typeface="Courier New"/>
                <a:cs typeface="Courier New"/>
              </a:rPr>
              <a:t>&lt;</a:t>
            </a:r>
            <a:r>
              <a:rPr sz="1800" b="1" spc="-5" dirty="0">
                <a:latin typeface="Courier New"/>
                <a:cs typeface="Courier New"/>
              </a:rPr>
              <a:t>/td&gt;</a:t>
            </a:r>
            <a:r>
              <a:rPr sz="1800" b="1" spc="-15" dirty="0">
                <a:latin typeface="Courier New"/>
                <a:cs typeface="Courier New"/>
              </a:rPr>
              <a:t>&lt;</a:t>
            </a:r>
            <a:r>
              <a:rPr sz="1800" b="1" spc="-5" dirty="0">
                <a:latin typeface="Courier New"/>
                <a:cs typeface="Courier New"/>
              </a:rPr>
              <a:t>td&gt;$</a:t>
            </a:r>
            <a:r>
              <a:rPr sz="1800" b="1" spc="-15" dirty="0">
                <a:latin typeface="Courier New"/>
                <a:cs typeface="Courier New"/>
              </a:rPr>
              <a:t>n</a:t>
            </a:r>
            <a:r>
              <a:rPr sz="1800" b="1" spc="-10" dirty="0">
                <a:latin typeface="Courier New"/>
                <a:cs typeface="Courier New"/>
              </a:rPr>
              <a:t>o</a:t>
            </a:r>
            <a:r>
              <a:rPr sz="1800" b="1" spc="-5" dirty="0">
                <a:latin typeface="Courier New"/>
                <a:cs typeface="Courier New"/>
              </a:rPr>
              <a:t>te&lt;/</a:t>
            </a:r>
            <a:r>
              <a:rPr sz="1800" b="1" spc="-15" dirty="0">
                <a:latin typeface="Courier New"/>
                <a:cs typeface="Courier New"/>
              </a:rPr>
              <a:t>t</a:t>
            </a:r>
            <a:r>
              <a:rPr sz="1800" b="1" spc="-5" dirty="0">
                <a:latin typeface="Courier New"/>
                <a:cs typeface="Courier New"/>
              </a:rPr>
              <a:t>d&gt;&lt;/</a:t>
            </a:r>
            <a:r>
              <a:rPr sz="1800" b="1" spc="-15" dirty="0">
                <a:latin typeface="Courier New"/>
                <a:cs typeface="Courier New"/>
              </a:rPr>
              <a:t>t</a:t>
            </a:r>
            <a:r>
              <a:rPr sz="1800" b="1" spc="-10" dirty="0">
                <a:latin typeface="Courier New"/>
                <a:cs typeface="Courier New"/>
              </a:rPr>
              <a:t>r</a:t>
            </a:r>
            <a:r>
              <a:rPr sz="1800" b="1" spc="-95" dirty="0">
                <a:latin typeface="Courier New"/>
                <a:cs typeface="Courier New"/>
              </a:rPr>
              <a:t>&gt;</a:t>
            </a:r>
            <a:r>
              <a:rPr sz="1800" b="1" spc="-5" dirty="0">
                <a:latin typeface="Courier New"/>
                <a:cs typeface="Courier New"/>
              </a:rPr>
              <a:t>\</a:t>
            </a:r>
            <a:r>
              <a:rPr sz="1800" b="1" spc="-15" dirty="0">
                <a:latin typeface="Courier New"/>
                <a:cs typeface="Courier New"/>
              </a:rPr>
              <a:t>n</a:t>
            </a:r>
            <a:r>
              <a:rPr sz="1800" b="1" spc="-5" dirty="0">
                <a:latin typeface="Courier New"/>
                <a:cs typeface="Courier New"/>
              </a:rPr>
              <a:t>";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ts val="2000"/>
              </a:lnSpc>
            </a:pPr>
            <a:r>
              <a:rPr sz="1800" b="1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ts val="2130"/>
              </a:lnSpc>
              <a:tabLst>
                <a:tab pos="682625" algn="l"/>
              </a:tabLst>
            </a:pPr>
            <a:r>
              <a:rPr sz="1800" b="1" spc="-5" dirty="0">
                <a:latin typeface="Courier New"/>
                <a:cs typeface="Courier New"/>
              </a:rPr>
              <a:t>ec</a:t>
            </a:r>
            <a:r>
              <a:rPr sz="1800" b="1" spc="-20" dirty="0">
                <a:latin typeface="Courier New"/>
                <a:cs typeface="Courier New"/>
              </a:rPr>
              <a:t>h</a:t>
            </a:r>
            <a:r>
              <a:rPr sz="1800" b="1" dirty="0">
                <a:latin typeface="Courier New"/>
                <a:cs typeface="Courier New"/>
              </a:rPr>
              <a:t>o</a:t>
            </a:r>
            <a:r>
              <a:rPr sz="1800" b="1" dirty="0">
                <a:latin typeface="Times New Roman"/>
                <a:cs typeface="Times New Roman"/>
              </a:rPr>
              <a:t>	</a:t>
            </a:r>
            <a:r>
              <a:rPr sz="1800" b="1" spc="-5" dirty="0">
                <a:latin typeface="Courier New"/>
                <a:cs typeface="Courier New"/>
              </a:rPr>
              <a:t>"&lt;</a:t>
            </a:r>
            <a:r>
              <a:rPr sz="1800" b="1" spc="-20" dirty="0">
                <a:latin typeface="Courier New"/>
                <a:cs typeface="Courier New"/>
              </a:rPr>
              <a:t>/</a:t>
            </a:r>
            <a:r>
              <a:rPr sz="1800" b="1" spc="-5" dirty="0">
                <a:latin typeface="Courier New"/>
                <a:cs typeface="Courier New"/>
              </a:rPr>
              <a:t>t</a:t>
            </a:r>
            <a:r>
              <a:rPr sz="1800" b="1" spc="-15" dirty="0">
                <a:latin typeface="Courier New"/>
                <a:cs typeface="Courier New"/>
              </a:rPr>
              <a:t>ab</a:t>
            </a:r>
            <a:r>
              <a:rPr sz="1800" b="1" spc="-5" dirty="0">
                <a:latin typeface="Courier New"/>
                <a:cs typeface="Courier New"/>
              </a:rPr>
              <a:t>le</a:t>
            </a:r>
            <a:r>
              <a:rPr sz="1800" b="1" spc="-20" dirty="0">
                <a:latin typeface="Courier New"/>
                <a:cs typeface="Courier New"/>
              </a:rPr>
              <a:t>&gt;</a:t>
            </a:r>
            <a:r>
              <a:rPr sz="1800" b="1" spc="-5" dirty="0">
                <a:latin typeface="Courier New"/>
                <a:cs typeface="Courier New"/>
              </a:rPr>
              <a:t>";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245485">
              <a:lnSpc>
                <a:spcPct val="100000"/>
              </a:lnSpc>
            </a:pPr>
            <a:r>
              <a:rPr dirty="0"/>
              <a:t>Fonc</a:t>
            </a:r>
            <a:r>
              <a:rPr spc="-15" dirty="0"/>
              <a:t>t</a:t>
            </a:r>
            <a:r>
              <a:rPr dirty="0"/>
              <a:t>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3943" y="1034796"/>
            <a:ext cx="8373109" cy="1480185"/>
          </a:xfrm>
          <a:prstGeom prst="rect">
            <a:avLst/>
          </a:prstGeom>
          <a:ln w="9143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8425">
              <a:lnSpc>
                <a:spcPts val="2130"/>
              </a:lnSpc>
              <a:tabLst>
                <a:tab pos="1328420" algn="l"/>
                <a:tab pos="3237230" algn="l"/>
              </a:tabLst>
            </a:pPr>
            <a:r>
              <a:rPr sz="1800" b="1" spc="-5" dirty="0">
                <a:solidFill>
                  <a:srgbClr val="FF0000"/>
                </a:solidFill>
                <a:latin typeface="Courier New"/>
                <a:cs typeface="Courier New"/>
              </a:rPr>
              <a:t>func</a:t>
            </a:r>
            <a:r>
              <a:rPr sz="1800" b="1" spc="-15" dirty="0">
                <a:solidFill>
                  <a:srgbClr val="FF0000"/>
                </a:solidFill>
                <a:latin typeface="Courier New"/>
                <a:cs typeface="Courier New"/>
              </a:rPr>
              <a:t>t</a:t>
            </a:r>
            <a:r>
              <a:rPr sz="1800" b="1" spc="-5" dirty="0">
                <a:solidFill>
                  <a:srgbClr val="FF0000"/>
                </a:solidFill>
                <a:latin typeface="Courier New"/>
                <a:cs typeface="Courier New"/>
              </a:rPr>
              <a:t>io</a:t>
            </a:r>
            <a:r>
              <a:rPr sz="1800" b="1" dirty="0">
                <a:solidFill>
                  <a:srgbClr val="FF0000"/>
                </a:solidFill>
                <a:latin typeface="Courier New"/>
                <a:cs typeface="Courier New"/>
              </a:rPr>
              <a:t>n</a:t>
            </a:r>
            <a:r>
              <a:rPr sz="1800" b="1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1800" spc="-15" dirty="0">
                <a:latin typeface="Courier New"/>
                <a:cs typeface="Courier New"/>
              </a:rPr>
              <a:t>bo</a:t>
            </a:r>
            <a:r>
              <a:rPr sz="1800" spc="-5" dirty="0">
                <a:latin typeface="Courier New"/>
                <a:cs typeface="Courier New"/>
              </a:rPr>
              <a:t>nj</a:t>
            </a:r>
            <a:r>
              <a:rPr sz="1800" spc="-15" dirty="0">
                <a:latin typeface="Courier New"/>
                <a:cs typeface="Courier New"/>
              </a:rPr>
              <a:t>o</a:t>
            </a:r>
            <a:r>
              <a:rPr sz="1800" spc="-5" dirty="0">
                <a:latin typeface="Courier New"/>
                <a:cs typeface="Courier New"/>
              </a:rPr>
              <a:t>u</a:t>
            </a:r>
            <a:r>
              <a:rPr sz="1800" spc="-15" dirty="0">
                <a:latin typeface="Courier New"/>
                <a:cs typeface="Courier New"/>
              </a:rPr>
              <a:t>r</a:t>
            </a:r>
            <a:r>
              <a:rPr sz="1800" spc="-5" dirty="0">
                <a:latin typeface="Courier New"/>
                <a:cs typeface="Courier New"/>
              </a:rPr>
              <a:t>($</a:t>
            </a:r>
            <a:r>
              <a:rPr sz="1800" spc="-15" dirty="0">
                <a:latin typeface="Courier New"/>
                <a:cs typeface="Courier New"/>
              </a:rPr>
              <a:t>n</a:t>
            </a:r>
            <a:r>
              <a:rPr sz="1800" spc="-5" dirty="0">
                <a:latin typeface="Courier New"/>
                <a:cs typeface="Courier New"/>
              </a:rPr>
              <a:t>o</a:t>
            </a:r>
            <a:r>
              <a:rPr sz="1800" spc="-15" dirty="0">
                <a:latin typeface="Courier New"/>
                <a:cs typeface="Courier New"/>
              </a:rPr>
              <a:t>m</a:t>
            </a:r>
            <a:r>
              <a:rPr sz="1800" dirty="0">
                <a:latin typeface="Courier New"/>
                <a:cs typeface="Courier New"/>
              </a:rPr>
              <a:t>)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dirty="0"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372745">
              <a:lnSpc>
                <a:spcPts val="2095"/>
              </a:lnSpc>
              <a:tabLst>
                <a:tab pos="1055370" algn="l"/>
                <a:tab pos="2281555" algn="l"/>
                <a:tab pos="2964180" algn="l"/>
                <a:tab pos="3646804" algn="l"/>
              </a:tabLst>
            </a:pPr>
            <a:r>
              <a:rPr sz="1800" spc="-15" dirty="0">
                <a:latin typeface="Courier New"/>
                <a:cs typeface="Courier New"/>
              </a:rPr>
              <a:t>e</a:t>
            </a:r>
            <a:r>
              <a:rPr sz="1800" spc="-5" dirty="0">
                <a:latin typeface="Courier New"/>
                <a:cs typeface="Courier New"/>
              </a:rPr>
              <a:t>c</a:t>
            </a:r>
            <a:r>
              <a:rPr sz="1800" spc="-15" dirty="0">
                <a:latin typeface="Courier New"/>
                <a:cs typeface="Courier New"/>
              </a:rPr>
              <a:t>h</a:t>
            </a:r>
            <a:r>
              <a:rPr sz="1800" dirty="0">
                <a:latin typeface="Courier New"/>
                <a:cs typeface="Courier New"/>
              </a:rPr>
              <a:t>o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spc="-15" dirty="0">
                <a:latin typeface="Courier New"/>
                <a:cs typeface="Courier New"/>
              </a:rPr>
              <a:t>"</a:t>
            </a:r>
            <a:r>
              <a:rPr sz="1800" spc="-5" dirty="0">
                <a:latin typeface="Courier New"/>
                <a:cs typeface="Courier New"/>
              </a:rPr>
              <a:t>B</a:t>
            </a:r>
            <a:r>
              <a:rPr sz="1800" spc="-15" dirty="0">
                <a:latin typeface="Courier New"/>
                <a:cs typeface="Courier New"/>
              </a:rPr>
              <a:t>on</a:t>
            </a:r>
            <a:r>
              <a:rPr sz="1800" spc="-5" dirty="0">
                <a:latin typeface="Courier New"/>
                <a:cs typeface="Courier New"/>
              </a:rPr>
              <a:t>jo</a:t>
            </a:r>
            <a:r>
              <a:rPr sz="1800" spc="-15" dirty="0">
                <a:latin typeface="Courier New"/>
                <a:cs typeface="Courier New"/>
              </a:rPr>
              <a:t>u</a:t>
            </a:r>
            <a:r>
              <a:rPr sz="1800" dirty="0">
                <a:latin typeface="Courier New"/>
                <a:cs typeface="Courier New"/>
              </a:rPr>
              <a:t>r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spc="-5" dirty="0">
                <a:latin typeface="Courier New"/>
                <a:cs typeface="Courier New"/>
              </a:rPr>
              <a:t>$n</a:t>
            </a:r>
            <a:r>
              <a:rPr sz="1800" spc="-15" dirty="0">
                <a:latin typeface="Courier New"/>
                <a:cs typeface="Courier New"/>
              </a:rPr>
              <a:t>o</a:t>
            </a:r>
            <a:r>
              <a:rPr sz="1800" dirty="0">
                <a:latin typeface="Courier New"/>
                <a:cs typeface="Courier New"/>
              </a:rPr>
              <a:t>m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spc="-15" dirty="0">
                <a:latin typeface="Courier New"/>
                <a:cs typeface="Courier New"/>
              </a:rPr>
              <a:t>!</a:t>
            </a:r>
            <a:r>
              <a:rPr sz="1800" spc="-5" dirty="0">
                <a:latin typeface="Courier New"/>
                <a:cs typeface="Courier New"/>
              </a:rPr>
              <a:t>&lt;b</a:t>
            </a:r>
            <a:r>
              <a:rPr sz="1800" dirty="0">
                <a:latin typeface="Courier New"/>
                <a:cs typeface="Courier New"/>
              </a:rPr>
              <a:t>r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spc="-15" dirty="0">
                <a:latin typeface="Courier New"/>
                <a:cs typeface="Courier New"/>
              </a:rPr>
              <a:t>/</a:t>
            </a:r>
            <a:r>
              <a:rPr sz="1800" spc="-5" dirty="0">
                <a:latin typeface="Courier New"/>
                <a:cs typeface="Courier New"/>
              </a:rPr>
              <a:t>&gt;";</a:t>
            </a:r>
            <a:endParaRPr sz="1800">
              <a:latin typeface="Courier New"/>
              <a:cs typeface="Courier New"/>
            </a:endParaRPr>
          </a:p>
          <a:p>
            <a:pPr marL="98425">
              <a:lnSpc>
                <a:spcPts val="2125"/>
              </a:lnSpc>
            </a:pPr>
            <a:r>
              <a:rPr sz="1800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9"/>
              </a:spcBef>
            </a:pPr>
            <a:endParaRPr sz="1750">
              <a:latin typeface="Times New Roman"/>
              <a:cs typeface="Times New Roman"/>
            </a:endParaRPr>
          </a:p>
          <a:p>
            <a:pPr marL="98425">
              <a:lnSpc>
                <a:spcPct val="100000"/>
              </a:lnSpc>
            </a:pPr>
            <a:r>
              <a:rPr sz="1800" spc="-5" dirty="0">
                <a:latin typeface="Courier New"/>
                <a:cs typeface="Courier New"/>
              </a:rPr>
              <a:t>bonj</a:t>
            </a:r>
            <a:r>
              <a:rPr sz="1800" spc="-15" dirty="0">
                <a:latin typeface="Courier New"/>
                <a:cs typeface="Courier New"/>
              </a:rPr>
              <a:t>o</a:t>
            </a:r>
            <a:r>
              <a:rPr sz="1800" spc="-5" dirty="0">
                <a:latin typeface="Courier New"/>
                <a:cs typeface="Courier New"/>
              </a:rPr>
              <a:t>ur("</a:t>
            </a:r>
            <a:r>
              <a:rPr sz="1800" spc="-15" dirty="0">
                <a:latin typeface="Courier New"/>
                <a:cs typeface="Courier New"/>
              </a:rPr>
              <a:t>M</a:t>
            </a:r>
            <a:r>
              <a:rPr sz="1800" spc="-10" dirty="0">
                <a:latin typeface="Courier New"/>
                <a:cs typeface="Courier New"/>
              </a:rPr>
              <a:t>a</a:t>
            </a:r>
            <a:r>
              <a:rPr sz="1800" spc="-5" dirty="0">
                <a:latin typeface="Courier New"/>
                <a:cs typeface="Courier New"/>
              </a:rPr>
              <a:t>rie"</a:t>
            </a:r>
            <a:r>
              <a:rPr sz="1800" spc="-15" dirty="0">
                <a:latin typeface="Courier New"/>
                <a:cs typeface="Courier New"/>
              </a:rPr>
              <a:t>)</a:t>
            </a:r>
            <a:r>
              <a:rPr sz="1800" dirty="0">
                <a:latin typeface="Courier New"/>
                <a:cs typeface="Courier New"/>
              </a:rPr>
              <a:t>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15468" y="2654808"/>
            <a:ext cx="8373109" cy="1480185"/>
          </a:xfrm>
          <a:prstGeom prst="rect">
            <a:avLst/>
          </a:prstGeom>
          <a:ln w="9143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8425">
              <a:lnSpc>
                <a:spcPts val="2130"/>
              </a:lnSpc>
              <a:tabLst>
                <a:tab pos="1328420" algn="l"/>
                <a:tab pos="2691765" algn="l"/>
                <a:tab pos="3237230" algn="l"/>
              </a:tabLst>
            </a:pPr>
            <a:r>
              <a:rPr sz="1800" b="1" spc="-5" dirty="0">
                <a:solidFill>
                  <a:srgbClr val="FF0000"/>
                </a:solidFill>
                <a:latin typeface="Courier New"/>
                <a:cs typeface="Courier New"/>
              </a:rPr>
              <a:t>fu</a:t>
            </a:r>
            <a:r>
              <a:rPr sz="1800" b="1" spc="-15" dirty="0">
                <a:solidFill>
                  <a:srgbClr val="FF0000"/>
                </a:solidFill>
                <a:latin typeface="Courier New"/>
                <a:cs typeface="Courier New"/>
              </a:rPr>
              <a:t>n</a:t>
            </a:r>
            <a:r>
              <a:rPr sz="1800" b="1" spc="-5" dirty="0">
                <a:solidFill>
                  <a:srgbClr val="FF0000"/>
                </a:solidFill>
                <a:latin typeface="Courier New"/>
                <a:cs typeface="Courier New"/>
              </a:rPr>
              <a:t>c</a:t>
            </a:r>
            <a:r>
              <a:rPr sz="1800" b="1" spc="-15" dirty="0">
                <a:solidFill>
                  <a:srgbClr val="FF0000"/>
                </a:solidFill>
                <a:latin typeface="Courier New"/>
                <a:cs typeface="Courier New"/>
              </a:rPr>
              <a:t>t</a:t>
            </a:r>
            <a:r>
              <a:rPr sz="1800" b="1" spc="-5" dirty="0">
                <a:solidFill>
                  <a:srgbClr val="FF0000"/>
                </a:solidFill>
                <a:latin typeface="Courier New"/>
                <a:cs typeface="Courier New"/>
              </a:rPr>
              <a:t>io</a:t>
            </a:r>
            <a:r>
              <a:rPr sz="1800" b="1" dirty="0">
                <a:solidFill>
                  <a:srgbClr val="FF0000"/>
                </a:solidFill>
                <a:latin typeface="Courier New"/>
                <a:cs typeface="Courier New"/>
              </a:rPr>
              <a:t>n</a:t>
            </a:r>
            <a:r>
              <a:rPr sz="1800" b="1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1800" spc="-15" dirty="0">
                <a:latin typeface="Courier New"/>
                <a:cs typeface="Courier New"/>
              </a:rPr>
              <a:t>so</a:t>
            </a:r>
            <a:r>
              <a:rPr sz="1800" spc="-5" dirty="0">
                <a:latin typeface="Courier New"/>
                <a:cs typeface="Courier New"/>
              </a:rPr>
              <a:t>mm</a:t>
            </a:r>
            <a:r>
              <a:rPr sz="1800" spc="-15" dirty="0">
                <a:latin typeface="Courier New"/>
                <a:cs typeface="Courier New"/>
              </a:rPr>
              <a:t>e</a:t>
            </a:r>
            <a:r>
              <a:rPr sz="1800" spc="-5" dirty="0">
                <a:latin typeface="Courier New"/>
                <a:cs typeface="Courier New"/>
              </a:rPr>
              <a:t>(</a:t>
            </a:r>
            <a:r>
              <a:rPr sz="1800" spc="-15" dirty="0">
                <a:latin typeface="Courier New"/>
                <a:cs typeface="Courier New"/>
              </a:rPr>
              <a:t>$</a:t>
            </a:r>
            <a:r>
              <a:rPr sz="1800" spc="-5" dirty="0">
                <a:latin typeface="Courier New"/>
                <a:cs typeface="Courier New"/>
              </a:rPr>
              <a:t>x</a:t>
            </a:r>
            <a:r>
              <a:rPr sz="1800" dirty="0">
                <a:latin typeface="Courier New"/>
                <a:cs typeface="Courier New"/>
              </a:rPr>
              <a:t>,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spc="-5" dirty="0">
                <a:latin typeface="Courier New"/>
                <a:cs typeface="Courier New"/>
              </a:rPr>
              <a:t>$</a:t>
            </a:r>
            <a:r>
              <a:rPr sz="1800" spc="-15" dirty="0">
                <a:latin typeface="Courier New"/>
                <a:cs typeface="Courier New"/>
              </a:rPr>
              <a:t>y</a:t>
            </a:r>
            <a:r>
              <a:rPr sz="1800" dirty="0">
                <a:latin typeface="Courier New"/>
                <a:cs typeface="Courier New"/>
              </a:rPr>
              <a:t>)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dirty="0"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372745">
              <a:lnSpc>
                <a:spcPts val="2095"/>
              </a:lnSpc>
              <a:tabLst>
                <a:tab pos="1328420" algn="l"/>
                <a:tab pos="1736725" algn="l"/>
                <a:tab pos="2009139" algn="l"/>
              </a:tabLst>
            </a:pPr>
            <a:r>
              <a:rPr sz="1800" b="1" spc="-15" dirty="0">
                <a:solidFill>
                  <a:srgbClr val="FF0000"/>
                </a:solidFill>
                <a:latin typeface="Courier New"/>
                <a:cs typeface="Courier New"/>
              </a:rPr>
              <a:t>r</a:t>
            </a:r>
            <a:r>
              <a:rPr sz="1800" b="1" spc="-5" dirty="0">
                <a:solidFill>
                  <a:srgbClr val="FF0000"/>
                </a:solidFill>
                <a:latin typeface="Courier New"/>
                <a:cs typeface="Courier New"/>
              </a:rPr>
              <a:t>e</a:t>
            </a:r>
            <a:r>
              <a:rPr sz="1800" b="1" spc="-15" dirty="0">
                <a:solidFill>
                  <a:srgbClr val="FF0000"/>
                </a:solidFill>
                <a:latin typeface="Courier New"/>
                <a:cs typeface="Courier New"/>
              </a:rPr>
              <a:t>t</a:t>
            </a:r>
            <a:r>
              <a:rPr sz="1800" b="1" spc="-5" dirty="0">
                <a:solidFill>
                  <a:srgbClr val="FF0000"/>
                </a:solidFill>
                <a:latin typeface="Courier New"/>
                <a:cs typeface="Courier New"/>
              </a:rPr>
              <a:t>ur</a:t>
            </a:r>
            <a:r>
              <a:rPr sz="1800" b="1" dirty="0">
                <a:solidFill>
                  <a:srgbClr val="FF0000"/>
                </a:solidFill>
                <a:latin typeface="Courier New"/>
                <a:cs typeface="Courier New"/>
              </a:rPr>
              <a:t>n</a:t>
            </a:r>
            <a:r>
              <a:rPr sz="1800" b="1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1800" spc="-15" dirty="0">
                <a:latin typeface="Courier New"/>
                <a:cs typeface="Courier New"/>
              </a:rPr>
              <a:t>$</a:t>
            </a:r>
            <a:r>
              <a:rPr sz="1800" dirty="0">
                <a:latin typeface="Courier New"/>
                <a:cs typeface="Courier New"/>
              </a:rPr>
              <a:t>x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dirty="0">
                <a:latin typeface="Courier New"/>
                <a:cs typeface="Courier New"/>
              </a:rPr>
              <a:t>+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spc="-5" dirty="0">
                <a:latin typeface="Courier New"/>
                <a:cs typeface="Courier New"/>
              </a:rPr>
              <a:t>$</a:t>
            </a:r>
            <a:r>
              <a:rPr sz="1800" spc="-15" dirty="0">
                <a:latin typeface="Courier New"/>
                <a:cs typeface="Courier New"/>
              </a:rPr>
              <a:t>y</a:t>
            </a:r>
            <a:r>
              <a:rPr sz="1800" dirty="0">
                <a:latin typeface="Courier New"/>
                <a:cs typeface="Courier New"/>
              </a:rPr>
              <a:t>;</a:t>
            </a:r>
            <a:endParaRPr sz="1800">
              <a:latin typeface="Courier New"/>
              <a:cs typeface="Courier New"/>
            </a:endParaRPr>
          </a:p>
          <a:p>
            <a:pPr marL="98425">
              <a:lnSpc>
                <a:spcPts val="2125"/>
              </a:lnSpc>
            </a:pPr>
            <a:r>
              <a:rPr sz="1800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7"/>
              </a:spcBef>
            </a:pPr>
            <a:endParaRPr sz="1750">
              <a:latin typeface="Times New Roman"/>
              <a:cs typeface="Times New Roman"/>
            </a:endParaRPr>
          </a:p>
          <a:p>
            <a:pPr marL="98425">
              <a:lnSpc>
                <a:spcPct val="100000"/>
              </a:lnSpc>
              <a:tabLst>
                <a:tab pos="508000" algn="l"/>
                <a:tab pos="781050" algn="l"/>
                <a:tab pos="2009139" algn="l"/>
              </a:tabLst>
            </a:pPr>
            <a:r>
              <a:rPr sz="1800" spc="-5" dirty="0">
                <a:latin typeface="Courier New"/>
                <a:cs typeface="Courier New"/>
              </a:rPr>
              <a:t>$</a:t>
            </a:r>
            <a:r>
              <a:rPr sz="1800" dirty="0">
                <a:latin typeface="Courier New"/>
                <a:cs typeface="Courier New"/>
              </a:rPr>
              <a:t>z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spc="-5" dirty="0">
                <a:latin typeface="Courier New"/>
                <a:cs typeface="Courier New"/>
              </a:rPr>
              <a:t>so</a:t>
            </a:r>
            <a:r>
              <a:rPr sz="1800" spc="-15" dirty="0">
                <a:latin typeface="Courier New"/>
                <a:cs typeface="Courier New"/>
              </a:rPr>
              <a:t>m</a:t>
            </a:r>
            <a:r>
              <a:rPr sz="1800" spc="-5" dirty="0">
                <a:latin typeface="Courier New"/>
                <a:cs typeface="Courier New"/>
              </a:rPr>
              <a:t>m</a:t>
            </a:r>
            <a:r>
              <a:rPr sz="1800" spc="-15" dirty="0">
                <a:latin typeface="Courier New"/>
                <a:cs typeface="Courier New"/>
              </a:rPr>
              <a:t>e(</a:t>
            </a:r>
            <a:r>
              <a:rPr sz="1800" spc="-5" dirty="0">
                <a:latin typeface="Courier New"/>
                <a:cs typeface="Courier New"/>
              </a:rPr>
              <a:t>3</a:t>
            </a:r>
            <a:r>
              <a:rPr sz="1800" dirty="0">
                <a:latin typeface="Courier New"/>
                <a:cs typeface="Courier New"/>
              </a:rPr>
              <a:t>,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spc="-5" dirty="0">
                <a:latin typeface="Courier New"/>
                <a:cs typeface="Courier New"/>
              </a:rPr>
              <a:t>1</a:t>
            </a:r>
            <a:r>
              <a:rPr sz="1800" spc="-15" dirty="0">
                <a:latin typeface="Courier New"/>
                <a:cs typeface="Courier New"/>
              </a:rPr>
              <a:t>0</a:t>
            </a:r>
            <a:r>
              <a:rPr sz="1800" spc="-5" dirty="0">
                <a:latin typeface="Courier New"/>
                <a:cs typeface="Courier New"/>
              </a:rPr>
              <a:t>);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6090" y="4380628"/>
            <a:ext cx="1119505" cy="10528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30"/>
              </a:lnSpc>
            </a:pPr>
            <a:r>
              <a:rPr sz="1800" b="1" spc="-5" dirty="0">
                <a:solidFill>
                  <a:srgbClr val="FF0000"/>
                </a:solidFill>
                <a:latin typeface="Courier New"/>
                <a:cs typeface="Courier New"/>
              </a:rPr>
              <a:t>fu</a:t>
            </a:r>
            <a:r>
              <a:rPr sz="1800" b="1" spc="-15" dirty="0">
                <a:solidFill>
                  <a:srgbClr val="FF0000"/>
                </a:solidFill>
                <a:latin typeface="Courier New"/>
                <a:cs typeface="Courier New"/>
              </a:rPr>
              <a:t>n</a:t>
            </a:r>
            <a:r>
              <a:rPr sz="1800" b="1" spc="-5" dirty="0">
                <a:solidFill>
                  <a:srgbClr val="FF0000"/>
                </a:solidFill>
                <a:latin typeface="Courier New"/>
                <a:cs typeface="Courier New"/>
              </a:rPr>
              <a:t>c</a:t>
            </a:r>
            <a:r>
              <a:rPr sz="1800" b="1" spc="-15" dirty="0">
                <a:solidFill>
                  <a:srgbClr val="FF0000"/>
                </a:solidFill>
                <a:latin typeface="Courier New"/>
                <a:cs typeface="Courier New"/>
              </a:rPr>
              <a:t>t</a:t>
            </a:r>
            <a:r>
              <a:rPr sz="1800" b="1" spc="-5" dirty="0">
                <a:solidFill>
                  <a:srgbClr val="FF0000"/>
                </a:solidFill>
                <a:latin typeface="Courier New"/>
                <a:cs typeface="Courier New"/>
              </a:rPr>
              <a:t>ion</a:t>
            </a:r>
            <a:endParaRPr sz="1800">
              <a:latin typeface="Courier New"/>
              <a:cs typeface="Courier New"/>
            </a:endParaRPr>
          </a:p>
          <a:p>
            <a:pPr marL="286385">
              <a:lnSpc>
                <a:spcPts val="2095"/>
              </a:lnSpc>
            </a:pPr>
            <a:r>
              <a:rPr sz="1800" spc="-15" dirty="0">
                <a:latin typeface="Courier New"/>
                <a:cs typeface="Courier New"/>
              </a:rPr>
              <a:t>.</a:t>
            </a:r>
            <a:r>
              <a:rPr sz="1800" spc="-5" dirty="0">
                <a:latin typeface="Courier New"/>
                <a:cs typeface="Courier New"/>
              </a:rPr>
              <a:t>..</a:t>
            </a:r>
            <a:endParaRPr sz="1800">
              <a:latin typeface="Courier New"/>
              <a:cs typeface="Courier New"/>
            </a:endParaRPr>
          </a:p>
          <a:p>
            <a:pPr marL="287020">
              <a:lnSpc>
                <a:spcPts val="2095"/>
              </a:lnSpc>
            </a:pPr>
            <a:r>
              <a:rPr sz="1800" b="1" spc="-15" dirty="0">
                <a:solidFill>
                  <a:srgbClr val="FF0000"/>
                </a:solidFill>
                <a:latin typeface="Courier New"/>
                <a:cs typeface="Courier New"/>
              </a:rPr>
              <a:t>r</a:t>
            </a:r>
            <a:r>
              <a:rPr sz="1800" b="1" spc="-5" dirty="0">
                <a:solidFill>
                  <a:srgbClr val="FF0000"/>
                </a:solidFill>
                <a:latin typeface="Courier New"/>
                <a:cs typeface="Courier New"/>
              </a:rPr>
              <a:t>e</a:t>
            </a:r>
            <a:r>
              <a:rPr sz="1800" b="1" spc="-15" dirty="0">
                <a:solidFill>
                  <a:srgbClr val="FF0000"/>
                </a:solidFill>
                <a:latin typeface="Courier New"/>
                <a:cs typeface="Courier New"/>
              </a:rPr>
              <a:t>t</a:t>
            </a:r>
            <a:r>
              <a:rPr sz="1800" b="1" spc="-5" dirty="0">
                <a:solidFill>
                  <a:srgbClr val="FF0000"/>
                </a:solidFill>
                <a:latin typeface="Courier New"/>
                <a:cs typeface="Courier New"/>
              </a:rPr>
              <a:t>urn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ts val="2130"/>
              </a:lnSpc>
            </a:pPr>
            <a:r>
              <a:rPr sz="1800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36015" y="4380628"/>
            <a:ext cx="289179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741295" algn="l"/>
              </a:tabLst>
            </a:pPr>
            <a:r>
              <a:rPr sz="1800" spc="-15" dirty="0">
                <a:latin typeface="Courier New"/>
                <a:cs typeface="Courier New"/>
              </a:rPr>
              <a:t>co</a:t>
            </a:r>
            <a:r>
              <a:rPr sz="1800" spc="-5" dirty="0">
                <a:latin typeface="Courier New"/>
                <a:cs typeface="Courier New"/>
              </a:rPr>
              <a:t>or</a:t>
            </a:r>
            <a:r>
              <a:rPr sz="1800" spc="-15" dirty="0">
                <a:latin typeface="Courier New"/>
                <a:cs typeface="Courier New"/>
              </a:rPr>
              <a:t>d</a:t>
            </a:r>
            <a:r>
              <a:rPr sz="1800" spc="-5" dirty="0">
                <a:latin typeface="Courier New"/>
                <a:cs typeface="Courier New"/>
              </a:rPr>
              <a:t>o</a:t>
            </a:r>
            <a:r>
              <a:rPr sz="1800" spc="-15" dirty="0">
                <a:latin typeface="Courier New"/>
                <a:cs typeface="Courier New"/>
              </a:rPr>
              <a:t>n</a:t>
            </a:r>
            <a:r>
              <a:rPr sz="1800" spc="-5" dirty="0">
                <a:latin typeface="Courier New"/>
                <a:cs typeface="Courier New"/>
              </a:rPr>
              <a:t>ne</a:t>
            </a:r>
            <a:r>
              <a:rPr sz="1800" spc="-15" dirty="0">
                <a:latin typeface="Courier New"/>
                <a:cs typeface="Courier New"/>
              </a:rPr>
              <a:t>e</a:t>
            </a:r>
            <a:r>
              <a:rPr sz="1800" spc="-5" dirty="0">
                <a:latin typeface="Courier New"/>
                <a:cs typeface="Courier New"/>
              </a:rPr>
              <a:t>s</a:t>
            </a:r>
            <a:r>
              <a:rPr sz="1800" spc="-15" dirty="0">
                <a:latin typeface="Courier New"/>
                <a:cs typeface="Courier New"/>
              </a:rPr>
              <a:t>($</a:t>
            </a:r>
            <a:r>
              <a:rPr sz="1800" spc="-5" dirty="0">
                <a:latin typeface="Courier New"/>
                <a:cs typeface="Courier New"/>
              </a:rPr>
              <a:t>vi</a:t>
            </a:r>
            <a:r>
              <a:rPr sz="1800" spc="-15" dirty="0">
                <a:latin typeface="Courier New"/>
                <a:cs typeface="Courier New"/>
              </a:rPr>
              <a:t>l</a:t>
            </a:r>
            <a:r>
              <a:rPr sz="1800" spc="-5" dirty="0">
                <a:latin typeface="Courier New"/>
                <a:cs typeface="Courier New"/>
              </a:rPr>
              <a:t>l</a:t>
            </a:r>
            <a:r>
              <a:rPr sz="1800" spc="-15" dirty="0">
                <a:latin typeface="Courier New"/>
                <a:cs typeface="Courier New"/>
              </a:rPr>
              <a:t>e</a:t>
            </a:r>
            <a:r>
              <a:rPr sz="1800" dirty="0">
                <a:latin typeface="Courier New"/>
                <a:cs typeface="Courier New"/>
              </a:rPr>
              <a:t>)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dirty="0"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35745" y="4912505"/>
            <a:ext cx="193548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376680" algn="l"/>
              </a:tabLst>
            </a:pPr>
            <a:r>
              <a:rPr sz="1800" b="1" spc="-15" dirty="0">
                <a:solidFill>
                  <a:srgbClr val="FF0000"/>
                </a:solidFill>
                <a:latin typeface="Courier New"/>
                <a:cs typeface="Courier New"/>
              </a:rPr>
              <a:t>ar</a:t>
            </a:r>
            <a:r>
              <a:rPr sz="1800" b="1" spc="-5" dirty="0">
                <a:solidFill>
                  <a:srgbClr val="FF0000"/>
                </a:solidFill>
                <a:latin typeface="Courier New"/>
                <a:cs typeface="Courier New"/>
              </a:rPr>
              <a:t>ra</a:t>
            </a:r>
            <a:r>
              <a:rPr sz="1800" b="1" spc="-10" dirty="0">
                <a:solidFill>
                  <a:srgbClr val="FF0000"/>
                </a:solidFill>
                <a:latin typeface="Courier New"/>
                <a:cs typeface="Courier New"/>
              </a:rPr>
              <a:t>y</a:t>
            </a:r>
            <a:r>
              <a:rPr sz="1800" spc="-5" dirty="0">
                <a:latin typeface="Courier New"/>
                <a:cs typeface="Courier New"/>
              </a:rPr>
              <a:t>(</a:t>
            </a:r>
            <a:r>
              <a:rPr sz="1800" spc="-15" dirty="0">
                <a:latin typeface="Courier New"/>
                <a:cs typeface="Courier New"/>
              </a:rPr>
              <a:t>$</a:t>
            </a:r>
            <a:r>
              <a:rPr sz="1800" spc="-5" dirty="0">
                <a:latin typeface="Courier New"/>
                <a:cs typeface="Courier New"/>
              </a:rPr>
              <a:t>x</a:t>
            </a:r>
            <a:r>
              <a:rPr sz="1800" dirty="0">
                <a:latin typeface="Courier New"/>
                <a:cs typeface="Courier New"/>
              </a:rPr>
              <a:t>,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spc="-5" dirty="0">
                <a:latin typeface="Courier New"/>
                <a:cs typeface="Courier New"/>
              </a:rPr>
              <a:t>$</a:t>
            </a:r>
            <a:r>
              <a:rPr sz="1800" spc="-15" dirty="0">
                <a:latin typeface="Courier New"/>
                <a:cs typeface="Courier New"/>
              </a:rPr>
              <a:t>y)</a:t>
            </a:r>
            <a:r>
              <a:rPr sz="1800" dirty="0">
                <a:latin typeface="Courier New"/>
                <a:cs typeface="Courier New"/>
              </a:rPr>
              <a:t>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6090" y="5711391"/>
            <a:ext cx="112014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solidFill>
                  <a:srgbClr val="FF0000"/>
                </a:solidFill>
                <a:latin typeface="Courier New"/>
                <a:cs typeface="Courier New"/>
              </a:rPr>
              <a:t>li</a:t>
            </a:r>
            <a:r>
              <a:rPr sz="1800" b="1" spc="-15" dirty="0">
                <a:solidFill>
                  <a:srgbClr val="FF0000"/>
                </a:solidFill>
                <a:latin typeface="Courier New"/>
                <a:cs typeface="Courier New"/>
              </a:rPr>
              <a:t>s</a:t>
            </a:r>
            <a:r>
              <a:rPr sz="1800" b="1" dirty="0">
                <a:solidFill>
                  <a:srgbClr val="FF0000"/>
                </a:solidFill>
                <a:latin typeface="Courier New"/>
                <a:cs typeface="Courier New"/>
              </a:rPr>
              <a:t>t</a:t>
            </a:r>
            <a:r>
              <a:rPr sz="1800" spc="-15" dirty="0">
                <a:latin typeface="Courier New"/>
                <a:cs typeface="Courier New"/>
              </a:rPr>
              <a:t>(</a:t>
            </a:r>
            <a:r>
              <a:rPr sz="1800" spc="-5" dirty="0">
                <a:latin typeface="Courier New"/>
                <a:cs typeface="Courier New"/>
              </a:rPr>
              <a:t>$a,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35816" y="5711391"/>
            <a:ext cx="370967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57530" algn="l"/>
                <a:tab pos="830580" algn="l"/>
              </a:tabLst>
            </a:pPr>
            <a:r>
              <a:rPr sz="1800" spc="-15" dirty="0">
                <a:latin typeface="Courier New"/>
                <a:cs typeface="Courier New"/>
              </a:rPr>
              <a:t>$b</a:t>
            </a:r>
            <a:r>
              <a:rPr sz="1800" dirty="0">
                <a:latin typeface="Courier New"/>
                <a:cs typeface="Courier New"/>
              </a:rPr>
              <a:t>)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spc="-15" dirty="0">
                <a:latin typeface="Courier New"/>
                <a:cs typeface="Courier New"/>
              </a:rPr>
              <a:t>c</a:t>
            </a:r>
            <a:r>
              <a:rPr sz="1800" spc="-5" dirty="0">
                <a:latin typeface="Courier New"/>
                <a:cs typeface="Courier New"/>
              </a:rPr>
              <a:t>oo</a:t>
            </a:r>
            <a:r>
              <a:rPr sz="1800" spc="-15" dirty="0">
                <a:latin typeface="Courier New"/>
                <a:cs typeface="Courier New"/>
              </a:rPr>
              <a:t>r</a:t>
            </a:r>
            <a:r>
              <a:rPr sz="1800" spc="-5" dirty="0">
                <a:latin typeface="Courier New"/>
                <a:cs typeface="Courier New"/>
              </a:rPr>
              <a:t>d</a:t>
            </a:r>
            <a:r>
              <a:rPr sz="1800" spc="-15" dirty="0">
                <a:latin typeface="Courier New"/>
                <a:cs typeface="Courier New"/>
              </a:rPr>
              <a:t>on</a:t>
            </a:r>
            <a:r>
              <a:rPr sz="1800" spc="-5" dirty="0">
                <a:latin typeface="Courier New"/>
                <a:cs typeface="Courier New"/>
              </a:rPr>
              <a:t>ne</a:t>
            </a:r>
            <a:r>
              <a:rPr sz="1800" spc="-15" dirty="0">
                <a:latin typeface="Courier New"/>
                <a:cs typeface="Courier New"/>
              </a:rPr>
              <a:t>e</a:t>
            </a:r>
            <a:r>
              <a:rPr sz="1800" spc="-5" dirty="0">
                <a:latin typeface="Courier New"/>
                <a:cs typeface="Courier New"/>
              </a:rPr>
              <a:t>s</a:t>
            </a:r>
            <a:r>
              <a:rPr sz="1800" spc="-15" dirty="0">
                <a:latin typeface="Courier New"/>
                <a:cs typeface="Courier New"/>
              </a:rPr>
              <a:t>(</a:t>
            </a:r>
            <a:r>
              <a:rPr sz="1800" spc="-5" dirty="0">
                <a:latin typeface="Courier New"/>
                <a:cs typeface="Courier New"/>
              </a:rPr>
              <a:t>"T</a:t>
            </a:r>
            <a:r>
              <a:rPr sz="1800" spc="-15" dirty="0">
                <a:latin typeface="Courier New"/>
                <a:cs typeface="Courier New"/>
              </a:rPr>
              <a:t>o</a:t>
            </a:r>
            <a:r>
              <a:rPr sz="1800" spc="-5" dirty="0">
                <a:latin typeface="Courier New"/>
                <a:cs typeface="Courier New"/>
              </a:rPr>
              <a:t>k</a:t>
            </a:r>
            <a:r>
              <a:rPr sz="1800" spc="-15" dirty="0">
                <a:latin typeface="Courier New"/>
                <a:cs typeface="Courier New"/>
              </a:rPr>
              <a:t>yo</a:t>
            </a:r>
            <a:r>
              <a:rPr sz="1800" spc="-5" dirty="0">
                <a:latin typeface="Courier New"/>
                <a:cs typeface="Courier New"/>
              </a:rPr>
              <a:t>");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15468" y="4311396"/>
            <a:ext cx="8373109" cy="1684020"/>
          </a:xfrm>
          <a:custGeom>
            <a:avLst/>
            <a:gdLst/>
            <a:ahLst/>
            <a:cxnLst/>
            <a:rect l="l" t="t" r="r" b="b"/>
            <a:pathLst>
              <a:path w="8373109" h="1684020">
                <a:moveTo>
                  <a:pt x="0" y="1684019"/>
                </a:moveTo>
                <a:lnTo>
                  <a:pt x="8372855" y="1684019"/>
                </a:lnTo>
                <a:lnTo>
                  <a:pt x="8372855" y="0"/>
                </a:lnTo>
                <a:lnTo>
                  <a:pt x="0" y="0"/>
                </a:lnTo>
                <a:lnTo>
                  <a:pt x="0" y="1684019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P</a:t>
            </a:r>
            <a:r>
              <a:rPr spc="-45" dirty="0"/>
              <a:t>r</a:t>
            </a:r>
            <a:r>
              <a:rPr dirty="0"/>
              <a:t>ogra</a:t>
            </a:r>
            <a:r>
              <a:rPr spc="-10" dirty="0"/>
              <a:t>mm</a:t>
            </a:r>
            <a:r>
              <a:rPr dirty="0"/>
              <a:t>at</a:t>
            </a:r>
            <a:r>
              <a:rPr spc="-10" dirty="0"/>
              <a:t>io</a:t>
            </a:r>
            <a:r>
              <a:rPr dirty="0"/>
              <a:t>n</a:t>
            </a:r>
            <a:r>
              <a:rPr spc="-5" dirty="0"/>
              <a:t> </a:t>
            </a:r>
            <a:r>
              <a:rPr spc="-155" dirty="0"/>
              <a:t>W</a:t>
            </a:r>
            <a:r>
              <a:rPr dirty="0"/>
              <a:t>eb</a:t>
            </a:r>
          </a:p>
          <a:p>
            <a:pPr marL="658495">
              <a:lnSpc>
                <a:spcPct val="100000"/>
              </a:lnSpc>
              <a:spcBef>
                <a:spcPts val="165"/>
              </a:spcBef>
            </a:pPr>
            <a:r>
              <a:rPr i="0" dirty="0">
                <a:latin typeface="Wingdings"/>
                <a:cs typeface="Wingdings"/>
              </a:rPr>
              <a:t></a:t>
            </a:r>
            <a:r>
              <a:rPr i="0" spc="-10" dirty="0">
                <a:latin typeface="Times New Roman"/>
                <a:cs typeface="Times New Roman"/>
              </a:rPr>
              <a:t> </a:t>
            </a:r>
            <a:r>
              <a:rPr spc="-10" dirty="0"/>
              <a:t>PHP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27785">
              <a:lnSpc>
                <a:spcPct val="100000"/>
              </a:lnSpc>
            </a:pPr>
            <a:r>
              <a:rPr dirty="0"/>
              <a:t>Quelques fonc</a:t>
            </a:r>
            <a:r>
              <a:rPr spc="-15" dirty="0"/>
              <a:t>t</a:t>
            </a:r>
            <a:r>
              <a:rPr dirty="0"/>
              <a:t>ions </a:t>
            </a:r>
            <a:r>
              <a:rPr spc="5" dirty="0"/>
              <a:t>p</a:t>
            </a:r>
            <a:r>
              <a:rPr dirty="0"/>
              <a:t>rédéfin</a:t>
            </a:r>
            <a:r>
              <a:rPr spc="-15" dirty="0"/>
              <a:t>i</a:t>
            </a:r>
            <a:r>
              <a:rPr dirty="0"/>
              <a:t>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P</a:t>
            </a:r>
            <a:r>
              <a:rPr spc="-45" dirty="0"/>
              <a:t>r</a:t>
            </a:r>
            <a:r>
              <a:rPr dirty="0"/>
              <a:t>ogra</a:t>
            </a:r>
            <a:r>
              <a:rPr spc="-10" dirty="0"/>
              <a:t>mm</a:t>
            </a:r>
            <a:r>
              <a:rPr dirty="0"/>
              <a:t>at</a:t>
            </a:r>
            <a:r>
              <a:rPr spc="-10" dirty="0"/>
              <a:t>io</a:t>
            </a:r>
            <a:r>
              <a:rPr dirty="0"/>
              <a:t>n</a:t>
            </a:r>
            <a:r>
              <a:rPr spc="-5" dirty="0"/>
              <a:t> </a:t>
            </a:r>
            <a:r>
              <a:rPr spc="-155" dirty="0"/>
              <a:t>W</a:t>
            </a:r>
            <a:r>
              <a:rPr dirty="0"/>
              <a:t>eb</a:t>
            </a:r>
          </a:p>
          <a:p>
            <a:pPr marL="658495">
              <a:lnSpc>
                <a:spcPct val="100000"/>
              </a:lnSpc>
              <a:spcBef>
                <a:spcPts val="165"/>
              </a:spcBef>
            </a:pPr>
            <a:r>
              <a:rPr i="0" dirty="0">
                <a:latin typeface="Wingdings"/>
                <a:cs typeface="Wingdings"/>
              </a:rPr>
              <a:t></a:t>
            </a:r>
            <a:r>
              <a:rPr i="0" spc="-10" dirty="0">
                <a:latin typeface="Times New Roman"/>
                <a:cs typeface="Times New Roman"/>
              </a:rPr>
              <a:t> </a:t>
            </a:r>
            <a:r>
              <a:rPr spc="-10" dirty="0"/>
              <a:t>PHP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50850" y="1381130"/>
          <a:ext cx="8266174" cy="45358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73495"/>
                <a:gridCol w="4892679"/>
              </a:tblGrid>
              <a:tr h="646054">
                <a:tc>
                  <a:txBody>
                    <a:bodyPr/>
                    <a:lstStyle/>
                    <a:p>
                      <a:pPr marL="2048510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em</a:t>
                      </a:r>
                      <a:r>
                        <a:rPr sz="1800" b="1" spc="-1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p</a:t>
                      </a:r>
                      <a:r>
                        <a:rPr sz="1800" b="1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t</a:t>
                      </a:r>
                      <a:r>
                        <a:rPr sz="1800" b="1" spc="-1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  <a:r>
                        <a:rPr sz="1800" b="1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($</a:t>
                      </a:r>
                      <a:r>
                        <a:rPr sz="1800" b="1" spc="-1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v</a:t>
                      </a:r>
                      <a:r>
                        <a:rPr sz="1800" b="1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</a:pPr>
                      <a:r>
                        <a:rPr sz="1800" spc="-3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8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$v</a:t>
                      </a:r>
                      <a:r>
                        <a:rPr sz="18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8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é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f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ni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8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8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u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ne</a:t>
                      </a:r>
                      <a:r>
                        <a:rPr sz="18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v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aleur</a:t>
                      </a: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no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8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u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ll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0575">
                <a:tc>
                  <a:txBody>
                    <a:bodyPr/>
                    <a:lstStyle/>
                    <a:p>
                      <a:pPr marL="2048510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is</a:t>
                      </a:r>
                      <a:r>
                        <a:rPr sz="1800" b="1" spc="-1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s</a:t>
                      </a:r>
                      <a:r>
                        <a:rPr sz="1800" b="1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e</a:t>
                      </a:r>
                      <a:r>
                        <a:rPr sz="1800" b="1" spc="-1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t</a:t>
                      </a:r>
                      <a:r>
                        <a:rPr sz="1800" b="1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($</a:t>
                      </a:r>
                      <a:r>
                        <a:rPr sz="1800" b="1" spc="-1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v</a:t>
                      </a:r>
                      <a:r>
                        <a:rPr sz="1800" b="1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</a:pPr>
                      <a:r>
                        <a:rPr sz="1800" spc="-3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8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$v</a:t>
                      </a:r>
                      <a:r>
                        <a:rPr sz="18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8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é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f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ni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0697">
                <a:tc>
                  <a:txBody>
                    <a:bodyPr/>
                    <a:lstStyle/>
                    <a:p>
                      <a:pPr marR="74295" algn="r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ab</a:t>
                      </a:r>
                      <a:r>
                        <a:rPr sz="1800" b="1" spc="-1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s</a:t>
                      </a:r>
                      <a:r>
                        <a:rPr sz="1800" b="1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800" b="1" spc="-1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$</a:t>
                      </a:r>
                      <a:r>
                        <a:rPr sz="1800" b="1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v)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v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aleur</a:t>
                      </a: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b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so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ue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0606">
                <a:tc>
                  <a:txBody>
                    <a:bodyPr/>
                    <a:lstStyle/>
                    <a:p>
                      <a:pPr marL="2183765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ce</a:t>
                      </a:r>
                      <a:r>
                        <a:rPr sz="1800" b="1" spc="-1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i</a:t>
                      </a:r>
                      <a:r>
                        <a:rPr sz="1800" b="1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l</a:t>
                      </a:r>
                      <a:r>
                        <a:rPr sz="1800" b="1" spc="-1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800" b="1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$v)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er</a:t>
                      </a:r>
                      <a:r>
                        <a:rPr sz="18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mm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é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em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8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u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é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eur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0697">
                <a:tc>
                  <a:txBody>
                    <a:bodyPr/>
                    <a:lstStyle/>
                    <a:p>
                      <a:pPr marL="2048510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fl</a:t>
                      </a:r>
                      <a:r>
                        <a:rPr sz="1800" b="1" spc="-1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o</a:t>
                      </a:r>
                      <a:r>
                        <a:rPr sz="1800" b="1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o</a:t>
                      </a:r>
                      <a:r>
                        <a:rPr sz="1800" b="1" spc="-1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r</a:t>
                      </a:r>
                      <a:r>
                        <a:rPr sz="1800" b="1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($</a:t>
                      </a:r>
                      <a:r>
                        <a:rPr sz="1800" b="1" spc="-1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v</a:t>
                      </a:r>
                      <a:r>
                        <a:rPr sz="1800" b="1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er</a:t>
                      </a:r>
                      <a:r>
                        <a:rPr sz="18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mm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é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em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8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in</a:t>
                      </a:r>
                      <a:r>
                        <a:rPr sz="1800" spc="-50" dirty="0">
                          <a:latin typeface="Calibri"/>
                          <a:cs typeface="Calibri"/>
                        </a:rPr>
                        <a:t>f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ér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eur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0600">
                <a:tc>
                  <a:txBody>
                    <a:bodyPr/>
                    <a:lstStyle/>
                    <a:p>
                      <a:pPr marL="2048510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ro</a:t>
                      </a:r>
                      <a:r>
                        <a:rPr sz="1800" b="1" spc="-1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u</a:t>
                      </a:r>
                      <a:r>
                        <a:rPr sz="1800" b="1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  <a:r>
                        <a:rPr sz="1800" b="1" spc="-1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d</a:t>
                      </a:r>
                      <a:r>
                        <a:rPr sz="1800" b="1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($</a:t>
                      </a:r>
                      <a:r>
                        <a:rPr sz="1800" b="1" spc="-1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f</a:t>
                      </a:r>
                      <a:r>
                        <a:rPr sz="1800" b="1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ar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ondi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0581">
                <a:tc>
                  <a:txBody>
                    <a:bodyPr/>
                    <a:lstStyle/>
                    <a:p>
                      <a:pPr marL="137160">
                        <a:lnSpc>
                          <a:spcPct val="100000"/>
                        </a:lnSpc>
                        <a:tabLst>
                          <a:tab pos="1366520" algn="l"/>
                          <a:tab pos="2047239" algn="l"/>
                          <a:tab pos="2729865" algn="l"/>
                        </a:tabLst>
                      </a:pPr>
                      <a:r>
                        <a:rPr sz="1800" b="1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ma</a:t>
                      </a:r>
                      <a:r>
                        <a:rPr sz="1800" b="1" spc="-1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x</a:t>
                      </a:r>
                      <a:r>
                        <a:rPr sz="1800" b="1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800" b="1" spc="-1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$</a:t>
                      </a:r>
                      <a:r>
                        <a:rPr sz="1800" b="1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v1</a:t>
                      </a:r>
                      <a:r>
                        <a:rPr sz="1800" b="1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8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800" b="1" spc="-1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$v</a:t>
                      </a:r>
                      <a:r>
                        <a:rPr sz="1800" b="1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r>
                        <a:rPr sz="1800" b="1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8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800" b="1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.</a:t>
                      </a:r>
                      <a:r>
                        <a:rPr sz="1800" b="1" spc="-1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.</a:t>
                      </a:r>
                      <a:r>
                        <a:rPr sz="1800" b="1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.</a:t>
                      </a:r>
                      <a:r>
                        <a:rPr sz="1800" b="1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8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800" b="1" spc="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$</a:t>
                      </a:r>
                      <a:r>
                        <a:rPr sz="1800" b="1" spc="-1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vn</a:t>
                      </a:r>
                      <a:r>
                        <a:rPr sz="1800" b="1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u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8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g</a:t>
                      </a:r>
                      <a:r>
                        <a:rPr sz="1800" spc="-4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ande</a:t>
                      </a:r>
                      <a:r>
                        <a:rPr sz="18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v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aleur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0712">
                <a:tc>
                  <a:txBody>
                    <a:bodyPr/>
                    <a:lstStyle/>
                    <a:p>
                      <a:pPr marL="137160">
                        <a:lnSpc>
                          <a:spcPct val="100000"/>
                        </a:lnSpc>
                        <a:tabLst>
                          <a:tab pos="1366520" algn="l"/>
                          <a:tab pos="2047239" algn="l"/>
                          <a:tab pos="2729865" algn="l"/>
                        </a:tabLst>
                      </a:pPr>
                      <a:r>
                        <a:rPr sz="1800" b="1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mi</a:t>
                      </a:r>
                      <a:r>
                        <a:rPr sz="1800" b="1" spc="-1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  <a:r>
                        <a:rPr sz="1800" b="1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800" b="1" spc="-1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$</a:t>
                      </a:r>
                      <a:r>
                        <a:rPr sz="1800" b="1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v1</a:t>
                      </a:r>
                      <a:r>
                        <a:rPr sz="1800" b="1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8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800" b="1" spc="-1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$v</a:t>
                      </a:r>
                      <a:r>
                        <a:rPr sz="1800" b="1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r>
                        <a:rPr sz="1800" b="1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8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800" b="1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.</a:t>
                      </a:r>
                      <a:r>
                        <a:rPr sz="1800" b="1" spc="-1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.</a:t>
                      </a:r>
                      <a:r>
                        <a:rPr sz="1800" b="1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.</a:t>
                      </a:r>
                      <a:r>
                        <a:rPr sz="1800" b="1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8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800" b="1" spc="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$</a:t>
                      </a:r>
                      <a:r>
                        <a:rPr sz="1800" b="1" spc="-1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vn</a:t>
                      </a:r>
                      <a:r>
                        <a:rPr sz="1800" b="1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u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8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pe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v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aleur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0581">
                <a:tc>
                  <a:txBody>
                    <a:bodyPr/>
                    <a:lstStyle/>
                    <a:p>
                      <a:pPr marR="74295" algn="r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ra</a:t>
                      </a:r>
                      <a:r>
                        <a:rPr sz="1800" b="1" spc="-2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  <a:r>
                        <a:rPr sz="1800" b="1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d</a:t>
                      </a:r>
                      <a:r>
                        <a:rPr sz="1800" b="1" spc="-1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800" b="1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v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aleur</a:t>
                      </a: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alé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at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924769">
                <a:tc>
                  <a:txBody>
                    <a:bodyPr/>
                    <a:lstStyle/>
                    <a:p>
                      <a:pPr marL="1502410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da</a:t>
                      </a:r>
                      <a:r>
                        <a:rPr sz="1800" b="1" spc="-1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t</a:t>
                      </a:r>
                      <a:r>
                        <a:rPr sz="1800" b="1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e</a:t>
                      </a:r>
                      <a:r>
                        <a:rPr sz="1800" b="1" spc="-1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800" b="1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$f</a:t>
                      </a:r>
                      <a:r>
                        <a:rPr sz="1800" b="1" spc="-1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o</a:t>
                      </a:r>
                      <a:r>
                        <a:rPr sz="1800" b="1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r</a:t>
                      </a:r>
                      <a:r>
                        <a:rPr sz="1800" b="1" spc="-1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ma</a:t>
                      </a:r>
                      <a:r>
                        <a:rPr sz="1800" b="1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t)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</a:pPr>
                      <a:r>
                        <a:rPr sz="1800" spc="-3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v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la</a:t>
                      </a:r>
                      <a:r>
                        <a:rPr sz="18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ou</a:t>
                      </a:r>
                      <a:r>
                        <a:rPr sz="1800" spc="-4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35" dirty="0">
                          <a:latin typeface="Calibri"/>
                          <a:cs typeface="Calibri"/>
                        </a:rPr>
                        <a:t>f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ée.</a:t>
                      </a:r>
                      <a:r>
                        <a:rPr sz="18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spc="-55" dirty="0">
                          <a:latin typeface="Calibri"/>
                          <a:cs typeface="Calibri"/>
                        </a:rPr>
                        <a:t>x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emp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es</a:t>
                      </a:r>
                      <a:r>
                        <a:rPr sz="18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: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13589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-</a:t>
                      </a:r>
                      <a:r>
                        <a:rPr sz="18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"d/m/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Y"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13589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-</a:t>
                      </a:r>
                      <a:r>
                        <a:rPr sz="18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"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H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: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:s"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Quelques fonc</a:t>
            </a:r>
            <a:r>
              <a:rPr spc="-15" dirty="0"/>
              <a:t>t</a:t>
            </a:r>
            <a:r>
              <a:rPr dirty="0"/>
              <a:t>ions </a:t>
            </a:r>
            <a:r>
              <a:rPr spc="5" dirty="0"/>
              <a:t>p</a:t>
            </a:r>
            <a:r>
              <a:rPr dirty="0"/>
              <a:t>rédéfin</a:t>
            </a:r>
            <a:r>
              <a:rPr spc="-15" dirty="0"/>
              <a:t>i</a:t>
            </a:r>
            <a:r>
              <a:rPr dirty="0"/>
              <a:t>es</a:t>
            </a:r>
            <a:r>
              <a:rPr spc="20" dirty="0"/>
              <a:t> </a:t>
            </a:r>
            <a:r>
              <a:rPr dirty="0"/>
              <a:t>(chaînes, 1/2)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P</a:t>
            </a:r>
            <a:r>
              <a:rPr spc="-45" dirty="0"/>
              <a:t>r</a:t>
            </a:r>
            <a:r>
              <a:rPr dirty="0"/>
              <a:t>ogra</a:t>
            </a:r>
            <a:r>
              <a:rPr spc="-10" dirty="0"/>
              <a:t>mm</a:t>
            </a:r>
            <a:r>
              <a:rPr dirty="0"/>
              <a:t>at</a:t>
            </a:r>
            <a:r>
              <a:rPr spc="-10" dirty="0"/>
              <a:t>io</a:t>
            </a:r>
            <a:r>
              <a:rPr dirty="0"/>
              <a:t>n</a:t>
            </a:r>
            <a:r>
              <a:rPr spc="-5" dirty="0"/>
              <a:t> </a:t>
            </a:r>
            <a:r>
              <a:rPr spc="-155" dirty="0"/>
              <a:t>W</a:t>
            </a:r>
            <a:r>
              <a:rPr dirty="0"/>
              <a:t>eb</a:t>
            </a:r>
          </a:p>
          <a:p>
            <a:pPr marL="658495">
              <a:lnSpc>
                <a:spcPct val="100000"/>
              </a:lnSpc>
              <a:spcBef>
                <a:spcPts val="165"/>
              </a:spcBef>
            </a:pPr>
            <a:r>
              <a:rPr i="0" dirty="0">
                <a:latin typeface="Wingdings"/>
                <a:cs typeface="Wingdings"/>
              </a:rPr>
              <a:t></a:t>
            </a:r>
            <a:r>
              <a:rPr i="0" spc="-10" dirty="0">
                <a:latin typeface="Times New Roman"/>
                <a:cs typeface="Times New Roman"/>
              </a:rPr>
              <a:t> </a:t>
            </a:r>
            <a:r>
              <a:rPr spc="-10" dirty="0"/>
              <a:t>PHP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95983" y="4274820"/>
            <a:ext cx="6506209" cy="1428115"/>
          </a:xfrm>
          <a:prstGeom prst="rect">
            <a:avLst/>
          </a:prstGeom>
          <a:ln w="9143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7790">
              <a:lnSpc>
                <a:spcPts val="2130"/>
              </a:lnSpc>
              <a:tabLst>
                <a:tab pos="1189990" algn="l"/>
                <a:tab pos="1462405" algn="l"/>
              </a:tabLst>
            </a:pPr>
            <a:r>
              <a:rPr sz="1800" b="1" spc="-5" dirty="0">
                <a:solidFill>
                  <a:srgbClr val="00007F"/>
                </a:solidFill>
                <a:latin typeface="Courier New"/>
                <a:cs typeface="Courier New"/>
              </a:rPr>
              <a:t>$f</a:t>
            </a:r>
            <a:r>
              <a:rPr sz="1800" b="1" spc="-15" dirty="0">
                <a:solidFill>
                  <a:srgbClr val="00007F"/>
                </a:solidFill>
                <a:latin typeface="Courier New"/>
                <a:cs typeface="Courier New"/>
              </a:rPr>
              <a:t>r</a:t>
            </a:r>
            <a:r>
              <a:rPr sz="1800" b="1" spc="-5" dirty="0">
                <a:solidFill>
                  <a:srgbClr val="00007F"/>
                </a:solidFill>
                <a:latin typeface="Courier New"/>
                <a:cs typeface="Courier New"/>
              </a:rPr>
              <a:t>u</a:t>
            </a:r>
            <a:r>
              <a:rPr sz="1800" b="1" spc="-15" dirty="0">
                <a:solidFill>
                  <a:srgbClr val="00007F"/>
                </a:solidFill>
                <a:latin typeface="Courier New"/>
                <a:cs typeface="Courier New"/>
              </a:rPr>
              <a:t>i</a:t>
            </a:r>
            <a:r>
              <a:rPr sz="1800" b="1" spc="-5" dirty="0">
                <a:solidFill>
                  <a:srgbClr val="00007F"/>
                </a:solidFill>
                <a:latin typeface="Courier New"/>
                <a:cs typeface="Courier New"/>
              </a:rPr>
              <a:t>t</a:t>
            </a:r>
            <a:r>
              <a:rPr sz="1800" b="1" dirty="0">
                <a:solidFill>
                  <a:srgbClr val="00007F"/>
                </a:solidFill>
                <a:latin typeface="Courier New"/>
                <a:cs typeface="Courier New"/>
              </a:rPr>
              <a:t>s</a:t>
            </a:r>
            <a:r>
              <a:rPr sz="1800" b="1" dirty="0">
                <a:solidFill>
                  <a:srgbClr val="00007F"/>
                </a:solidFill>
                <a:latin typeface="Times New Roman"/>
                <a:cs typeface="Times New Roman"/>
              </a:rPr>
              <a:t>	</a:t>
            </a:r>
            <a:r>
              <a:rPr sz="1800" b="1" dirty="0">
                <a:solidFill>
                  <a:srgbClr val="00007F"/>
                </a:solidFill>
                <a:latin typeface="Courier New"/>
                <a:cs typeface="Courier New"/>
              </a:rPr>
              <a:t>=</a:t>
            </a:r>
            <a:r>
              <a:rPr sz="1800" b="1" dirty="0">
                <a:solidFill>
                  <a:srgbClr val="00007F"/>
                </a:solidFill>
                <a:latin typeface="Times New Roman"/>
                <a:cs typeface="Times New Roman"/>
              </a:rPr>
              <a:t>	</a:t>
            </a:r>
            <a:r>
              <a:rPr sz="1800" b="1" spc="-15" dirty="0">
                <a:solidFill>
                  <a:srgbClr val="00007F"/>
                </a:solidFill>
                <a:latin typeface="Courier New"/>
                <a:cs typeface="Courier New"/>
              </a:rPr>
              <a:t>"</a:t>
            </a:r>
            <a:r>
              <a:rPr sz="1800" b="1" spc="-5" dirty="0">
                <a:solidFill>
                  <a:srgbClr val="00007F"/>
                </a:solidFill>
                <a:latin typeface="Courier New"/>
                <a:cs typeface="Courier New"/>
              </a:rPr>
              <a:t>ab</a:t>
            </a:r>
            <a:r>
              <a:rPr sz="1800" b="1" spc="-15" dirty="0">
                <a:solidFill>
                  <a:srgbClr val="00007F"/>
                </a:solidFill>
                <a:latin typeface="Courier New"/>
                <a:cs typeface="Courier New"/>
              </a:rPr>
              <a:t>r</a:t>
            </a:r>
            <a:r>
              <a:rPr sz="1800" b="1" spc="-5" dirty="0">
                <a:solidFill>
                  <a:srgbClr val="00007F"/>
                </a:solidFill>
                <a:latin typeface="Courier New"/>
                <a:cs typeface="Courier New"/>
              </a:rPr>
              <a:t>i</a:t>
            </a:r>
            <a:r>
              <a:rPr sz="1800" b="1" spc="-15" dirty="0">
                <a:solidFill>
                  <a:srgbClr val="00007F"/>
                </a:solidFill>
                <a:latin typeface="Courier New"/>
                <a:cs typeface="Courier New"/>
              </a:rPr>
              <a:t>c</a:t>
            </a:r>
            <a:r>
              <a:rPr sz="1800" b="1" spc="-5" dirty="0">
                <a:solidFill>
                  <a:srgbClr val="00007F"/>
                </a:solidFill>
                <a:latin typeface="Courier New"/>
                <a:cs typeface="Courier New"/>
              </a:rPr>
              <a:t>ot</a:t>
            </a:r>
            <a:r>
              <a:rPr sz="1800" b="1" spc="-15" dirty="0">
                <a:solidFill>
                  <a:srgbClr val="00007F"/>
                </a:solidFill>
                <a:latin typeface="Courier New"/>
                <a:cs typeface="Courier New"/>
              </a:rPr>
              <a:t>|</a:t>
            </a:r>
            <a:r>
              <a:rPr sz="1800" b="1" spc="-5" dirty="0">
                <a:solidFill>
                  <a:srgbClr val="00007F"/>
                </a:solidFill>
                <a:latin typeface="Courier New"/>
                <a:cs typeface="Courier New"/>
              </a:rPr>
              <a:t>k</a:t>
            </a:r>
            <a:r>
              <a:rPr sz="1800" b="1" spc="-15" dirty="0">
                <a:solidFill>
                  <a:srgbClr val="00007F"/>
                </a:solidFill>
                <a:latin typeface="Courier New"/>
                <a:cs typeface="Courier New"/>
              </a:rPr>
              <a:t>iw</a:t>
            </a:r>
            <a:r>
              <a:rPr sz="1800" b="1" spc="-5" dirty="0">
                <a:solidFill>
                  <a:srgbClr val="00007F"/>
                </a:solidFill>
                <a:latin typeface="Courier New"/>
                <a:cs typeface="Courier New"/>
              </a:rPr>
              <a:t>i|</a:t>
            </a:r>
            <a:r>
              <a:rPr sz="1800" b="1" spc="-15" dirty="0">
                <a:solidFill>
                  <a:srgbClr val="00007F"/>
                </a:solidFill>
                <a:latin typeface="Courier New"/>
                <a:cs typeface="Courier New"/>
              </a:rPr>
              <a:t>p</a:t>
            </a:r>
            <a:r>
              <a:rPr sz="1800" b="1" spc="-5" dirty="0">
                <a:solidFill>
                  <a:srgbClr val="00007F"/>
                </a:solidFill>
                <a:latin typeface="Courier New"/>
                <a:cs typeface="Courier New"/>
              </a:rPr>
              <a:t>o</a:t>
            </a:r>
            <a:r>
              <a:rPr sz="1800" b="1" spc="-15" dirty="0">
                <a:solidFill>
                  <a:srgbClr val="00007F"/>
                </a:solidFill>
                <a:latin typeface="Courier New"/>
                <a:cs typeface="Courier New"/>
              </a:rPr>
              <a:t>m</a:t>
            </a:r>
            <a:r>
              <a:rPr sz="1800" b="1" spc="-5" dirty="0">
                <a:solidFill>
                  <a:srgbClr val="00007F"/>
                </a:solidFill>
                <a:latin typeface="Courier New"/>
                <a:cs typeface="Courier New"/>
              </a:rPr>
              <a:t>me</a:t>
            </a:r>
            <a:r>
              <a:rPr sz="1800" b="1" spc="-15" dirty="0">
                <a:solidFill>
                  <a:srgbClr val="00007F"/>
                </a:solidFill>
                <a:latin typeface="Courier New"/>
                <a:cs typeface="Courier New"/>
              </a:rPr>
              <a:t>|</a:t>
            </a:r>
            <a:r>
              <a:rPr sz="1800" b="1" spc="-5" dirty="0">
                <a:solidFill>
                  <a:srgbClr val="00007F"/>
                </a:solidFill>
                <a:latin typeface="Courier New"/>
                <a:cs typeface="Courier New"/>
              </a:rPr>
              <a:t>f</a:t>
            </a:r>
            <a:r>
              <a:rPr sz="1800" b="1" spc="-15" dirty="0">
                <a:solidFill>
                  <a:srgbClr val="00007F"/>
                </a:solidFill>
                <a:latin typeface="Courier New"/>
                <a:cs typeface="Courier New"/>
              </a:rPr>
              <a:t>ra</a:t>
            </a:r>
            <a:r>
              <a:rPr sz="1800" b="1" spc="-5" dirty="0">
                <a:solidFill>
                  <a:srgbClr val="00007F"/>
                </a:solidFill>
                <a:latin typeface="Courier New"/>
                <a:cs typeface="Courier New"/>
              </a:rPr>
              <a:t>is</a:t>
            </a:r>
            <a:r>
              <a:rPr sz="1800" b="1" spc="-15" dirty="0">
                <a:solidFill>
                  <a:srgbClr val="00007F"/>
                </a:solidFill>
                <a:latin typeface="Courier New"/>
                <a:cs typeface="Courier New"/>
              </a:rPr>
              <a:t>e</a:t>
            </a:r>
            <a:r>
              <a:rPr sz="1800" b="1" spc="-5" dirty="0">
                <a:solidFill>
                  <a:srgbClr val="00007F"/>
                </a:solidFill>
                <a:latin typeface="Courier New"/>
                <a:cs typeface="Courier New"/>
              </a:rPr>
              <a:t>|</a:t>
            </a:r>
            <a:r>
              <a:rPr sz="1800" b="1" spc="-15" dirty="0">
                <a:solidFill>
                  <a:srgbClr val="00007F"/>
                </a:solidFill>
                <a:latin typeface="Courier New"/>
                <a:cs typeface="Courier New"/>
              </a:rPr>
              <a:t>b</a:t>
            </a:r>
            <a:r>
              <a:rPr sz="1800" b="1" spc="-5" dirty="0">
                <a:solidFill>
                  <a:srgbClr val="00007F"/>
                </a:solidFill>
                <a:latin typeface="Courier New"/>
                <a:cs typeface="Courier New"/>
              </a:rPr>
              <a:t>an</a:t>
            </a:r>
            <a:r>
              <a:rPr sz="1800" b="1" spc="-15" dirty="0">
                <a:solidFill>
                  <a:srgbClr val="00007F"/>
                </a:solidFill>
                <a:latin typeface="Courier New"/>
                <a:cs typeface="Courier New"/>
              </a:rPr>
              <a:t>a</a:t>
            </a:r>
            <a:r>
              <a:rPr sz="1800" b="1" spc="-5" dirty="0">
                <a:solidFill>
                  <a:srgbClr val="00007F"/>
                </a:solidFill>
                <a:latin typeface="Courier New"/>
                <a:cs typeface="Courier New"/>
              </a:rPr>
              <a:t>n</a:t>
            </a:r>
            <a:r>
              <a:rPr sz="1800" b="1" spc="-15" dirty="0">
                <a:solidFill>
                  <a:srgbClr val="00007F"/>
                </a:solidFill>
                <a:latin typeface="Courier New"/>
                <a:cs typeface="Courier New"/>
              </a:rPr>
              <a:t>e"</a:t>
            </a:r>
            <a:r>
              <a:rPr sz="1800" b="1" dirty="0">
                <a:solidFill>
                  <a:srgbClr val="00007F"/>
                </a:solidFill>
                <a:latin typeface="Courier New"/>
                <a:cs typeface="Courier New"/>
              </a:rPr>
              <a:t>;</a:t>
            </a:r>
            <a:endParaRPr sz="1800">
              <a:latin typeface="Courier New"/>
              <a:cs typeface="Courier New"/>
            </a:endParaRPr>
          </a:p>
          <a:p>
            <a:pPr marL="97790">
              <a:lnSpc>
                <a:spcPts val="2095"/>
              </a:lnSpc>
              <a:tabLst>
                <a:tab pos="2007870" algn="l"/>
                <a:tab pos="2281555" algn="l"/>
                <a:tab pos="4057015" algn="l"/>
              </a:tabLst>
            </a:pPr>
            <a:r>
              <a:rPr sz="1800" b="1" spc="-5" dirty="0">
                <a:solidFill>
                  <a:srgbClr val="00007F"/>
                </a:solidFill>
                <a:latin typeface="Courier New"/>
                <a:cs typeface="Courier New"/>
              </a:rPr>
              <a:t>$l</a:t>
            </a:r>
            <a:r>
              <a:rPr sz="1800" b="1" spc="-15" dirty="0">
                <a:solidFill>
                  <a:srgbClr val="00007F"/>
                </a:solidFill>
                <a:latin typeface="Courier New"/>
                <a:cs typeface="Courier New"/>
              </a:rPr>
              <a:t>i</a:t>
            </a:r>
            <a:r>
              <a:rPr sz="1800" b="1" spc="-5" dirty="0">
                <a:solidFill>
                  <a:srgbClr val="00007F"/>
                </a:solidFill>
                <a:latin typeface="Courier New"/>
                <a:cs typeface="Courier New"/>
              </a:rPr>
              <a:t>s</a:t>
            </a:r>
            <a:r>
              <a:rPr sz="1800" b="1" spc="-15" dirty="0">
                <a:solidFill>
                  <a:srgbClr val="00007F"/>
                </a:solidFill>
                <a:latin typeface="Courier New"/>
                <a:cs typeface="Courier New"/>
              </a:rPr>
              <a:t>t</a:t>
            </a:r>
            <a:r>
              <a:rPr sz="1800" b="1" spc="-5" dirty="0">
                <a:solidFill>
                  <a:srgbClr val="00007F"/>
                </a:solidFill>
                <a:latin typeface="Courier New"/>
                <a:cs typeface="Courier New"/>
              </a:rPr>
              <a:t>e_</a:t>
            </a:r>
            <a:r>
              <a:rPr sz="1800" b="1" spc="-15" dirty="0">
                <a:solidFill>
                  <a:srgbClr val="00007F"/>
                </a:solidFill>
                <a:latin typeface="Courier New"/>
                <a:cs typeface="Courier New"/>
              </a:rPr>
              <a:t>f</a:t>
            </a:r>
            <a:r>
              <a:rPr sz="1800" b="1" spc="-5" dirty="0">
                <a:solidFill>
                  <a:srgbClr val="00007F"/>
                </a:solidFill>
                <a:latin typeface="Courier New"/>
                <a:cs typeface="Courier New"/>
              </a:rPr>
              <a:t>r</a:t>
            </a:r>
            <a:r>
              <a:rPr sz="1800" b="1" spc="-15" dirty="0">
                <a:solidFill>
                  <a:srgbClr val="00007F"/>
                </a:solidFill>
                <a:latin typeface="Courier New"/>
                <a:cs typeface="Courier New"/>
              </a:rPr>
              <a:t>ui</a:t>
            </a:r>
            <a:r>
              <a:rPr sz="1800" b="1" spc="-5" dirty="0">
                <a:solidFill>
                  <a:srgbClr val="00007F"/>
                </a:solidFill>
                <a:latin typeface="Courier New"/>
                <a:cs typeface="Courier New"/>
              </a:rPr>
              <a:t>t</a:t>
            </a:r>
            <a:r>
              <a:rPr sz="1800" b="1" dirty="0">
                <a:solidFill>
                  <a:srgbClr val="00007F"/>
                </a:solidFill>
                <a:latin typeface="Courier New"/>
                <a:cs typeface="Courier New"/>
              </a:rPr>
              <a:t>s</a:t>
            </a:r>
            <a:r>
              <a:rPr sz="1800" b="1" dirty="0">
                <a:solidFill>
                  <a:srgbClr val="00007F"/>
                </a:solidFill>
                <a:latin typeface="Times New Roman"/>
                <a:cs typeface="Times New Roman"/>
              </a:rPr>
              <a:t>	</a:t>
            </a:r>
            <a:r>
              <a:rPr sz="1800" b="1" dirty="0">
                <a:solidFill>
                  <a:srgbClr val="00007F"/>
                </a:solidFill>
                <a:latin typeface="Courier New"/>
                <a:cs typeface="Courier New"/>
              </a:rPr>
              <a:t>=</a:t>
            </a:r>
            <a:r>
              <a:rPr sz="1800" b="1" dirty="0">
                <a:solidFill>
                  <a:srgbClr val="00007F"/>
                </a:solidFill>
                <a:latin typeface="Times New Roman"/>
                <a:cs typeface="Times New Roman"/>
              </a:rPr>
              <a:t>	</a:t>
            </a:r>
            <a:r>
              <a:rPr sz="1800" b="1" spc="-5" dirty="0">
                <a:solidFill>
                  <a:srgbClr val="FF0000"/>
                </a:solidFill>
                <a:latin typeface="Courier New"/>
                <a:cs typeface="Courier New"/>
              </a:rPr>
              <a:t>ex</a:t>
            </a:r>
            <a:r>
              <a:rPr sz="1800" b="1" spc="-15" dirty="0">
                <a:solidFill>
                  <a:srgbClr val="FF0000"/>
                </a:solidFill>
                <a:latin typeface="Courier New"/>
                <a:cs typeface="Courier New"/>
              </a:rPr>
              <a:t>p</a:t>
            </a:r>
            <a:r>
              <a:rPr sz="1800" b="1" spc="-5" dirty="0">
                <a:solidFill>
                  <a:srgbClr val="FF0000"/>
                </a:solidFill>
                <a:latin typeface="Courier New"/>
                <a:cs typeface="Courier New"/>
              </a:rPr>
              <a:t>l</a:t>
            </a:r>
            <a:r>
              <a:rPr sz="1800" b="1" spc="-15" dirty="0">
                <a:solidFill>
                  <a:srgbClr val="FF0000"/>
                </a:solidFill>
                <a:latin typeface="Courier New"/>
                <a:cs typeface="Courier New"/>
              </a:rPr>
              <a:t>od</a:t>
            </a:r>
            <a:r>
              <a:rPr sz="1800" b="1" dirty="0">
                <a:solidFill>
                  <a:srgbClr val="FF0000"/>
                </a:solidFill>
                <a:latin typeface="Courier New"/>
                <a:cs typeface="Courier New"/>
              </a:rPr>
              <a:t>e</a:t>
            </a:r>
            <a:r>
              <a:rPr sz="1800" b="1" spc="-5" dirty="0">
                <a:solidFill>
                  <a:srgbClr val="00007F"/>
                </a:solidFill>
                <a:latin typeface="Courier New"/>
                <a:cs typeface="Courier New"/>
              </a:rPr>
              <a:t>(</a:t>
            </a:r>
            <a:r>
              <a:rPr sz="1800" b="1" spc="-15" dirty="0">
                <a:solidFill>
                  <a:srgbClr val="00007F"/>
                </a:solidFill>
                <a:latin typeface="Courier New"/>
                <a:cs typeface="Courier New"/>
              </a:rPr>
              <a:t>'</a:t>
            </a:r>
            <a:r>
              <a:rPr sz="1800" b="1" spc="-5" dirty="0">
                <a:solidFill>
                  <a:srgbClr val="00007F"/>
                </a:solidFill>
                <a:latin typeface="Courier New"/>
                <a:cs typeface="Courier New"/>
              </a:rPr>
              <a:t>|</a:t>
            </a:r>
            <a:r>
              <a:rPr sz="1800" b="1" spc="-15" dirty="0">
                <a:solidFill>
                  <a:srgbClr val="00007F"/>
                </a:solidFill>
                <a:latin typeface="Courier New"/>
                <a:cs typeface="Courier New"/>
              </a:rPr>
              <a:t>'</a:t>
            </a:r>
            <a:r>
              <a:rPr sz="1800" b="1" dirty="0">
                <a:solidFill>
                  <a:srgbClr val="00007F"/>
                </a:solidFill>
                <a:latin typeface="Courier New"/>
                <a:cs typeface="Courier New"/>
              </a:rPr>
              <a:t>,</a:t>
            </a:r>
            <a:r>
              <a:rPr sz="1800" b="1" dirty="0">
                <a:solidFill>
                  <a:srgbClr val="00007F"/>
                </a:solidFill>
                <a:latin typeface="Times New Roman"/>
                <a:cs typeface="Times New Roman"/>
              </a:rPr>
              <a:t>	</a:t>
            </a:r>
            <a:r>
              <a:rPr sz="1800" b="1" spc="-15" dirty="0">
                <a:solidFill>
                  <a:srgbClr val="00007F"/>
                </a:solidFill>
                <a:latin typeface="Courier New"/>
                <a:cs typeface="Courier New"/>
              </a:rPr>
              <a:t>$</a:t>
            </a:r>
            <a:r>
              <a:rPr sz="1800" b="1" spc="-5" dirty="0">
                <a:solidFill>
                  <a:srgbClr val="00007F"/>
                </a:solidFill>
                <a:latin typeface="Courier New"/>
                <a:cs typeface="Courier New"/>
              </a:rPr>
              <a:t>f</a:t>
            </a:r>
            <a:r>
              <a:rPr sz="1800" b="1" spc="-15" dirty="0">
                <a:solidFill>
                  <a:srgbClr val="00007F"/>
                </a:solidFill>
                <a:latin typeface="Courier New"/>
                <a:cs typeface="Courier New"/>
              </a:rPr>
              <a:t>ru</a:t>
            </a:r>
            <a:r>
              <a:rPr sz="1800" b="1" spc="-5" dirty="0">
                <a:solidFill>
                  <a:srgbClr val="00007F"/>
                </a:solidFill>
                <a:latin typeface="Courier New"/>
                <a:cs typeface="Courier New"/>
              </a:rPr>
              <a:t>it</a:t>
            </a:r>
            <a:r>
              <a:rPr sz="1800" b="1" spc="-15" dirty="0">
                <a:solidFill>
                  <a:srgbClr val="00007F"/>
                </a:solidFill>
                <a:latin typeface="Courier New"/>
                <a:cs typeface="Courier New"/>
              </a:rPr>
              <a:t>s</a:t>
            </a:r>
            <a:r>
              <a:rPr sz="1800" b="1" spc="-5" dirty="0">
                <a:solidFill>
                  <a:srgbClr val="00007F"/>
                </a:solidFill>
                <a:latin typeface="Courier New"/>
                <a:cs typeface="Courier New"/>
              </a:rPr>
              <a:t>);</a:t>
            </a:r>
            <a:endParaRPr sz="1800">
              <a:latin typeface="Courier New"/>
              <a:cs typeface="Courier New"/>
            </a:endParaRPr>
          </a:p>
          <a:p>
            <a:pPr marL="97790" marR="1068070" indent="-635">
              <a:lnSpc>
                <a:spcPts val="2100"/>
              </a:lnSpc>
              <a:spcBef>
                <a:spcPts val="85"/>
              </a:spcBef>
              <a:tabLst>
                <a:tab pos="779780" algn="l"/>
                <a:tab pos="1327150" algn="l"/>
                <a:tab pos="1598930" algn="l"/>
                <a:tab pos="2964180" algn="l"/>
                <a:tab pos="3374390" algn="l"/>
              </a:tabLst>
            </a:pPr>
            <a:r>
              <a:rPr sz="1800" b="1" spc="-5" dirty="0">
                <a:solidFill>
                  <a:srgbClr val="00007F"/>
                </a:solidFill>
                <a:latin typeface="Courier New"/>
                <a:cs typeface="Courier New"/>
              </a:rPr>
              <a:t>$f</a:t>
            </a:r>
            <a:r>
              <a:rPr sz="1800" b="1" spc="-15" dirty="0">
                <a:solidFill>
                  <a:srgbClr val="00007F"/>
                </a:solidFill>
                <a:latin typeface="Courier New"/>
                <a:cs typeface="Courier New"/>
              </a:rPr>
              <a:t>r</a:t>
            </a:r>
            <a:r>
              <a:rPr sz="1800" b="1" spc="-5" dirty="0">
                <a:solidFill>
                  <a:srgbClr val="00007F"/>
                </a:solidFill>
                <a:latin typeface="Courier New"/>
                <a:cs typeface="Courier New"/>
              </a:rPr>
              <a:t>u</a:t>
            </a:r>
            <a:r>
              <a:rPr sz="1800" b="1" spc="-15" dirty="0">
                <a:solidFill>
                  <a:srgbClr val="00007F"/>
                </a:solidFill>
                <a:latin typeface="Courier New"/>
                <a:cs typeface="Courier New"/>
              </a:rPr>
              <a:t>i</a:t>
            </a:r>
            <a:r>
              <a:rPr sz="1800" b="1" spc="-5" dirty="0">
                <a:solidFill>
                  <a:srgbClr val="00007F"/>
                </a:solidFill>
                <a:latin typeface="Courier New"/>
                <a:cs typeface="Courier New"/>
              </a:rPr>
              <a:t>ts</a:t>
            </a:r>
            <a:r>
              <a:rPr sz="1800" b="1" dirty="0">
                <a:solidFill>
                  <a:srgbClr val="00007F"/>
                </a:solidFill>
                <a:latin typeface="Courier New"/>
                <a:cs typeface="Courier New"/>
              </a:rPr>
              <a:t>2</a:t>
            </a:r>
            <a:r>
              <a:rPr sz="1800" b="1" dirty="0">
                <a:solidFill>
                  <a:srgbClr val="00007F"/>
                </a:solidFill>
                <a:latin typeface="Times New Roman"/>
                <a:cs typeface="Times New Roman"/>
              </a:rPr>
              <a:t>	</a:t>
            </a:r>
            <a:r>
              <a:rPr sz="1800" b="1" dirty="0">
                <a:solidFill>
                  <a:srgbClr val="00007F"/>
                </a:solidFill>
                <a:latin typeface="Courier New"/>
                <a:cs typeface="Courier New"/>
              </a:rPr>
              <a:t>=</a:t>
            </a:r>
            <a:r>
              <a:rPr sz="1800" b="1" dirty="0">
                <a:solidFill>
                  <a:srgbClr val="00007F"/>
                </a:solidFill>
                <a:latin typeface="Times New Roman"/>
                <a:cs typeface="Times New Roman"/>
              </a:rPr>
              <a:t>	</a:t>
            </a:r>
            <a:r>
              <a:rPr sz="1800" b="1" spc="-5" dirty="0">
                <a:solidFill>
                  <a:srgbClr val="FF0000"/>
                </a:solidFill>
                <a:latin typeface="Courier New"/>
                <a:cs typeface="Courier New"/>
              </a:rPr>
              <a:t>im</a:t>
            </a:r>
            <a:r>
              <a:rPr sz="1800" b="1" spc="-15" dirty="0">
                <a:solidFill>
                  <a:srgbClr val="FF0000"/>
                </a:solidFill>
                <a:latin typeface="Courier New"/>
                <a:cs typeface="Courier New"/>
              </a:rPr>
              <a:t>p</a:t>
            </a:r>
            <a:r>
              <a:rPr sz="1800" b="1" spc="-5" dirty="0">
                <a:solidFill>
                  <a:srgbClr val="FF0000"/>
                </a:solidFill>
                <a:latin typeface="Courier New"/>
                <a:cs typeface="Courier New"/>
              </a:rPr>
              <a:t>l</a:t>
            </a:r>
            <a:r>
              <a:rPr sz="1800" b="1" spc="-15" dirty="0">
                <a:solidFill>
                  <a:srgbClr val="FF0000"/>
                </a:solidFill>
                <a:latin typeface="Courier New"/>
                <a:cs typeface="Courier New"/>
              </a:rPr>
              <a:t>o</a:t>
            </a:r>
            <a:r>
              <a:rPr sz="1800" b="1" spc="-5" dirty="0">
                <a:solidFill>
                  <a:srgbClr val="FF0000"/>
                </a:solidFill>
                <a:latin typeface="Courier New"/>
                <a:cs typeface="Courier New"/>
              </a:rPr>
              <a:t>d</a:t>
            </a:r>
            <a:r>
              <a:rPr sz="1800" b="1" dirty="0">
                <a:solidFill>
                  <a:srgbClr val="FF0000"/>
                </a:solidFill>
                <a:latin typeface="Courier New"/>
                <a:cs typeface="Courier New"/>
              </a:rPr>
              <a:t>e</a:t>
            </a:r>
            <a:r>
              <a:rPr sz="1800" b="1" spc="-15" dirty="0">
                <a:solidFill>
                  <a:srgbClr val="00007F"/>
                </a:solidFill>
                <a:latin typeface="Courier New"/>
                <a:cs typeface="Courier New"/>
              </a:rPr>
              <a:t>(</a:t>
            </a:r>
            <a:r>
              <a:rPr sz="1800" b="1" dirty="0">
                <a:solidFill>
                  <a:srgbClr val="00007F"/>
                </a:solidFill>
                <a:latin typeface="Courier New"/>
                <a:cs typeface="Courier New"/>
              </a:rPr>
              <a:t>'</a:t>
            </a:r>
            <a:r>
              <a:rPr sz="1800" b="1" dirty="0">
                <a:solidFill>
                  <a:srgbClr val="00007F"/>
                </a:solidFill>
                <a:latin typeface="Times New Roman"/>
                <a:cs typeface="Times New Roman"/>
              </a:rPr>
              <a:t>	</a:t>
            </a:r>
            <a:r>
              <a:rPr sz="1800" b="1" spc="-15" dirty="0">
                <a:solidFill>
                  <a:srgbClr val="00007F"/>
                </a:solidFill>
                <a:latin typeface="Courier New"/>
                <a:cs typeface="Courier New"/>
              </a:rPr>
              <a:t>'</a:t>
            </a:r>
            <a:r>
              <a:rPr sz="1800" b="1" dirty="0">
                <a:solidFill>
                  <a:srgbClr val="00007F"/>
                </a:solidFill>
                <a:latin typeface="Courier New"/>
                <a:cs typeface="Courier New"/>
              </a:rPr>
              <a:t>,</a:t>
            </a:r>
            <a:r>
              <a:rPr sz="1800" b="1" dirty="0">
                <a:solidFill>
                  <a:srgbClr val="00007F"/>
                </a:solidFill>
                <a:latin typeface="Times New Roman"/>
                <a:cs typeface="Times New Roman"/>
              </a:rPr>
              <a:t>	</a:t>
            </a:r>
            <a:r>
              <a:rPr sz="1800" b="1" spc="-15" dirty="0">
                <a:solidFill>
                  <a:srgbClr val="00007F"/>
                </a:solidFill>
                <a:latin typeface="Courier New"/>
                <a:cs typeface="Courier New"/>
              </a:rPr>
              <a:t>$</a:t>
            </a:r>
            <a:r>
              <a:rPr sz="1800" b="1" spc="-5" dirty="0">
                <a:solidFill>
                  <a:srgbClr val="00007F"/>
                </a:solidFill>
                <a:latin typeface="Courier New"/>
                <a:cs typeface="Courier New"/>
              </a:rPr>
              <a:t>l</a:t>
            </a:r>
            <a:r>
              <a:rPr sz="1800" b="1" spc="-15" dirty="0">
                <a:solidFill>
                  <a:srgbClr val="00007F"/>
                </a:solidFill>
                <a:latin typeface="Courier New"/>
                <a:cs typeface="Courier New"/>
              </a:rPr>
              <a:t>i</a:t>
            </a:r>
            <a:r>
              <a:rPr sz="1800" b="1" spc="-5" dirty="0">
                <a:solidFill>
                  <a:srgbClr val="00007F"/>
                </a:solidFill>
                <a:latin typeface="Courier New"/>
                <a:cs typeface="Courier New"/>
              </a:rPr>
              <a:t>st</a:t>
            </a:r>
            <a:r>
              <a:rPr sz="1800" b="1" spc="-15" dirty="0">
                <a:solidFill>
                  <a:srgbClr val="00007F"/>
                </a:solidFill>
                <a:latin typeface="Courier New"/>
                <a:cs typeface="Courier New"/>
              </a:rPr>
              <a:t>e</a:t>
            </a:r>
            <a:r>
              <a:rPr sz="1800" b="1" spc="-5" dirty="0">
                <a:solidFill>
                  <a:srgbClr val="00007F"/>
                </a:solidFill>
                <a:latin typeface="Courier New"/>
                <a:cs typeface="Courier New"/>
              </a:rPr>
              <a:t>_</a:t>
            </a:r>
            <a:r>
              <a:rPr sz="1800" b="1" spc="-15" dirty="0">
                <a:solidFill>
                  <a:srgbClr val="00007F"/>
                </a:solidFill>
                <a:latin typeface="Courier New"/>
                <a:cs typeface="Courier New"/>
              </a:rPr>
              <a:t>fr</a:t>
            </a:r>
            <a:r>
              <a:rPr sz="1800" b="1" spc="-5" dirty="0">
                <a:solidFill>
                  <a:srgbClr val="00007F"/>
                </a:solidFill>
                <a:latin typeface="Courier New"/>
                <a:cs typeface="Courier New"/>
              </a:rPr>
              <a:t>ui</a:t>
            </a:r>
            <a:r>
              <a:rPr sz="1800" b="1" spc="-15" dirty="0">
                <a:solidFill>
                  <a:srgbClr val="00007F"/>
                </a:solidFill>
                <a:latin typeface="Courier New"/>
                <a:cs typeface="Courier New"/>
              </a:rPr>
              <a:t>t</a:t>
            </a:r>
            <a:r>
              <a:rPr sz="1800" b="1" spc="-5" dirty="0">
                <a:solidFill>
                  <a:srgbClr val="00007F"/>
                </a:solidFill>
                <a:latin typeface="Courier New"/>
                <a:cs typeface="Courier New"/>
              </a:rPr>
              <a:t>s</a:t>
            </a:r>
            <a:r>
              <a:rPr sz="1800" b="1" spc="-15" dirty="0">
                <a:solidFill>
                  <a:srgbClr val="00007F"/>
                </a:solidFill>
                <a:latin typeface="Courier New"/>
                <a:cs typeface="Courier New"/>
              </a:rPr>
              <a:t>)</a:t>
            </a:r>
            <a:r>
              <a:rPr sz="1800" b="1" dirty="0">
                <a:solidFill>
                  <a:srgbClr val="00007F"/>
                </a:solidFill>
                <a:latin typeface="Courier New"/>
                <a:cs typeface="Courier New"/>
              </a:rPr>
              <a:t>;</a:t>
            </a:r>
            <a:r>
              <a:rPr sz="1800" b="1" dirty="0">
                <a:solidFill>
                  <a:srgbClr val="00007F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00007F"/>
                </a:solidFill>
                <a:latin typeface="Courier New"/>
                <a:cs typeface="Courier New"/>
              </a:rPr>
              <a:t>ec</a:t>
            </a:r>
            <a:r>
              <a:rPr sz="1800" b="1" spc="-15" dirty="0">
                <a:solidFill>
                  <a:srgbClr val="00007F"/>
                </a:solidFill>
                <a:latin typeface="Courier New"/>
                <a:cs typeface="Courier New"/>
              </a:rPr>
              <a:t>h</a:t>
            </a:r>
            <a:r>
              <a:rPr sz="1800" b="1" dirty="0">
                <a:solidFill>
                  <a:srgbClr val="00007F"/>
                </a:solidFill>
                <a:latin typeface="Courier New"/>
                <a:cs typeface="Courier New"/>
              </a:rPr>
              <a:t>o</a:t>
            </a:r>
            <a:r>
              <a:rPr sz="1800" b="1" dirty="0">
                <a:solidFill>
                  <a:srgbClr val="00007F"/>
                </a:solidFill>
                <a:latin typeface="Times New Roman"/>
                <a:cs typeface="Times New Roman"/>
              </a:rPr>
              <a:t>	</a:t>
            </a:r>
            <a:r>
              <a:rPr sz="1800" b="1" spc="-5" dirty="0">
                <a:solidFill>
                  <a:srgbClr val="00007F"/>
                </a:solidFill>
                <a:latin typeface="Courier New"/>
                <a:cs typeface="Courier New"/>
              </a:rPr>
              <a:t>$f</a:t>
            </a:r>
            <a:r>
              <a:rPr sz="1800" b="1" spc="-15" dirty="0">
                <a:solidFill>
                  <a:srgbClr val="00007F"/>
                </a:solidFill>
                <a:latin typeface="Courier New"/>
                <a:cs typeface="Courier New"/>
              </a:rPr>
              <a:t>r</a:t>
            </a:r>
            <a:r>
              <a:rPr sz="1800" b="1" spc="-5" dirty="0">
                <a:solidFill>
                  <a:srgbClr val="00007F"/>
                </a:solidFill>
                <a:latin typeface="Courier New"/>
                <a:cs typeface="Courier New"/>
              </a:rPr>
              <a:t>u</a:t>
            </a:r>
            <a:r>
              <a:rPr sz="1800" b="1" spc="-15" dirty="0">
                <a:solidFill>
                  <a:srgbClr val="00007F"/>
                </a:solidFill>
                <a:latin typeface="Courier New"/>
                <a:cs typeface="Courier New"/>
              </a:rPr>
              <a:t>it</a:t>
            </a:r>
            <a:r>
              <a:rPr sz="1800" b="1" spc="-5" dirty="0">
                <a:solidFill>
                  <a:srgbClr val="00007F"/>
                </a:solidFill>
                <a:latin typeface="Courier New"/>
                <a:cs typeface="Courier New"/>
              </a:rPr>
              <a:t>s2</a:t>
            </a:r>
            <a:endParaRPr sz="1800">
              <a:latin typeface="Courier New"/>
              <a:cs typeface="Courier New"/>
            </a:endParaRPr>
          </a:p>
          <a:p>
            <a:pPr marL="97790">
              <a:lnSpc>
                <a:spcPts val="2039"/>
              </a:lnSpc>
              <a:tabLst>
                <a:tab pos="507365" algn="l"/>
                <a:tab pos="916940" algn="l"/>
                <a:tab pos="2145030" algn="l"/>
                <a:tab pos="2827655" algn="l"/>
                <a:tab pos="3646170" algn="l"/>
                <a:tab pos="4599940" algn="l"/>
              </a:tabLst>
            </a:pPr>
            <a:r>
              <a:rPr sz="1800" b="1" i="1" spc="-5" dirty="0">
                <a:solidFill>
                  <a:srgbClr val="7F0000"/>
                </a:solidFill>
                <a:latin typeface="Courier New"/>
                <a:cs typeface="Courier New"/>
              </a:rPr>
              <a:t>/</a:t>
            </a:r>
            <a:r>
              <a:rPr sz="1800" b="1" i="1" dirty="0">
                <a:solidFill>
                  <a:srgbClr val="7F0000"/>
                </a:solidFill>
                <a:latin typeface="Courier New"/>
                <a:cs typeface="Courier New"/>
              </a:rPr>
              <a:t>/</a:t>
            </a:r>
            <a:r>
              <a:rPr sz="1800" b="1" i="1" dirty="0">
                <a:solidFill>
                  <a:srgbClr val="7F0000"/>
                </a:solidFill>
                <a:latin typeface="Times New Roman"/>
                <a:cs typeface="Times New Roman"/>
              </a:rPr>
              <a:t>	</a:t>
            </a:r>
            <a:r>
              <a:rPr sz="1800" b="1" i="1" spc="-5" dirty="0">
                <a:solidFill>
                  <a:srgbClr val="7F0000"/>
                </a:solidFill>
                <a:latin typeface="Courier New"/>
                <a:cs typeface="Courier New"/>
              </a:rPr>
              <a:t>=</a:t>
            </a:r>
            <a:r>
              <a:rPr sz="1800" b="1" i="1" dirty="0">
                <a:solidFill>
                  <a:srgbClr val="7F0000"/>
                </a:solidFill>
                <a:latin typeface="Courier New"/>
                <a:cs typeface="Courier New"/>
              </a:rPr>
              <a:t>&gt;</a:t>
            </a:r>
            <a:r>
              <a:rPr sz="1800" b="1" i="1" dirty="0">
                <a:solidFill>
                  <a:srgbClr val="7F0000"/>
                </a:solidFill>
                <a:latin typeface="Times New Roman"/>
                <a:cs typeface="Times New Roman"/>
              </a:rPr>
              <a:t>	</a:t>
            </a:r>
            <a:r>
              <a:rPr sz="1800" b="1" i="1" spc="-5" dirty="0">
                <a:solidFill>
                  <a:srgbClr val="7F0000"/>
                </a:solidFill>
                <a:latin typeface="Courier New"/>
                <a:cs typeface="Courier New"/>
              </a:rPr>
              <a:t>"</a:t>
            </a:r>
            <a:r>
              <a:rPr sz="1800" b="1" i="1" spc="-15" dirty="0">
                <a:solidFill>
                  <a:srgbClr val="7F0000"/>
                </a:solidFill>
                <a:latin typeface="Courier New"/>
                <a:cs typeface="Courier New"/>
              </a:rPr>
              <a:t>a</a:t>
            </a:r>
            <a:r>
              <a:rPr sz="1800" b="1" i="1" spc="-5" dirty="0">
                <a:solidFill>
                  <a:srgbClr val="7F0000"/>
                </a:solidFill>
                <a:latin typeface="Courier New"/>
                <a:cs typeface="Courier New"/>
              </a:rPr>
              <a:t>b</a:t>
            </a:r>
            <a:r>
              <a:rPr sz="1800" b="1" i="1" spc="-15" dirty="0">
                <a:solidFill>
                  <a:srgbClr val="7F0000"/>
                </a:solidFill>
                <a:latin typeface="Courier New"/>
                <a:cs typeface="Courier New"/>
              </a:rPr>
              <a:t>ri</a:t>
            </a:r>
            <a:r>
              <a:rPr sz="1800" b="1" i="1" spc="-5" dirty="0">
                <a:solidFill>
                  <a:srgbClr val="7F0000"/>
                </a:solidFill>
                <a:latin typeface="Courier New"/>
                <a:cs typeface="Courier New"/>
              </a:rPr>
              <a:t>co</a:t>
            </a:r>
            <a:r>
              <a:rPr sz="1800" b="1" i="1" dirty="0">
                <a:solidFill>
                  <a:srgbClr val="7F0000"/>
                </a:solidFill>
                <a:latin typeface="Courier New"/>
                <a:cs typeface="Courier New"/>
              </a:rPr>
              <a:t>t</a:t>
            </a:r>
            <a:r>
              <a:rPr sz="1800" b="1" i="1" dirty="0">
                <a:solidFill>
                  <a:srgbClr val="7F0000"/>
                </a:solidFill>
                <a:latin typeface="Times New Roman"/>
                <a:cs typeface="Times New Roman"/>
              </a:rPr>
              <a:t>	</a:t>
            </a:r>
            <a:r>
              <a:rPr sz="1800" b="1" i="1" spc="-15" dirty="0">
                <a:solidFill>
                  <a:srgbClr val="7F0000"/>
                </a:solidFill>
                <a:latin typeface="Courier New"/>
                <a:cs typeface="Courier New"/>
              </a:rPr>
              <a:t>k</a:t>
            </a:r>
            <a:r>
              <a:rPr sz="1800" b="1" i="1" spc="-5" dirty="0">
                <a:solidFill>
                  <a:srgbClr val="7F0000"/>
                </a:solidFill>
                <a:latin typeface="Courier New"/>
                <a:cs typeface="Courier New"/>
              </a:rPr>
              <a:t>iw</a:t>
            </a:r>
            <a:r>
              <a:rPr sz="1800" b="1" i="1" dirty="0">
                <a:solidFill>
                  <a:srgbClr val="7F0000"/>
                </a:solidFill>
                <a:latin typeface="Courier New"/>
                <a:cs typeface="Courier New"/>
              </a:rPr>
              <a:t>i</a:t>
            </a:r>
            <a:r>
              <a:rPr sz="1800" b="1" i="1" dirty="0">
                <a:solidFill>
                  <a:srgbClr val="7F0000"/>
                </a:solidFill>
                <a:latin typeface="Times New Roman"/>
                <a:cs typeface="Times New Roman"/>
              </a:rPr>
              <a:t>	</a:t>
            </a:r>
            <a:r>
              <a:rPr sz="1800" b="1" i="1" spc="-15" dirty="0">
                <a:solidFill>
                  <a:srgbClr val="7F0000"/>
                </a:solidFill>
                <a:latin typeface="Courier New"/>
                <a:cs typeface="Courier New"/>
              </a:rPr>
              <a:t>po</a:t>
            </a:r>
            <a:r>
              <a:rPr sz="1800" b="1" i="1" spc="-5" dirty="0">
                <a:solidFill>
                  <a:srgbClr val="7F0000"/>
                </a:solidFill>
                <a:latin typeface="Courier New"/>
                <a:cs typeface="Courier New"/>
              </a:rPr>
              <a:t>mm</a:t>
            </a:r>
            <a:r>
              <a:rPr sz="1800" b="1" i="1" dirty="0">
                <a:solidFill>
                  <a:srgbClr val="7F0000"/>
                </a:solidFill>
                <a:latin typeface="Courier New"/>
                <a:cs typeface="Courier New"/>
              </a:rPr>
              <a:t>e</a:t>
            </a:r>
            <a:r>
              <a:rPr sz="1800" b="1" i="1" dirty="0">
                <a:solidFill>
                  <a:srgbClr val="7F0000"/>
                </a:solidFill>
                <a:latin typeface="Times New Roman"/>
                <a:cs typeface="Times New Roman"/>
              </a:rPr>
              <a:t>	</a:t>
            </a:r>
            <a:r>
              <a:rPr sz="1800" b="1" i="1" spc="-15" dirty="0">
                <a:solidFill>
                  <a:srgbClr val="7F0000"/>
                </a:solidFill>
                <a:latin typeface="Courier New"/>
                <a:cs typeface="Courier New"/>
              </a:rPr>
              <a:t>f</a:t>
            </a:r>
            <a:r>
              <a:rPr sz="1800" b="1" i="1" spc="-5" dirty="0">
                <a:solidFill>
                  <a:srgbClr val="7F0000"/>
                </a:solidFill>
                <a:latin typeface="Courier New"/>
                <a:cs typeface="Courier New"/>
              </a:rPr>
              <a:t>ra</a:t>
            </a:r>
            <a:r>
              <a:rPr sz="1800" b="1" i="1" spc="-15" dirty="0">
                <a:solidFill>
                  <a:srgbClr val="7F0000"/>
                </a:solidFill>
                <a:latin typeface="Courier New"/>
                <a:cs typeface="Courier New"/>
              </a:rPr>
              <a:t>i</a:t>
            </a:r>
            <a:r>
              <a:rPr sz="1800" b="1" i="1" spc="-5" dirty="0">
                <a:solidFill>
                  <a:srgbClr val="7F0000"/>
                </a:solidFill>
                <a:latin typeface="Courier New"/>
                <a:cs typeface="Courier New"/>
              </a:rPr>
              <a:t>s</a:t>
            </a:r>
            <a:r>
              <a:rPr sz="1800" b="1" i="1" dirty="0">
                <a:solidFill>
                  <a:srgbClr val="7F0000"/>
                </a:solidFill>
                <a:latin typeface="Courier New"/>
                <a:cs typeface="Courier New"/>
              </a:rPr>
              <a:t>e</a:t>
            </a:r>
            <a:r>
              <a:rPr sz="1800" b="1" i="1" dirty="0">
                <a:solidFill>
                  <a:srgbClr val="7F0000"/>
                </a:solidFill>
                <a:latin typeface="Times New Roman"/>
                <a:cs typeface="Times New Roman"/>
              </a:rPr>
              <a:t>	</a:t>
            </a:r>
            <a:r>
              <a:rPr sz="1800" b="1" i="1" spc="-5" dirty="0">
                <a:solidFill>
                  <a:srgbClr val="7F0000"/>
                </a:solidFill>
                <a:latin typeface="Courier New"/>
                <a:cs typeface="Courier New"/>
              </a:rPr>
              <a:t>ba</a:t>
            </a:r>
            <a:r>
              <a:rPr sz="1800" b="1" i="1" spc="-15" dirty="0">
                <a:solidFill>
                  <a:srgbClr val="7F0000"/>
                </a:solidFill>
                <a:latin typeface="Courier New"/>
                <a:cs typeface="Courier New"/>
              </a:rPr>
              <a:t>n</a:t>
            </a:r>
            <a:r>
              <a:rPr sz="1800" b="1" i="1" spc="-5" dirty="0">
                <a:solidFill>
                  <a:srgbClr val="7F0000"/>
                </a:solidFill>
                <a:latin typeface="Courier New"/>
                <a:cs typeface="Courier New"/>
              </a:rPr>
              <a:t>a</a:t>
            </a:r>
            <a:r>
              <a:rPr sz="1800" b="1" i="1" spc="-15" dirty="0">
                <a:solidFill>
                  <a:srgbClr val="7F0000"/>
                </a:solidFill>
                <a:latin typeface="Courier New"/>
                <a:cs typeface="Courier New"/>
              </a:rPr>
              <a:t>n</a:t>
            </a:r>
            <a:r>
              <a:rPr sz="1800" b="1" i="1" spc="-5" dirty="0">
                <a:solidFill>
                  <a:srgbClr val="7F0000"/>
                </a:solidFill>
                <a:latin typeface="Courier New"/>
                <a:cs typeface="Courier New"/>
              </a:rPr>
              <a:t>e"</a:t>
            </a:r>
            <a:endParaRPr sz="1800">
              <a:latin typeface="Courier New"/>
              <a:cs typeface="Courier New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50850" y="1525635"/>
          <a:ext cx="8266174" cy="21986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73495"/>
                <a:gridCol w="4892679"/>
              </a:tblGrid>
              <a:tr h="647699">
                <a:tc>
                  <a:txBody>
                    <a:bodyPr/>
                    <a:lstStyle/>
                    <a:p>
                      <a:pPr marL="274320">
                        <a:lnSpc>
                          <a:spcPct val="100000"/>
                        </a:lnSpc>
                        <a:tabLst>
                          <a:tab pos="2185035" algn="l"/>
                        </a:tabLst>
                      </a:pPr>
                      <a:r>
                        <a:rPr sz="1800" b="1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ex</a:t>
                      </a:r>
                      <a:r>
                        <a:rPr sz="1800" b="1" spc="-2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p</a:t>
                      </a:r>
                      <a:r>
                        <a:rPr sz="1800" b="1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l</a:t>
                      </a:r>
                      <a:r>
                        <a:rPr sz="1800" b="1" spc="-1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o</a:t>
                      </a:r>
                      <a:r>
                        <a:rPr sz="1800" b="1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de</a:t>
                      </a:r>
                      <a:r>
                        <a:rPr sz="1800" b="1" spc="-1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800" b="1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$</a:t>
                      </a:r>
                      <a:r>
                        <a:rPr sz="1800" b="1" spc="-1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se</a:t>
                      </a:r>
                      <a:r>
                        <a:rPr sz="1800" b="1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p</a:t>
                      </a:r>
                      <a:r>
                        <a:rPr sz="1800" b="1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8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800" b="1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$</a:t>
                      </a:r>
                      <a:r>
                        <a:rPr sz="1800" b="1" spc="-1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c</a:t>
                      </a:r>
                      <a:r>
                        <a:rPr sz="1800" b="1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ha</a:t>
                      </a:r>
                      <a:r>
                        <a:rPr sz="1800" b="1" spc="-2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i</a:t>
                      </a:r>
                      <a:r>
                        <a:rPr sz="1800" b="1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  <a:r>
                        <a:rPr sz="1800" b="1" spc="-1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e</a:t>
                      </a:r>
                      <a:r>
                        <a:rPr sz="1800" b="1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820" marR="169545">
                        <a:lnSpc>
                          <a:spcPct val="101099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iv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$cha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lo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8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le</a:t>
                      </a:r>
                      <a:r>
                        <a:rPr sz="18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é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pa</a:t>
                      </a:r>
                      <a:r>
                        <a:rPr sz="1800" spc="-3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eur</a:t>
                      </a:r>
                      <a:r>
                        <a:rPr sz="18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$sep</a:t>
                      </a:r>
                      <a:r>
                        <a:rPr sz="18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8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v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es</a:t>
                      </a:r>
                      <a:r>
                        <a:rPr sz="18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v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aleu</a:t>
                      </a:r>
                      <a:r>
                        <a:rPr sz="1800" spc="-4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8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da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8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u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8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ableau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47699">
                <a:tc>
                  <a:txBody>
                    <a:bodyPr/>
                    <a:lstStyle/>
                    <a:p>
                      <a:pPr marL="137160">
                        <a:lnSpc>
                          <a:spcPct val="100000"/>
                        </a:lnSpc>
                        <a:tabLst>
                          <a:tab pos="2047875" algn="l"/>
                        </a:tabLst>
                      </a:pPr>
                      <a:r>
                        <a:rPr sz="1800" b="1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im</a:t>
                      </a:r>
                      <a:r>
                        <a:rPr sz="1800" b="1" spc="-1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p</a:t>
                      </a:r>
                      <a:r>
                        <a:rPr sz="1800" b="1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l</a:t>
                      </a:r>
                      <a:r>
                        <a:rPr sz="1800" b="1" spc="-1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o</a:t>
                      </a:r>
                      <a:r>
                        <a:rPr sz="1800" b="1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d</a:t>
                      </a:r>
                      <a:r>
                        <a:rPr sz="1800" b="1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e</a:t>
                      </a:r>
                      <a:r>
                        <a:rPr sz="1800" b="1" spc="-1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800" b="1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$</a:t>
                      </a:r>
                      <a:r>
                        <a:rPr sz="1800" b="1" spc="-1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se</a:t>
                      </a:r>
                      <a:r>
                        <a:rPr sz="1800" b="1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p</a:t>
                      </a:r>
                      <a:r>
                        <a:rPr sz="1800" b="1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8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800" b="1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$</a:t>
                      </a:r>
                      <a:r>
                        <a:rPr sz="1800" b="1" spc="-1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t</a:t>
                      </a:r>
                      <a:r>
                        <a:rPr sz="1800" b="1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ab</a:t>
                      </a:r>
                      <a:r>
                        <a:rPr sz="1800" b="1" spc="-1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l</a:t>
                      </a:r>
                      <a:r>
                        <a:rPr sz="1800" b="1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e</a:t>
                      </a:r>
                      <a:r>
                        <a:rPr sz="1800" b="1" spc="-1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au</a:t>
                      </a:r>
                      <a:r>
                        <a:rPr sz="1800" b="1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820" marR="131445">
                        <a:lnSpc>
                          <a:spcPct val="101099"/>
                        </a:lnSpc>
                      </a:pPr>
                      <a:r>
                        <a:rPr sz="1800" spc="-3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g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oup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les</a:t>
                      </a:r>
                      <a:r>
                        <a:rPr sz="18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v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aleu</a:t>
                      </a:r>
                      <a:r>
                        <a:rPr sz="1800" spc="-4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8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$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ableau</a:t>
                      </a:r>
                      <a:r>
                        <a:rPr sz="18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v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ec</a:t>
                      </a:r>
                      <a:r>
                        <a:rPr sz="18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é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pa</a:t>
                      </a:r>
                      <a:r>
                        <a:rPr sz="1800" spc="-3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eur</a:t>
                      </a:r>
                      <a:r>
                        <a:rPr sz="18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$sep</a:t>
                      </a:r>
                      <a:r>
                        <a:rPr sz="18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8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v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la</a:t>
                      </a:r>
                      <a:r>
                        <a:rPr sz="18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ha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î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800" spc="-4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ac</a:t>
                      </a:r>
                      <a:r>
                        <a:rPr sz="1800" spc="-3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è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903244">
                <a:tc>
                  <a:txBody>
                    <a:bodyPr/>
                    <a:lstStyle/>
                    <a:p>
                      <a:pPr marL="464184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ht</a:t>
                      </a:r>
                      <a:r>
                        <a:rPr sz="1800" b="1" spc="-1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m</a:t>
                      </a:r>
                      <a:r>
                        <a:rPr sz="1800" b="1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l</a:t>
                      </a:r>
                      <a:r>
                        <a:rPr sz="1800" b="1" spc="-1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s</a:t>
                      </a:r>
                      <a:r>
                        <a:rPr sz="1800" b="1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pe</a:t>
                      </a:r>
                      <a:r>
                        <a:rPr sz="1800" b="1" spc="-1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c</a:t>
                      </a:r>
                      <a:r>
                        <a:rPr sz="1800" b="1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i</a:t>
                      </a:r>
                      <a:r>
                        <a:rPr sz="1800" b="1" spc="-1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al</a:t>
                      </a:r>
                      <a:r>
                        <a:rPr sz="1800" b="1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ch</a:t>
                      </a:r>
                      <a:r>
                        <a:rPr sz="1800" b="1" spc="-1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a</a:t>
                      </a:r>
                      <a:r>
                        <a:rPr sz="1800" b="1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r</a:t>
                      </a:r>
                      <a:r>
                        <a:rPr sz="1800" b="1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s</a:t>
                      </a:r>
                      <a:r>
                        <a:rPr sz="1800" b="1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($</a:t>
                      </a:r>
                      <a:r>
                        <a:rPr sz="1800" b="1" spc="-1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c</a:t>
                      </a:r>
                      <a:r>
                        <a:rPr sz="1800" b="1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h</a:t>
                      </a:r>
                      <a:r>
                        <a:rPr sz="1800" b="1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845" marR="163195" algn="just">
                        <a:lnSpc>
                          <a:spcPct val="101099"/>
                        </a:lnSpc>
                      </a:pPr>
                      <a:r>
                        <a:rPr sz="1800" spc="-3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ourn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8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cha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în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$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h</a:t>
                      </a:r>
                      <a:r>
                        <a:rPr sz="18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da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8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aquel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es</a:t>
                      </a:r>
                      <a:r>
                        <a:rPr sz="18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800" spc="-4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ac</a:t>
                      </a:r>
                      <a:r>
                        <a:rPr sz="1800" spc="-3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è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es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é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v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és</a:t>
                      </a: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au</a:t>
                      </a:r>
                      <a:r>
                        <a:rPr sz="18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H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TM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(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'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&lt;'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,</a:t>
                      </a: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'&gt;',</a:t>
                      </a: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'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&amp;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'...)</a:t>
                      </a:r>
                      <a:r>
                        <a:rPr sz="18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8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é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é</a:t>
                      </a:r>
                      <a:r>
                        <a:rPr sz="18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em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acés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pa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8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leur</a:t>
                      </a:r>
                      <a:r>
                        <a:rPr sz="18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od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H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TML.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Quelques fonc</a:t>
            </a:r>
            <a:r>
              <a:rPr spc="-15" dirty="0"/>
              <a:t>t</a:t>
            </a:r>
            <a:r>
              <a:rPr dirty="0"/>
              <a:t>ions </a:t>
            </a:r>
            <a:r>
              <a:rPr spc="5" dirty="0"/>
              <a:t>p</a:t>
            </a:r>
            <a:r>
              <a:rPr dirty="0"/>
              <a:t>rédéfin</a:t>
            </a:r>
            <a:r>
              <a:rPr spc="-15" dirty="0"/>
              <a:t>i</a:t>
            </a:r>
            <a:r>
              <a:rPr dirty="0"/>
              <a:t>es</a:t>
            </a:r>
            <a:r>
              <a:rPr spc="20" dirty="0"/>
              <a:t> </a:t>
            </a:r>
            <a:r>
              <a:rPr dirty="0"/>
              <a:t>(chaînes, 2/2)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P</a:t>
            </a:r>
            <a:r>
              <a:rPr spc="-45" dirty="0"/>
              <a:t>r</a:t>
            </a:r>
            <a:r>
              <a:rPr dirty="0"/>
              <a:t>ogra</a:t>
            </a:r>
            <a:r>
              <a:rPr spc="-10" dirty="0"/>
              <a:t>mm</a:t>
            </a:r>
            <a:r>
              <a:rPr dirty="0"/>
              <a:t>at</a:t>
            </a:r>
            <a:r>
              <a:rPr spc="-10" dirty="0"/>
              <a:t>io</a:t>
            </a:r>
            <a:r>
              <a:rPr dirty="0"/>
              <a:t>n</a:t>
            </a:r>
            <a:r>
              <a:rPr spc="-5" dirty="0"/>
              <a:t> </a:t>
            </a:r>
            <a:r>
              <a:rPr spc="-155" dirty="0"/>
              <a:t>W</a:t>
            </a:r>
            <a:r>
              <a:rPr dirty="0"/>
              <a:t>eb</a:t>
            </a:r>
          </a:p>
          <a:p>
            <a:pPr marL="658495">
              <a:lnSpc>
                <a:spcPct val="100000"/>
              </a:lnSpc>
              <a:spcBef>
                <a:spcPts val="165"/>
              </a:spcBef>
            </a:pPr>
            <a:r>
              <a:rPr i="0" dirty="0">
                <a:latin typeface="Wingdings"/>
                <a:cs typeface="Wingdings"/>
              </a:rPr>
              <a:t></a:t>
            </a:r>
            <a:r>
              <a:rPr i="0" spc="-10" dirty="0">
                <a:latin typeface="Times New Roman"/>
                <a:cs typeface="Times New Roman"/>
              </a:rPr>
              <a:t> </a:t>
            </a:r>
            <a:r>
              <a:rPr spc="-10" dirty="0"/>
              <a:t>PHP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95983" y="3951732"/>
            <a:ext cx="6506209" cy="1991995"/>
          </a:xfrm>
          <a:prstGeom prst="rect">
            <a:avLst/>
          </a:prstGeom>
          <a:ln w="9143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7790">
              <a:lnSpc>
                <a:spcPct val="100000"/>
              </a:lnSpc>
              <a:tabLst>
                <a:tab pos="1189990" algn="l"/>
                <a:tab pos="1462405" algn="l"/>
              </a:tabLst>
            </a:pPr>
            <a:r>
              <a:rPr sz="1800" b="1" spc="-5" dirty="0">
                <a:solidFill>
                  <a:srgbClr val="00007F"/>
                </a:solidFill>
                <a:latin typeface="Courier New"/>
                <a:cs typeface="Courier New"/>
              </a:rPr>
              <a:t>$f</a:t>
            </a:r>
            <a:r>
              <a:rPr sz="1800" b="1" spc="-15" dirty="0">
                <a:solidFill>
                  <a:srgbClr val="00007F"/>
                </a:solidFill>
                <a:latin typeface="Courier New"/>
                <a:cs typeface="Courier New"/>
              </a:rPr>
              <a:t>r</a:t>
            </a:r>
            <a:r>
              <a:rPr sz="1800" b="1" spc="-5" dirty="0">
                <a:solidFill>
                  <a:srgbClr val="00007F"/>
                </a:solidFill>
                <a:latin typeface="Courier New"/>
                <a:cs typeface="Courier New"/>
              </a:rPr>
              <a:t>u</a:t>
            </a:r>
            <a:r>
              <a:rPr sz="1800" b="1" spc="-15" dirty="0">
                <a:solidFill>
                  <a:srgbClr val="00007F"/>
                </a:solidFill>
                <a:latin typeface="Courier New"/>
                <a:cs typeface="Courier New"/>
              </a:rPr>
              <a:t>i</a:t>
            </a:r>
            <a:r>
              <a:rPr sz="1800" b="1" spc="-5" dirty="0">
                <a:solidFill>
                  <a:srgbClr val="00007F"/>
                </a:solidFill>
                <a:latin typeface="Courier New"/>
                <a:cs typeface="Courier New"/>
              </a:rPr>
              <a:t>t</a:t>
            </a:r>
            <a:r>
              <a:rPr sz="1800" b="1" dirty="0">
                <a:solidFill>
                  <a:srgbClr val="00007F"/>
                </a:solidFill>
                <a:latin typeface="Courier New"/>
                <a:cs typeface="Courier New"/>
              </a:rPr>
              <a:t>s</a:t>
            </a:r>
            <a:r>
              <a:rPr sz="1800" b="1" dirty="0">
                <a:solidFill>
                  <a:srgbClr val="00007F"/>
                </a:solidFill>
                <a:latin typeface="Times New Roman"/>
                <a:cs typeface="Times New Roman"/>
              </a:rPr>
              <a:t>	</a:t>
            </a:r>
            <a:r>
              <a:rPr sz="1800" b="1" dirty="0">
                <a:solidFill>
                  <a:srgbClr val="00007F"/>
                </a:solidFill>
                <a:latin typeface="Courier New"/>
                <a:cs typeface="Courier New"/>
              </a:rPr>
              <a:t>=</a:t>
            </a:r>
            <a:r>
              <a:rPr sz="1800" b="1" dirty="0">
                <a:solidFill>
                  <a:srgbClr val="00007F"/>
                </a:solidFill>
                <a:latin typeface="Times New Roman"/>
                <a:cs typeface="Times New Roman"/>
              </a:rPr>
              <a:t>	</a:t>
            </a:r>
            <a:r>
              <a:rPr sz="1800" b="1" spc="-10" dirty="0">
                <a:solidFill>
                  <a:srgbClr val="00007F"/>
                </a:solidFill>
                <a:latin typeface="Courier New"/>
                <a:cs typeface="Courier New"/>
              </a:rPr>
              <a:t>"</a:t>
            </a:r>
            <a:r>
              <a:rPr sz="1800" b="1" spc="-5" dirty="0">
                <a:solidFill>
                  <a:srgbClr val="00007F"/>
                </a:solidFill>
                <a:latin typeface="Courier New"/>
                <a:cs typeface="Courier New"/>
              </a:rPr>
              <a:t>ab</a:t>
            </a:r>
            <a:r>
              <a:rPr sz="1800" b="1" spc="-15" dirty="0">
                <a:solidFill>
                  <a:srgbClr val="00007F"/>
                </a:solidFill>
                <a:latin typeface="Courier New"/>
                <a:cs typeface="Courier New"/>
              </a:rPr>
              <a:t>r</a:t>
            </a:r>
            <a:r>
              <a:rPr sz="1800" b="1" spc="-5" dirty="0">
                <a:solidFill>
                  <a:srgbClr val="00007F"/>
                </a:solidFill>
                <a:latin typeface="Courier New"/>
                <a:cs typeface="Courier New"/>
              </a:rPr>
              <a:t>i</a:t>
            </a:r>
            <a:r>
              <a:rPr sz="1800" b="1" spc="-15" dirty="0">
                <a:solidFill>
                  <a:srgbClr val="00007F"/>
                </a:solidFill>
                <a:latin typeface="Courier New"/>
                <a:cs typeface="Courier New"/>
              </a:rPr>
              <a:t>c</a:t>
            </a:r>
            <a:r>
              <a:rPr sz="1800" b="1" spc="-5" dirty="0">
                <a:solidFill>
                  <a:srgbClr val="00007F"/>
                </a:solidFill>
                <a:latin typeface="Courier New"/>
                <a:cs typeface="Courier New"/>
              </a:rPr>
              <a:t>ot</a:t>
            </a:r>
            <a:r>
              <a:rPr sz="1800" b="1" spc="-15" dirty="0">
                <a:solidFill>
                  <a:srgbClr val="00007F"/>
                </a:solidFill>
                <a:latin typeface="Courier New"/>
                <a:cs typeface="Courier New"/>
              </a:rPr>
              <a:t>|</a:t>
            </a:r>
            <a:r>
              <a:rPr sz="1800" b="1" spc="-5" dirty="0">
                <a:solidFill>
                  <a:srgbClr val="00007F"/>
                </a:solidFill>
                <a:latin typeface="Courier New"/>
                <a:cs typeface="Courier New"/>
              </a:rPr>
              <a:t>k</a:t>
            </a:r>
            <a:r>
              <a:rPr sz="1800" b="1" spc="-15" dirty="0">
                <a:solidFill>
                  <a:srgbClr val="00007F"/>
                </a:solidFill>
                <a:latin typeface="Courier New"/>
                <a:cs typeface="Courier New"/>
              </a:rPr>
              <a:t>iw</a:t>
            </a:r>
            <a:r>
              <a:rPr sz="1800" b="1" spc="-5" dirty="0">
                <a:solidFill>
                  <a:srgbClr val="00007F"/>
                </a:solidFill>
                <a:latin typeface="Courier New"/>
                <a:cs typeface="Courier New"/>
              </a:rPr>
              <a:t>i|</a:t>
            </a:r>
            <a:r>
              <a:rPr sz="1800" b="1" spc="-15" dirty="0">
                <a:solidFill>
                  <a:srgbClr val="00007F"/>
                </a:solidFill>
                <a:latin typeface="Courier New"/>
                <a:cs typeface="Courier New"/>
              </a:rPr>
              <a:t>p</a:t>
            </a:r>
            <a:r>
              <a:rPr sz="1800" b="1" spc="-5" dirty="0">
                <a:solidFill>
                  <a:srgbClr val="00007F"/>
                </a:solidFill>
                <a:latin typeface="Courier New"/>
                <a:cs typeface="Courier New"/>
              </a:rPr>
              <a:t>o</a:t>
            </a:r>
            <a:r>
              <a:rPr sz="1800" b="1" spc="-15" dirty="0">
                <a:solidFill>
                  <a:srgbClr val="00007F"/>
                </a:solidFill>
                <a:latin typeface="Courier New"/>
                <a:cs typeface="Courier New"/>
              </a:rPr>
              <a:t>m</a:t>
            </a:r>
            <a:r>
              <a:rPr sz="1800" b="1" spc="-5" dirty="0">
                <a:solidFill>
                  <a:srgbClr val="00007F"/>
                </a:solidFill>
                <a:latin typeface="Courier New"/>
                <a:cs typeface="Courier New"/>
              </a:rPr>
              <a:t>me</a:t>
            </a:r>
            <a:r>
              <a:rPr sz="1800" b="1" spc="-15" dirty="0">
                <a:solidFill>
                  <a:srgbClr val="00007F"/>
                </a:solidFill>
                <a:latin typeface="Courier New"/>
                <a:cs typeface="Courier New"/>
              </a:rPr>
              <a:t>|</a:t>
            </a:r>
            <a:r>
              <a:rPr sz="1800" b="1" spc="-5" dirty="0">
                <a:solidFill>
                  <a:srgbClr val="00007F"/>
                </a:solidFill>
                <a:latin typeface="Courier New"/>
                <a:cs typeface="Courier New"/>
              </a:rPr>
              <a:t>f</a:t>
            </a:r>
            <a:r>
              <a:rPr sz="1800" b="1" spc="-15" dirty="0">
                <a:solidFill>
                  <a:srgbClr val="00007F"/>
                </a:solidFill>
                <a:latin typeface="Courier New"/>
                <a:cs typeface="Courier New"/>
              </a:rPr>
              <a:t>ra</a:t>
            </a:r>
            <a:r>
              <a:rPr sz="1800" b="1" spc="-5" dirty="0">
                <a:solidFill>
                  <a:srgbClr val="00007F"/>
                </a:solidFill>
                <a:latin typeface="Courier New"/>
                <a:cs typeface="Courier New"/>
              </a:rPr>
              <a:t>is</a:t>
            </a:r>
            <a:r>
              <a:rPr sz="1800" b="1" spc="-15" dirty="0">
                <a:solidFill>
                  <a:srgbClr val="00007F"/>
                </a:solidFill>
                <a:latin typeface="Courier New"/>
                <a:cs typeface="Courier New"/>
              </a:rPr>
              <a:t>e</a:t>
            </a:r>
            <a:r>
              <a:rPr sz="1800" b="1" spc="-5" dirty="0">
                <a:solidFill>
                  <a:srgbClr val="00007F"/>
                </a:solidFill>
                <a:latin typeface="Courier New"/>
                <a:cs typeface="Courier New"/>
              </a:rPr>
              <a:t>|</a:t>
            </a:r>
            <a:r>
              <a:rPr sz="1800" b="1" spc="-15" dirty="0">
                <a:solidFill>
                  <a:srgbClr val="00007F"/>
                </a:solidFill>
                <a:latin typeface="Courier New"/>
                <a:cs typeface="Courier New"/>
              </a:rPr>
              <a:t>b</a:t>
            </a:r>
            <a:r>
              <a:rPr sz="1800" b="1" spc="-5" dirty="0">
                <a:solidFill>
                  <a:srgbClr val="00007F"/>
                </a:solidFill>
                <a:latin typeface="Courier New"/>
                <a:cs typeface="Courier New"/>
              </a:rPr>
              <a:t>an</a:t>
            </a:r>
            <a:r>
              <a:rPr sz="1800" b="1" spc="-15" dirty="0">
                <a:solidFill>
                  <a:srgbClr val="00007F"/>
                </a:solidFill>
                <a:latin typeface="Courier New"/>
                <a:cs typeface="Courier New"/>
              </a:rPr>
              <a:t>a</a:t>
            </a:r>
            <a:r>
              <a:rPr sz="1800" b="1" spc="-5" dirty="0">
                <a:solidFill>
                  <a:srgbClr val="00007F"/>
                </a:solidFill>
                <a:latin typeface="Courier New"/>
                <a:cs typeface="Courier New"/>
              </a:rPr>
              <a:t>n</a:t>
            </a:r>
            <a:r>
              <a:rPr sz="1800" b="1" dirty="0">
                <a:solidFill>
                  <a:srgbClr val="00007F"/>
                </a:solidFill>
                <a:latin typeface="Courier New"/>
                <a:cs typeface="Courier New"/>
              </a:rPr>
              <a:t>e</a:t>
            </a:r>
            <a:r>
              <a:rPr sz="1800" b="1" spc="-15" dirty="0">
                <a:solidFill>
                  <a:srgbClr val="00007F"/>
                </a:solidFill>
                <a:latin typeface="Courier New"/>
                <a:cs typeface="Courier New"/>
              </a:rPr>
              <a:t>";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7"/>
              </a:spcBef>
            </a:pPr>
            <a:endParaRPr sz="1750">
              <a:latin typeface="Times New Roman"/>
              <a:cs typeface="Times New Roman"/>
            </a:endParaRPr>
          </a:p>
          <a:p>
            <a:pPr marL="97790">
              <a:lnSpc>
                <a:spcPts val="2130"/>
              </a:lnSpc>
              <a:tabLst>
                <a:tab pos="780415" algn="l"/>
                <a:tab pos="1054735" algn="l"/>
                <a:tab pos="3236595" algn="l"/>
                <a:tab pos="4057650" algn="l"/>
                <a:tab pos="4739005" algn="l"/>
              </a:tabLst>
            </a:pPr>
            <a:r>
              <a:rPr sz="1800" b="1" spc="-5" dirty="0">
                <a:solidFill>
                  <a:srgbClr val="00007F"/>
                </a:solidFill>
                <a:latin typeface="Courier New"/>
                <a:cs typeface="Courier New"/>
              </a:rPr>
              <a:t>$t</a:t>
            </a:r>
            <a:r>
              <a:rPr sz="1800" b="1" spc="-15" dirty="0">
                <a:solidFill>
                  <a:srgbClr val="00007F"/>
                </a:solidFill>
                <a:latin typeface="Courier New"/>
                <a:cs typeface="Courier New"/>
              </a:rPr>
              <a:t>m</a:t>
            </a:r>
            <a:r>
              <a:rPr sz="1800" b="1" dirty="0">
                <a:solidFill>
                  <a:srgbClr val="00007F"/>
                </a:solidFill>
                <a:latin typeface="Courier New"/>
                <a:cs typeface="Courier New"/>
              </a:rPr>
              <a:t>p</a:t>
            </a:r>
            <a:r>
              <a:rPr sz="1800" b="1" dirty="0">
                <a:solidFill>
                  <a:srgbClr val="00007F"/>
                </a:solidFill>
                <a:latin typeface="Times New Roman"/>
                <a:cs typeface="Times New Roman"/>
              </a:rPr>
              <a:t>	</a:t>
            </a:r>
            <a:r>
              <a:rPr sz="1800" b="1" dirty="0">
                <a:solidFill>
                  <a:srgbClr val="00007F"/>
                </a:solidFill>
                <a:latin typeface="Courier New"/>
                <a:cs typeface="Courier New"/>
              </a:rPr>
              <a:t>=</a:t>
            </a:r>
            <a:r>
              <a:rPr sz="1800" b="1" dirty="0">
                <a:solidFill>
                  <a:srgbClr val="00007F"/>
                </a:solidFill>
                <a:latin typeface="Times New Roman"/>
                <a:cs typeface="Times New Roman"/>
              </a:rPr>
              <a:t>	</a:t>
            </a:r>
            <a:r>
              <a:rPr sz="1800" b="1" spc="-10" dirty="0">
                <a:solidFill>
                  <a:srgbClr val="FF0000"/>
                </a:solidFill>
                <a:latin typeface="Courier New"/>
                <a:cs typeface="Courier New"/>
              </a:rPr>
              <a:t>s</a:t>
            </a:r>
            <a:r>
              <a:rPr sz="1800" b="1" spc="-5" dirty="0">
                <a:solidFill>
                  <a:srgbClr val="FF0000"/>
                </a:solidFill>
                <a:latin typeface="Courier New"/>
                <a:cs typeface="Courier New"/>
              </a:rPr>
              <a:t>t</a:t>
            </a:r>
            <a:r>
              <a:rPr sz="1800" b="1" spc="-10" dirty="0">
                <a:solidFill>
                  <a:srgbClr val="FF0000"/>
                </a:solidFill>
                <a:latin typeface="Courier New"/>
                <a:cs typeface="Courier New"/>
              </a:rPr>
              <a:t>rs</a:t>
            </a:r>
            <a:r>
              <a:rPr sz="1800" b="1" spc="-5" dirty="0">
                <a:solidFill>
                  <a:srgbClr val="FF0000"/>
                </a:solidFill>
                <a:latin typeface="Courier New"/>
                <a:cs typeface="Courier New"/>
              </a:rPr>
              <a:t>t</a:t>
            </a:r>
            <a:r>
              <a:rPr sz="1800" b="1" spc="-10" dirty="0">
                <a:solidFill>
                  <a:srgbClr val="FF0000"/>
                </a:solidFill>
                <a:latin typeface="Courier New"/>
                <a:cs typeface="Courier New"/>
              </a:rPr>
              <a:t>r</a:t>
            </a:r>
            <a:r>
              <a:rPr sz="1800" b="1" spc="-15" dirty="0">
                <a:solidFill>
                  <a:srgbClr val="00007F"/>
                </a:solidFill>
                <a:latin typeface="Courier New"/>
                <a:cs typeface="Courier New"/>
              </a:rPr>
              <a:t>(</a:t>
            </a:r>
            <a:r>
              <a:rPr sz="1800" b="1" spc="-5" dirty="0">
                <a:solidFill>
                  <a:srgbClr val="00007F"/>
                </a:solidFill>
                <a:latin typeface="Courier New"/>
                <a:cs typeface="Courier New"/>
              </a:rPr>
              <a:t>$</a:t>
            </a:r>
            <a:r>
              <a:rPr sz="1800" b="1" spc="-15" dirty="0">
                <a:solidFill>
                  <a:srgbClr val="00007F"/>
                </a:solidFill>
                <a:latin typeface="Courier New"/>
                <a:cs typeface="Courier New"/>
              </a:rPr>
              <a:t>f</a:t>
            </a:r>
            <a:r>
              <a:rPr sz="1800" b="1" spc="-5" dirty="0">
                <a:solidFill>
                  <a:srgbClr val="00007F"/>
                </a:solidFill>
                <a:latin typeface="Courier New"/>
                <a:cs typeface="Courier New"/>
              </a:rPr>
              <a:t>ru</a:t>
            </a:r>
            <a:r>
              <a:rPr sz="1800" b="1" spc="-15" dirty="0">
                <a:solidFill>
                  <a:srgbClr val="00007F"/>
                </a:solidFill>
                <a:latin typeface="Courier New"/>
                <a:cs typeface="Courier New"/>
              </a:rPr>
              <a:t>i</a:t>
            </a:r>
            <a:r>
              <a:rPr sz="1800" b="1" spc="-5" dirty="0">
                <a:solidFill>
                  <a:srgbClr val="00007F"/>
                </a:solidFill>
                <a:latin typeface="Courier New"/>
                <a:cs typeface="Courier New"/>
              </a:rPr>
              <a:t>t</a:t>
            </a:r>
            <a:r>
              <a:rPr sz="1800" b="1" spc="-15" dirty="0">
                <a:solidFill>
                  <a:srgbClr val="00007F"/>
                </a:solidFill>
                <a:latin typeface="Courier New"/>
                <a:cs typeface="Courier New"/>
              </a:rPr>
              <a:t>s</a:t>
            </a:r>
            <a:r>
              <a:rPr sz="1800" b="1" dirty="0">
                <a:solidFill>
                  <a:srgbClr val="00007F"/>
                </a:solidFill>
                <a:latin typeface="Courier New"/>
                <a:cs typeface="Courier New"/>
              </a:rPr>
              <a:t>,</a:t>
            </a:r>
            <a:r>
              <a:rPr sz="1800" b="1" dirty="0">
                <a:solidFill>
                  <a:srgbClr val="00007F"/>
                </a:solidFill>
                <a:latin typeface="Times New Roman"/>
                <a:cs typeface="Times New Roman"/>
              </a:rPr>
              <a:t>	</a:t>
            </a:r>
            <a:r>
              <a:rPr sz="1800" b="1" spc="-5" dirty="0">
                <a:solidFill>
                  <a:srgbClr val="00007F"/>
                </a:solidFill>
                <a:latin typeface="Courier New"/>
                <a:cs typeface="Courier New"/>
              </a:rPr>
              <a:t>'</a:t>
            </a:r>
            <a:r>
              <a:rPr sz="1800" b="1" spc="-15" dirty="0">
                <a:solidFill>
                  <a:srgbClr val="00007F"/>
                </a:solidFill>
                <a:latin typeface="Courier New"/>
                <a:cs typeface="Courier New"/>
              </a:rPr>
              <a:t>|</a:t>
            </a:r>
            <a:r>
              <a:rPr sz="1800" b="1" spc="-5" dirty="0">
                <a:solidFill>
                  <a:srgbClr val="00007F"/>
                </a:solidFill>
                <a:latin typeface="Courier New"/>
                <a:cs typeface="Courier New"/>
              </a:rPr>
              <a:t>'</a:t>
            </a:r>
            <a:r>
              <a:rPr sz="1800" b="1" spc="-15" dirty="0">
                <a:solidFill>
                  <a:srgbClr val="00007F"/>
                </a:solidFill>
                <a:latin typeface="Courier New"/>
                <a:cs typeface="Courier New"/>
              </a:rPr>
              <a:t>)</a:t>
            </a:r>
            <a:r>
              <a:rPr sz="1800" b="1" dirty="0">
                <a:solidFill>
                  <a:srgbClr val="00007F"/>
                </a:solidFill>
                <a:latin typeface="Courier New"/>
                <a:cs typeface="Courier New"/>
              </a:rPr>
              <a:t>;</a:t>
            </a:r>
            <a:r>
              <a:rPr sz="1800" b="1" dirty="0">
                <a:solidFill>
                  <a:srgbClr val="00007F"/>
                </a:solidFill>
                <a:latin typeface="Times New Roman"/>
                <a:cs typeface="Times New Roman"/>
              </a:rPr>
              <a:t>	</a:t>
            </a:r>
            <a:r>
              <a:rPr sz="1800" b="1" spc="-15" dirty="0">
                <a:solidFill>
                  <a:srgbClr val="00007F"/>
                </a:solidFill>
                <a:latin typeface="Courier New"/>
                <a:cs typeface="Courier New"/>
              </a:rPr>
              <a:t>e</a:t>
            </a:r>
            <a:r>
              <a:rPr sz="1800" b="1" spc="-5" dirty="0">
                <a:solidFill>
                  <a:srgbClr val="00007F"/>
                </a:solidFill>
                <a:latin typeface="Courier New"/>
                <a:cs typeface="Courier New"/>
              </a:rPr>
              <a:t>c</a:t>
            </a:r>
            <a:r>
              <a:rPr sz="1800" b="1" spc="-15" dirty="0">
                <a:solidFill>
                  <a:srgbClr val="00007F"/>
                </a:solidFill>
                <a:latin typeface="Courier New"/>
                <a:cs typeface="Courier New"/>
              </a:rPr>
              <a:t>h</a:t>
            </a:r>
            <a:r>
              <a:rPr sz="1800" b="1" dirty="0">
                <a:solidFill>
                  <a:srgbClr val="00007F"/>
                </a:solidFill>
                <a:latin typeface="Courier New"/>
                <a:cs typeface="Courier New"/>
              </a:rPr>
              <a:t>o</a:t>
            </a:r>
            <a:r>
              <a:rPr sz="1800" b="1" dirty="0">
                <a:solidFill>
                  <a:srgbClr val="00007F"/>
                </a:solidFill>
                <a:latin typeface="Times New Roman"/>
                <a:cs typeface="Times New Roman"/>
              </a:rPr>
              <a:t>	</a:t>
            </a:r>
            <a:r>
              <a:rPr sz="1800" b="1" spc="-5" dirty="0">
                <a:solidFill>
                  <a:srgbClr val="00007F"/>
                </a:solidFill>
                <a:latin typeface="Courier New"/>
                <a:cs typeface="Courier New"/>
              </a:rPr>
              <a:t>$</a:t>
            </a:r>
            <a:r>
              <a:rPr sz="1800" b="1" spc="-15" dirty="0">
                <a:solidFill>
                  <a:srgbClr val="00007F"/>
                </a:solidFill>
                <a:latin typeface="Courier New"/>
                <a:cs typeface="Courier New"/>
              </a:rPr>
              <a:t>t</a:t>
            </a:r>
            <a:r>
              <a:rPr sz="1800" b="1" spc="-5" dirty="0">
                <a:solidFill>
                  <a:srgbClr val="00007F"/>
                </a:solidFill>
                <a:latin typeface="Courier New"/>
                <a:cs typeface="Courier New"/>
              </a:rPr>
              <a:t>m</a:t>
            </a:r>
            <a:r>
              <a:rPr sz="1800" b="1" spc="-15" dirty="0">
                <a:solidFill>
                  <a:srgbClr val="00007F"/>
                </a:solidFill>
                <a:latin typeface="Courier New"/>
                <a:cs typeface="Courier New"/>
              </a:rPr>
              <a:t>p</a:t>
            </a:r>
            <a:r>
              <a:rPr sz="1800" b="1" dirty="0">
                <a:solidFill>
                  <a:srgbClr val="00007F"/>
                </a:solidFill>
                <a:latin typeface="Courier New"/>
                <a:cs typeface="Courier New"/>
              </a:rPr>
              <a:t>;</a:t>
            </a:r>
            <a:endParaRPr sz="1800">
              <a:latin typeface="Courier New"/>
              <a:cs typeface="Courier New"/>
            </a:endParaRPr>
          </a:p>
          <a:p>
            <a:pPr marL="97790">
              <a:lnSpc>
                <a:spcPts val="2130"/>
              </a:lnSpc>
              <a:tabLst>
                <a:tab pos="507365" algn="l"/>
                <a:tab pos="916940" algn="l"/>
              </a:tabLst>
            </a:pPr>
            <a:r>
              <a:rPr sz="1800" b="1" i="1" spc="-5" dirty="0">
                <a:solidFill>
                  <a:srgbClr val="7F0000"/>
                </a:solidFill>
                <a:latin typeface="Courier New"/>
                <a:cs typeface="Courier New"/>
              </a:rPr>
              <a:t>/</a:t>
            </a:r>
            <a:r>
              <a:rPr sz="1800" b="1" i="1" dirty="0">
                <a:solidFill>
                  <a:srgbClr val="7F0000"/>
                </a:solidFill>
                <a:latin typeface="Courier New"/>
                <a:cs typeface="Courier New"/>
              </a:rPr>
              <a:t>/</a:t>
            </a:r>
            <a:r>
              <a:rPr sz="1800" b="1" i="1" dirty="0">
                <a:solidFill>
                  <a:srgbClr val="7F0000"/>
                </a:solidFill>
                <a:latin typeface="Times New Roman"/>
                <a:cs typeface="Times New Roman"/>
              </a:rPr>
              <a:t>	</a:t>
            </a:r>
            <a:r>
              <a:rPr sz="1800" b="1" i="1" spc="-5" dirty="0">
                <a:solidFill>
                  <a:srgbClr val="7F0000"/>
                </a:solidFill>
                <a:latin typeface="Courier New"/>
                <a:cs typeface="Courier New"/>
              </a:rPr>
              <a:t>=</a:t>
            </a:r>
            <a:r>
              <a:rPr sz="1800" b="1" i="1" dirty="0">
                <a:solidFill>
                  <a:srgbClr val="7F0000"/>
                </a:solidFill>
                <a:latin typeface="Courier New"/>
                <a:cs typeface="Courier New"/>
              </a:rPr>
              <a:t>&gt;</a:t>
            </a:r>
            <a:r>
              <a:rPr sz="1800" b="1" i="1" dirty="0">
                <a:solidFill>
                  <a:srgbClr val="7F0000"/>
                </a:solidFill>
                <a:latin typeface="Times New Roman"/>
                <a:cs typeface="Times New Roman"/>
              </a:rPr>
              <a:t>	</a:t>
            </a:r>
            <a:r>
              <a:rPr sz="1800" b="1" i="1" spc="-5" dirty="0">
                <a:solidFill>
                  <a:srgbClr val="7F0000"/>
                </a:solidFill>
                <a:latin typeface="Courier New"/>
                <a:cs typeface="Courier New"/>
              </a:rPr>
              <a:t>"</a:t>
            </a:r>
            <a:r>
              <a:rPr sz="1800" b="1" i="1" spc="-10" dirty="0">
                <a:solidFill>
                  <a:srgbClr val="7F0000"/>
                </a:solidFill>
                <a:latin typeface="Courier New"/>
                <a:cs typeface="Courier New"/>
              </a:rPr>
              <a:t>|</a:t>
            </a:r>
            <a:r>
              <a:rPr sz="1800" b="1" i="1" spc="-5" dirty="0">
                <a:solidFill>
                  <a:srgbClr val="7F0000"/>
                </a:solidFill>
                <a:latin typeface="Courier New"/>
                <a:cs typeface="Courier New"/>
              </a:rPr>
              <a:t>k</a:t>
            </a:r>
            <a:r>
              <a:rPr sz="1800" b="1" i="1" spc="-15" dirty="0">
                <a:solidFill>
                  <a:srgbClr val="7F0000"/>
                </a:solidFill>
                <a:latin typeface="Courier New"/>
                <a:cs typeface="Courier New"/>
              </a:rPr>
              <a:t>iw</a:t>
            </a:r>
            <a:r>
              <a:rPr sz="1800" b="1" i="1" spc="-5" dirty="0">
                <a:solidFill>
                  <a:srgbClr val="7F0000"/>
                </a:solidFill>
                <a:latin typeface="Courier New"/>
                <a:cs typeface="Courier New"/>
              </a:rPr>
              <a:t>i|</a:t>
            </a:r>
            <a:r>
              <a:rPr sz="1800" b="1" i="1" spc="-15" dirty="0">
                <a:solidFill>
                  <a:srgbClr val="7F0000"/>
                </a:solidFill>
                <a:latin typeface="Courier New"/>
                <a:cs typeface="Courier New"/>
              </a:rPr>
              <a:t>p</a:t>
            </a:r>
            <a:r>
              <a:rPr sz="1800" b="1" i="1" spc="-5" dirty="0">
                <a:solidFill>
                  <a:srgbClr val="7F0000"/>
                </a:solidFill>
                <a:latin typeface="Courier New"/>
                <a:cs typeface="Courier New"/>
              </a:rPr>
              <a:t>o</a:t>
            </a:r>
            <a:r>
              <a:rPr sz="1800" b="1" i="1" spc="-15" dirty="0">
                <a:solidFill>
                  <a:srgbClr val="7F0000"/>
                </a:solidFill>
                <a:latin typeface="Courier New"/>
                <a:cs typeface="Courier New"/>
              </a:rPr>
              <a:t>m</a:t>
            </a:r>
            <a:r>
              <a:rPr sz="1800" b="1" i="1" spc="-5" dirty="0">
                <a:solidFill>
                  <a:srgbClr val="7F0000"/>
                </a:solidFill>
                <a:latin typeface="Courier New"/>
                <a:cs typeface="Courier New"/>
              </a:rPr>
              <a:t>me</a:t>
            </a:r>
            <a:r>
              <a:rPr sz="1800" b="1" i="1" spc="-15" dirty="0">
                <a:solidFill>
                  <a:srgbClr val="7F0000"/>
                </a:solidFill>
                <a:latin typeface="Courier New"/>
                <a:cs typeface="Courier New"/>
              </a:rPr>
              <a:t>|</a:t>
            </a:r>
            <a:r>
              <a:rPr sz="1800" b="1" i="1" spc="-5" dirty="0">
                <a:solidFill>
                  <a:srgbClr val="7F0000"/>
                </a:solidFill>
                <a:latin typeface="Courier New"/>
                <a:cs typeface="Courier New"/>
              </a:rPr>
              <a:t>f</a:t>
            </a:r>
            <a:r>
              <a:rPr sz="1800" b="1" i="1" spc="-15" dirty="0">
                <a:solidFill>
                  <a:srgbClr val="7F0000"/>
                </a:solidFill>
                <a:latin typeface="Courier New"/>
                <a:cs typeface="Courier New"/>
              </a:rPr>
              <a:t>ra</a:t>
            </a:r>
            <a:r>
              <a:rPr sz="1800" b="1" i="1" spc="-5" dirty="0">
                <a:solidFill>
                  <a:srgbClr val="7F0000"/>
                </a:solidFill>
                <a:latin typeface="Courier New"/>
                <a:cs typeface="Courier New"/>
              </a:rPr>
              <a:t>is</a:t>
            </a:r>
            <a:r>
              <a:rPr sz="1800" b="1" i="1" spc="-15" dirty="0">
                <a:solidFill>
                  <a:srgbClr val="7F0000"/>
                </a:solidFill>
                <a:latin typeface="Courier New"/>
                <a:cs typeface="Courier New"/>
              </a:rPr>
              <a:t>e</a:t>
            </a:r>
            <a:r>
              <a:rPr sz="1800" b="1" i="1" spc="-5" dirty="0">
                <a:solidFill>
                  <a:srgbClr val="7F0000"/>
                </a:solidFill>
                <a:latin typeface="Courier New"/>
                <a:cs typeface="Courier New"/>
              </a:rPr>
              <a:t>|</a:t>
            </a:r>
            <a:r>
              <a:rPr sz="1800" b="1" i="1" spc="-15" dirty="0">
                <a:solidFill>
                  <a:srgbClr val="7F0000"/>
                </a:solidFill>
                <a:latin typeface="Courier New"/>
                <a:cs typeface="Courier New"/>
              </a:rPr>
              <a:t>b</a:t>
            </a:r>
            <a:r>
              <a:rPr sz="1800" b="1" i="1" spc="-5" dirty="0">
                <a:solidFill>
                  <a:srgbClr val="7F0000"/>
                </a:solidFill>
                <a:latin typeface="Courier New"/>
                <a:cs typeface="Courier New"/>
              </a:rPr>
              <a:t>an</a:t>
            </a:r>
            <a:r>
              <a:rPr sz="1800" b="1" i="1" spc="-15" dirty="0">
                <a:solidFill>
                  <a:srgbClr val="7F0000"/>
                </a:solidFill>
                <a:latin typeface="Courier New"/>
                <a:cs typeface="Courier New"/>
              </a:rPr>
              <a:t>a</a:t>
            </a:r>
            <a:r>
              <a:rPr sz="1800" b="1" i="1" spc="-5" dirty="0">
                <a:solidFill>
                  <a:srgbClr val="7F0000"/>
                </a:solidFill>
                <a:latin typeface="Courier New"/>
                <a:cs typeface="Courier New"/>
              </a:rPr>
              <a:t>ne</a:t>
            </a:r>
            <a:r>
              <a:rPr sz="1800" b="1" i="1" dirty="0">
                <a:solidFill>
                  <a:srgbClr val="7F0000"/>
                </a:solidFill>
                <a:latin typeface="Courier New"/>
                <a:cs typeface="Courier New"/>
              </a:rPr>
              <a:t>"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750">
              <a:latin typeface="Times New Roman"/>
              <a:cs typeface="Times New Roman"/>
            </a:endParaRPr>
          </a:p>
          <a:p>
            <a:pPr marL="97790">
              <a:lnSpc>
                <a:spcPts val="2130"/>
              </a:lnSpc>
              <a:tabLst>
                <a:tab pos="916940" algn="l"/>
                <a:tab pos="1190625" algn="l"/>
                <a:tab pos="3374390" algn="l"/>
                <a:tab pos="3782695" algn="l"/>
                <a:tab pos="4330065" algn="l"/>
                <a:tab pos="5012055" algn="l"/>
              </a:tabLst>
            </a:pPr>
            <a:r>
              <a:rPr sz="1800" b="1" spc="-5" dirty="0">
                <a:solidFill>
                  <a:srgbClr val="00007F"/>
                </a:solidFill>
                <a:latin typeface="Courier New"/>
                <a:cs typeface="Courier New"/>
              </a:rPr>
              <a:t>$t</a:t>
            </a:r>
            <a:r>
              <a:rPr sz="1800" b="1" spc="-15" dirty="0">
                <a:solidFill>
                  <a:srgbClr val="00007F"/>
                </a:solidFill>
                <a:latin typeface="Courier New"/>
                <a:cs typeface="Courier New"/>
              </a:rPr>
              <a:t>m</a:t>
            </a:r>
            <a:r>
              <a:rPr sz="1800" b="1" spc="-5" dirty="0">
                <a:solidFill>
                  <a:srgbClr val="00007F"/>
                </a:solidFill>
                <a:latin typeface="Courier New"/>
                <a:cs typeface="Courier New"/>
              </a:rPr>
              <a:t>p</a:t>
            </a:r>
            <a:r>
              <a:rPr sz="1800" b="1" dirty="0">
                <a:solidFill>
                  <a:srgbClr val="00007F"/>
                </a:solidFill>
                <a:latin typeface="Courier New"/>
                <a:cs typeface="Courier New"/>
              </a:rPr>
              <a:t>2</a:t>
            </a:r>
            <a:r>
              <a:rPr sz="1800" b="1" dirty="0">
                <a:solidFill>
                  <a:srgbClr val="00007F"/>
                </a:solidFill>
                <a:latin typeface="Times New Roman"/>
                <a:cs typeface="Times New Roman"/>
              </a:rPr>
              <a:t>	</a:t>
            </a:r>
            <a:r>
              <a:rPr sz="1800" b="1" dirty="0">
                <a:solidFill>
                  <a:srgbClr val="00007F"/>
                </a:solidFill>
                <a:latin typeface="Courier New"/>
                <a:cs typeface="Courier New"/>
              </a:rPr>
              <a:t>=</a:t>
            </a:r>
            <a:r>
              <a:rPr sz="1800" b="1" dirty="0">
                <a:solidFill>
                  <a:srgbClr val="00007F"/>
                </a:solidFill>
                <a:latin typeface="Times New Roman"/>
                <a:cs typeface="Times New Roman"/>
              </a:rPr>
              <a:t>	</a:t>
            </a:r>
            <a:r>
              <a:rPr sz="1800" b="1" spc="-5" dirty="0">
                <a:solidFill>
                  <a:srgbClr val="FF0000"/>
                </a:solidFill>
                <a:latin typeface="Courier New"/>
                <a:cs typeface="Courier New"/>
              </a:rPr>
              <a:t>s</a:t>
            </a:r>
            <a:r>
              <a:rPr sz="1800" b="1" spc="-15" dirty="0">
                <a:solidFill>
                  <a:srgbClr val="FF0000"/>
                </a:solidFill>
                <a:latin typeface="Courier New"/>
                <a:cs typeface="Courier New"/>
              </a:rPr>
              <a:t>ub</a:t>
            </a:r>
            <a:r>
              <a:rPr sz="1800" b="1" spc="-5" dirty="0">
                <a:solidFill>
                  <a:srgbClr val="FF0000"/>
                </a:solidFill>
                <a:latin typeface="Courier New"/>
                <a:cs typeface="Courier New"/>
              </a:rPr>
              <a:t>st</a:t>
            </a:r>
            <a:r>
              <a:rPr sz="1800" b="1" spc="-15" dirty="0">
                <a:solidFill>
                  <a:srgbClr val="FF0000"/>
                </a:solidFill>
                <a:latin typeface="Courier New"/>
                <a:cs typeface="Courier New"/>
              </a:rPr>
              <a:t>r</a:t>
            </a:r>
            <a:r>
              <a:rPr sz="1800" b="1" spc="-5" dirty="0">
                <a:solidFill>
                  <a:srgbClr val="00007F"/>
                </a:solidFill>
                <a:latin typeface="Courier New"/>
                <a:cs typeface="Courier New"/>
              </a:rPr>
              <a:t>(</a:t>
            </a:r>
            <a:r>
              <a:rPr sz="1800" b="1" spc="-15" dirty="0">
                <a:solidFill>
                  <a:srgbClr val="00007F"/>
                </a:solidFill>
                <a:latin typeface="Courier New"/>
                <a:cs typeface="Courier New"/>
              </a:rPr>
              <a:t>$</a:t>
            </a:r>
            <a:r>
              <a:rPr sz="1800" b="1" spc="-5" dirty="0">
                <a:solidFill>
                  <a:srgbClr val="00007F"/>
                </a:solidFill>
                <a:latin typeface="Courier New"/>
                <a:cs typeface="Courier New"/>
              </a:rPr>
              <a:t>fr</a:t>
            </a:r>
            <a:r>
              <a:rPr sz="1800" b="1" spc="-15" dirty="0">
                <a:solidFill>
                  <a:srgbClr val="00007F"/>
                </a:solidFill>
                <a:latin typeface="Courier New"/>
                <a:cs typeface="Courier New"/>
              </a:rPr>
              <a:t>u</a:t>
            </a:r>
            <a:r>
              <a:rPr sz="1800" b="1" spc="-5" dirty="0">
                <a:solidFill>
                  <a:srgbClr val="00007F"/>
                </a:solidFill>
                <a:latin typeface="Courier New"/>
                <a:cs typeface="Courier New"/>
              </a:rPr>
              <a:t>i</a:t>
            </a:r>
            <a:r>
              <a:rPr sz="1800" b="1" spc="-15" dirty="0">
                <a:solidFill>
                  <a:srgbClr val="00007F"/>
                </a:solidFill>
                <a:latin typeface="Courier New"/>
                <a:cs typeface="Courier New"/>
              </a:rPr>
              <a:t>ts</a:t>
            </a:r>
            <a:r>
              <a:rPr sz="1800" b="1" dirty="0">
                <a:solidFill>
                  <a:srgbClr val="00007F"/>
                </a:solidFill>
                <a:latin typeface="Courier New"/>
                <a:cs typeface="Courier New"/>
              </a:rPr>
              <a:t>,</a:t>
            </a:r>
            <a:r>
              <a:rPr sz="1800" b="1" dirty="0">
                <a:solidFill>
                  <a:srgbClr val="00007F"/>
                </a:solidFill>
                <a:latin typeface="Times New Roman"/>
                <a:cs typeface="Times New Roman"/>
              </a:rPr>
              <a:t>	</a:t>
            </a:r>
            <a:r>
              <a:rPr sz="1800" b="1" spc="-15" dirty="0">
                <a:solidFill>
                  <a:srgbClr val="00007F"/>
                </a:solidFill>
                <a:latin typeface="Courier New"/>
                <a:cs typeface="Courier New"/>
              </a:rPr>
              <a:t>8</a:t>
            </a:r>
            <a:r>
              <a:rPr sz="1800" b="1" dirty="0">
                <a:solidFill>
                  <a:srgbClr val="00007F"/>
                </a:solidFill>
                <a:latin typeface="Courier New"/>
                <a:cs typeface="Courier New"/>
              </a:rPr>
              <a:t>,</a:t>
            </a:r>
            <a:r>
              <a:rPr sz="1800" b="1" dirty="0">
                <a:solidFill>
                  <a:srgbClr val="00007F"/>
                </a:solidFill>
                <a:latin typeface="Times New Roman"/>
                <a:cs typeface="Times New Roman"/>
              </a:rPr>
              <a:t>	</a:t>
            </a:r>
            <a:r>
              <a:rPr sz="1800" b="1" spc="-5" dirty="0">
                <a:solidFill>
                  <a:srgbClr val="00007F"/>
                </a:solidFill>
                <a:latin typeface="Courier New"/>
                <a:cs typeface="Courier New"/>
              </a:rPr>
              <a:t>4)</a:t>
            </a:r>
            <a:r>
              <a:rPr sz="1800" b="1" dirty="0">
                <a:solidFill>
                  <a:srgbClr val="00007F"/>
                </a:solidFill>
                <a:latin typeface="Courier New"/>
                <a:cs typeface="Courier New"/>
              </a:rPr>
              <a:t>;</a:t>
            </a:r>
            <a:r>
              <a:rPr sz="1800" b="1" dirty="0">
                <a:solidFill>
                  <a:srgbClr val="00007F"/>
                </a:solidFill>
                <a:latin typeface="Times New Roman"/>
                <a:cs typeface="Times New Roman"/>
              </a:rPr>
              <a:t>	</a:t>
            </a:r>
            <a:r>
              <a:rPr sz="1800" b="1" spc="-15" dirty="0">
                <a:solidFill>
                  <a:srgbClr val="00007F"/>
                </a:solidFill>
                <a:latin typeface="Courier New"/>
                <a:cs typeface="Courier New"/>
              </a:rPr>
              <a:t>ec</a:t>
            </a:r>
            <a:r>
              <a:rPr sz="1800" b="1" spc="-5" dirty="0">
                <a:solidFill>
                  <a:srgbClr val="00007F"/>
                </a:solidFill>
                <a:latin typeface="Courier New"/>
                <a:cs typeface="Courier New"/>
              </a:rPr>
              <a:t>h</a:t>
            </a:r>
            <a:r>
              <a:rPr sz="1800" b="1" dirty="0">
                <a:solidFill>
                  <a:srgbClr val="00007F"/>
                </a:solidFill>
                <a:latin typeface="Courier New"/>
                <a:cs typeface="Courier New"/>
              </a:rPr>
              <a:t>o</a:t>
            </a:r>
            <a:r>
              <a:rPr sz="1800" b="1" dirty="0">
                <a:solidFill>
                  <a:srgbClr val="00007F"/>
                </a:solidFill>
                <a:latin typeface="Times New Roman"/>
                <a:cs typeface="Times New Roman"/>
              </a:rPr>
              <a:t>	</a:t>
            </a:r>
            <a:r>
              <a:rPr sz="1800" b="1" spc="-5" dirty="0">
                <a:solidFill>
                  <a:srgbClr val="00007F"/>
                </a:solidFill>
                <a:latin typeface="Courier New"/>
                <a:cs typeface="Courier New"/>
              </a:rPr>
              <a:t>$</a:t>
            </a:r>
            <a:r>
              <a:rPr sz="1800" b="1" spc="-15" dirty="0">
                <a:solidFill>
                  <a:srgbClr val="00007F"/>
                </a:solidFill>
                <a:latin typeface="Courier New"/>
                <a:cs typeface="Courier New"/>
              </a:rPr>
              <a:t>t</a:t>
            </a:r>
            <a:r>
              <a:rPr sz="1800" b="1" spc="-5" dirty="0">
                <a:solidFill>
                  <a:srgbClr val="00007F"/>
                </a:solidFill>
                <a:latin typeface="Courier New"/>
                <a:cs typeface="Courier New"/>
              </a:rPr>
              <a:t>mp</a:t>
            </a:r>
            <a:r>
              <a:rPr sz="1800" b="1" spc="-15" dirty="0">
                <a:solidFill>
                  <a:srgbClr val="00007F"/>
                </a:solidFill>
                <a:latin typeface="Courier New"/>
                <a:cs typeface="Courier New"/>
              </a:rPr>
              <a:t>2</a:t>
            </a:r>
            <a:r>
              <a:rPr sz="1800" b="1" dirty="0">
                <a:solidFill>
                  <a:srgbClr val="00007F"/>
                </a:solidFill>
                <a:latin typeface="Courier New"/>
                <a:cs typeface="Courier New"/>
              </a:rPr>
              <a:t>;</a:t>
            </a:r>
            <a:endParaRPr sz="1800">
              <a:latin typeface="Courier New"/>
              <a:cs typeface="Courier New"/>
            </a:endParaRPr>
          </a:p>
          <a:p>
            <a:pPr marL="97790">
              <a:lnSpc>
                <a:spcPts val="2130"/>
              </a:lnSpc>
              <a:tabLst>
                <a:tab pos="507365" algn="l"/>
                <a:tab pos="917575" algn="l"/>
              </a:tabLst>
            </a:pPr>
            <a:r>
              <a:rPr sz="1800" b="1" i="1" spc="-5" dirty="0">
                <a:solidFill>
                  <a:srgbClr val="7F0000"/>
                </a:solidFill>
                <a:latin typeface="Courier New"/>
                <a:cs typeface="Courier New"/>
              </a:rPr>
              <a:t>/</a:t>
            </a:r>
            <a:r>
              <a:rPr sz="1800" b="1" i="1" dirty="0">
                <a:solidFill>
                  <a:srgbClr val="7F0000"/>
                </a:solidFill>
                <a:latin typeface="Courier New"/>
                <a:cs typeface="Courier New"/>
              </a:rPr>
              <a:t>/</a:t>
            </a:r>
            <a:r>
              <a:rPr sz="1800" b="1" i="1" dirty="0">
                <a:solidFill>
                  <a:srgbClr val="7F0000"/>
                </a:solidFill>
                <a:latin typeface="Times New Roman"/>
                <a:cs typeface="Times New Roman"/>
              </a:rPr>
              <a:t>	</a:t>
            </a:r>
            <a:r>
              <a:rPr sz="1800" b="1" i="1" spc="-5" dirty="0">
                <a:solidFill>
                  <a:srgbClr val="7F0000"/>
                </a:solidFill>
                <a:latin typeface="Courier New"/>
                <a:cs typeface="Courier New"/>
              </a:rPr>
              <a:t>=</a:t>
            </a:r>
            <a:r>
              <a:rPr sz="1800" b="1" i="1" dirty="0">
                <a:solidFill>
                  <a:srgbClr val="7F0000"/>
                </a:solidFill>
                <a:latin typeface="Courier New"/>
                <a:cs typeface="Courier New"/>
              </a:rPr>
              <a:t>&gt;</a:t>
            </a:r>
            <a:r>
              <a:rPr sz="1800" b="1" i="1" dirty="0">
                <a:solidFill>
                  <a:srgbClr val="7F0000"/>
                </a:solidFill>
                <a:latin typeface="Times New Roman"/>
                <a:cs typeface="Times New Roman"/>
              </a:rPr>
              <a:t>	</a:t>
            </a:r>
            <a:r>
              <a:rPr sz="1800" b="1" i="1" spc="-5" dirty="0">
                <a:solidFill>
                  <a:srgbClr val="7F0000"/>
                </a:solidFill>
                <a:latin typeface="Courier New"/>
                <a:cs typeface="Courier New"/>
              </a:rPr>
              <a:t>"</a:t>
            </a:r>
            <a:r>
              <a:rPr sz="1800" b="1" i="1" spc="-20" dirty="0">
                <a:solidFill>
                  <a:srgbClr val="7F0000"/>
                </a:solidFill>
                <a:latin typeface="Courier New"/>
                <a:cs typeface="Courier New"/>
              </a:rPr>
              <a:t>k</a:t>
            </a:r>
            <a:r>
              <a:rPr sz="1800" b="1" i="1" spc="-5" dirty="0">
                <a:solidFill>
                  <a:srgbClr val="7F0000"/>
                </a:solidFill>
                <a:latin typeface="Courier New"/>
                <a:cs typeface="Courier New"/>
              </a:rPr>
              <a:t>i</a:t>
            </a:r>
            <a:r>
              <a:rPr sz="1800" b="1" i="1" spc="-15" dirty="0">
                <a:solidFill>
                  <a:srgbClr val="7F0000"/>
                </a:solidFill>
                <a:latin typeface="Courier New"/>
                <a:cs typeface="Courier New"/>
              </a:rPr>
              <a:t>wi</a:t>
            </a:r>
            <a:r>
              <a:rPr sz="1800" b="1" i="1" dirty="0">
                <a:solidFill>
                  <a:srgbClr val="7F0000"/>
                </a:solidFill>
                <a:latin typeface="Courier New"/>
                <a:cs typeface="Courier New"/>
              </a:rPr>
              <a:t>"</a:t>
            </a:r>
            <a:endParaRPr sz="1800">
              <a:latin typeface="Courier New"/>
              <a:cs typeface="Courier New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55400" y="1746106"/>
          <a:ext cx="8266174" cy="17335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73495"/>
                <a:gridCol w="4892679"/>
              </a:tblGrid>
              <a:tr h="398404">
                <a:tc>
                  <a:txBody>
                    <a:bodyPr/>
                    <a:lstStyle/>
                    <a:p>
                      <a:pPr marL="1233805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st</a:t>
                      </a:r>
                      <a:r>
                        <a:rPr sz="1800" b="1" spc="-1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r</a:t>
                      </a:r>
                      <a:r>
                        <a:rPr sz="1800" b="1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l</a:t>
                      </a:r>
                      <a:r>
                        <a:rPr sz="1800" b="1" spc="-1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e</a:t>
                      </a:r>
                      <a:r>
                        <a:rPr sz="1800" b="1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  <a:r>
                        <a:rPr sz="1800" b="1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800" b="1" spc="-1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$</a:t>
                      </a:r>
                      <a:r>
                        <a:rPr sz="1800" b="1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c</a:t>
                      </a:r>
                      <a:r>
                        <a:rPr sz="1800" b="1" spc="-1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ha</a:t>
                      </a:r>
                      <a:r>
                        <a:rPr sz="1800" b="1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in</a:t>
                      </a:r>
                      <a:r>
                        <a:rPr sz="1800" b="1" spc="-1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e</a:t>
                      </a:r>
                      <a:r>
                        <a:rPr sz="1800" b="1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599">
                      <a:solidFill>
                        <a:srgbClr val="000000"/>
                      </a:solidFill>
                      <a:prstDash val="solid"/>
                    </a:lnL>
                    <a:lnR w="3599">
                      <a:solidFill>
                        <a:srgbClr val="000000"/>
                      </a:solidFill>
                      <a:prstDash val="solid"/>
                    </a:lnR>
                    <a:lnT w="3599">
                      <a:solidFill>
                        <a:srgbClr val="000000"/>
                      </a:solidFill>
                      <a:prstDash val="solid"/>
                    </a:lnT>
                    <a:lnB w="35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ct val="100000"/>
                        </a:lnSpc>
                      </a:pPr>
                      <a:r>
                        <a:rPr sz="1800" spc="-3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v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la</a:t>
                      </a:r>
                      <a:r>
                        <a:rPr sz="18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ai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8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cha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în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800" spc="-4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ac</a:t>
                      </a:r>
                      <a:r>
                        <a:rPr sz="1800" spc="-3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è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3599">
                      <a:solidFill>
                        <a:srgbClr val="000000"/>
                      </a:solidFill>
                      <a:prstDash val="solid"/>
                    </a:lnL>
                    <a:lnR w="3599">
                      <a:solidFill>
                        <a:srgbClr val="000000"/>
                      </a:solidFill>
                      <a:prstDash val="solid"/>
                    </a:lnR>
                    <a:lnT w="3599">
                      <a:solidFill>
                        <a:srgbClr val="000000"/>
                      </a:solidFill>
                      <a:prstDash val="solid"/>
                    </a:lnT>
                    <a:lnB w="3599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47699">
                <a:tc>
                  <a:txBody>
                    <a:bodyPr/>
                    <a:lstStyle/>
                    <a:p>
                      <a:pPr marL="824230">
                        <a:lnSpc>
                          <a:spcPct val="100000"/>
                        </a:lnSpc>
                        <a:tabLst>
                          <a:tab pos="2601595" algn="l"/>
                        </a:tabLst>
                      </a:pPr>
                      <a:r>
                        <a:rPr sz="1800" b="1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st</a:t>
                      </a:r>
                      <a:r>
                        <a:rPr sz="1800" b="1" spc="-2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r</a:t>
                      </a:r>
                      <a:r>
                        <a:rPr sz="1800" b="1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s</a:t>
                      </a:r>
                      <a:r>
                        <a:rPr sz="1800" b="1" spc="-1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t</a:t>
                      </a:r>
                      <a:r>
                        <a:rPr sz="1800" b="1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r(</a:t>
                      </a:r>
                      <a:r>
                        <a:rPr sz="1800" b="1" spc="-1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$</a:t>
                      </a:r>
                      <a:r>
                        <a:rPr sz="1800" b="1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c</a:t>
                      </a:r>
                      <a:r>
                        <a:rPr sz="1800" b="1" spc="-1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h1</a:t>
                      </a:r>
                      <a:r>
                        <a:rPr sz="1800" b="1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8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800" b="1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$</a:t>
                      </a:r>
                      <a:r>
                        <a:rPr sz="1800" b="1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c</a:t>
                      </a:r>
                      <a:r>
                        <a:rPr sz="1800" b="1" spc="-1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h</a:t>
                      </a:r>
                      <a:r>
                        <a:rPr sz="1800" b="1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2)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599">
                      <a:solidFill>
                        <a:srgbClr val="000000"/>
                      </a:solidFill>
                      <a:prstDash val="solid"/>
                    </a:lnL>
                    <a:lnR w="3599">
                      <a:solidFill>
                        <a:srgbClr val="000000"/>
                      </a:solidFill>
                      <a:prstDash val="solid"/>
                    </a:lnR>
                    <a:lnT w="3599">
                      <a:solidFill>
                        <a:srgbClr val="000000"/>
                      </a:solidFill>
                      <a:prstDash val="solid"/>
                    </a:lnT>
                    <a:lnB w="35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ct val="100000"/>
                        </a:lnSpc>
                      </a:pPr>
                      <a:r>
                        <a:rPr sz="1800" spc="-3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v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le</a:t>
                      </a:r>
                      <a:r>
                        <a:rPr sz="18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enu</a:t>
                      </a:r>
                      <a:r>
                        <a:rPr sz="18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$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h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r>
                        <a:rPr sz="18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à</a:t>
                      </a:r>
                      <a:r>
                        <a:rPr sz="18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par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ti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8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8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emiè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88265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cc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ur</a:t>
                      </a:r>
                      <a:r>
                        <a:rPr sz="1800" spc="-3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ence</a:t>
                      </a: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$ch2</a:t>
                      </a:r>
                      <a:r>
                        <a:rPr sz="18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(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non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,</a:t>
                      </a:r>
                      <a:r>
                        <a:rPr sz="18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v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35" dirty="0">
                          <a:latin typeface="Calibri"/>
                          <a:cs typeface="Calibri"/>
                        </a:rPr>
                        <a:t>f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aux)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3599">
                      <a:solidFill>
                        <a:srgbClr val="000000"/>
                      </a:solidFill>
                      <a:prstDash val="solid"/>
                    </a:lnL>
                    <a:lnR w="3599">
                      <a:solidFill>
                        <a:srgbClr val="000000"/>
                      </a:solidFill>
                      <a:prstDash val="solid"/>
                    </a:lnR>
                    <a:lnT w="3599">
                      <a:solidFill>
                        <a:srgbClr val="000000"/>
                      </a:solidFill>
                      <a:prstDash val="solid"/>
                    </a:lnT>
                    <a:lnB w="3599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87445">
                <a:tc>
                  <a:txBody>
                    <a:bodyPr/>
                    <a:lstStyle/>
                    <a:p>
                      <a:pPr marL="687070">
                        <a:lnSpc>
                          <a:spcPct val="100000"/>
                        </a:lnSpc>
                        <a:tabLst>
                          <a:tab pos="2325370" algn="l"/>
                          <a:tab pos="2870835" algn="l"/>
                        </a:tabLst>
                      </a:pPr>
                      <a:r>
                        <a:rPr sz="1800" b="1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su</a:t>
                      </a:r>
                      <a:r>
                        <a:rPr sz="1800" b="1" spc="-1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b</a:t>
                      </a:r>
                      <a:r>
                        <a:rPr sz="1800" b="1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s</a:t>
                      </a:r>
                      <a:r>
                        <a:rPr sz="1800" b="1" spc="-1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t</a:t>
                      </a:r>
                      <a:r>
                        <a:rPr sz="1800" b="1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r</a:t>
                      </a:r>
                      <a:r>
                        <a:rPr sz="1800" b="1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800" b="1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$</a:t>
                      </a:r>
                      <a:r>
                        <a:rPr sz="1800" b="1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c</a:t>
                      </a:r>
                      <a:r>
                        <a:rPr sz="1800" b="1" spc="-1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h</a:t>
                      </a:r>
                      <a:r>
                        <a:rPr sz="1800" b="1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8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800" b="1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$</a:t>
                      </a:r>
                      <a:r>
                        <a:rPr sz="1800" b="1" spc="-1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i</a:t>
                      </a:r>
                      <a:r>
                        <a:rPr sz="1800" b="1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8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800" b="1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$l)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599">
                      <a:solidFill>
                        <a:srgbClr val="000000"/>
                      </a:solidFill>
                      <a:prstDash val="solid"/>
                    </a:lnL>
                    <a:lnR w="3599">
                      <a:solidFill>
                        <a:srgbClr val="000000"/>
                      </a:solidFill>
                      <a:prstDash val="solid"/>
                    </a:lnR>
                    <a:lnT w="3599">
                      <a:solidFill>
                        <a:srgbClr val="000000"/>
                      </a:solidFill>
                      <a:prstDash val="solid"/>
                    </a:lnT>
                    <a:lnB w="35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265" marR="495300">
                        <a:lnSpc>
                          <a:spcPct val="101099"/>
                        </a:lnSpc>
                      </a:pPr>
                      <a:r>
                        <a:rPr sz="1800" spc="-3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v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la</a:t>
                      </a:r>
                      <a:r>
                        <a:rPr sz="18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so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u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-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ha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î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$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h</a:t>
                      </a:r>
                      <a:r>
                        <a:rPr sz="18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g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u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u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$l</a:t>
                      </a: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à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part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8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'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in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x</a:t>
                      </a: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$i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3599">
                      <a:solidFill>
                        <a:srgbClr val="000000"/>
                      </a:solidFill>
                      <a:prstDash val="solid"/>
                    </a:lnL>
                    <a:lnR w="3599">
                      <a:solidFill>
                        <a:srgbClr val="000000"/>
                      </a:solidFill>
                      <a:prstDash val="solid"/>
                    </a:lnR>
                    <a:lnT w="3599">
                      <a:solidFill>
                        <a:srgbClr val="000000"/>
                      </a:solidFill>
                      <a:prstDash val="solid"/>
                    </a:lnT>
                    <a:lnB w="3599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29565">
              <a:lnSpc>
                <a:spcPct val="100000"/>
              </a:lnSpc>
            </a:pPr>
            <a:r>
              <a:rPr dirty="0"/>
              <a:t>Quelques fonc</a:t>
            </a:r>
            <a:r>
              <a:rPr spc="-15" dirty="0"/>
              <a:t>t</a:t>
            </a:r>
            <a:r>
              <a:rPr dirty="0"/>
              <a:t>ions </a:t>
            </a:r>
            <a:r>
              <a:rPr spc="5" dirty="0"/>
              <a:t>p</a:t>
            </a:r>
            <a:r>
              <a:rPr dirty="0"/>
              <a:t>rédéfin</a:t>
            </a:r>
            <a:r>
              <a:rPr spc="-15" dirty="0"/>
              <a:t>i</a:t>
            </a:r>
            <a:r>
              <a:rPr dirty="0"/>
              <a:t>es</a:t>
            </a:r>
            <a:r>
              <a:rPr spc="20" dirty="0"/>
              <a:t> </a:t>
            </a:r>
            <a:r>
              <a:rPr dirty="0"/>
              <a:t>(tabl</a:t>
            </a:r>
            <a:r>
              <a:rPr spc="-15" dirty="0"/>
              <a:t>e</a:t>
            </a:r>
            <a:r>
              <a:rPr dirty="0"/>
              <a:t>aux)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P</a:t>
            </a:r>
            <a:r>
              <a:rPr spc="-45" dirty="0"/>
              <a:t>r</a:t>
            </a:r>
            <a:r>
              <a:rPr dirty="0"/>
              <a:t>ogra</a:t>
            </a:r>
            <a:r>
              <a:rPr spc="-10" dirty="0"/>
              <a:t>mm</a:t>
            </a:r>
            <a:r>
              <a:rPr dirty="0"/>
              <a:t>at</a:t>
            </a:r>
            <a:r>
              <a:rPr spc="-10" dirty="0"/>
              <a:t>io</a:t>
            </a:r>
            <a:r>
              <a:rPr dirty="0"/>
              <a:t>n</a:t>
            </a:r>
            <a:r>
              <a:rPr spc="-5" dirty="0"/>
              <a:t> </a:t>
            </a:r>
            <a:r>
              <a:rPr spc="-155" dirty="0"/>
              <a:t>W</a:t>
            </a:r>
            <a:r>
              <a:rPr dirty="0"/>
              <a:t>eb</a:t>
            </a:r>
          </a:p>
          <a:p>
            <a:pPr marL="658495">
              <a:lnSpc>
                <a:spcPct val="100000"/>
              </a:lnSpc>
              <a:spcBef>
                <a:spcPts val="165"/>
              </a:spcBef>
            </a:pPr>
            <a:r>
              <a:rPr i="0" dirty="0">
                <a:latin typeface="Wingdings"/>
                <a:cs typeface="Wingdings"/>
              </a:rPr>
              <a:t></a:t>
            </a:r>
            <a:r>
              <a:rPr i="0" spc="-10" dirty="0">
                <a:latin typeface="Times New Roman"/>
                <a:cs typeface="Times New Roman"/>
              </a:rPr>
              <a:t> </a:t>
            </a:r>
            <a:r>
              <a:rPr spc="-10" dirty="0"/>
              <a:t>PHP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50850" y="1747017"/>
          <a:ext cx="8266174" cy="29653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73495"/>
                <a:gridCol w="4892679"/>
              </a:tblGrid>
              <a:tr h="370575">
                <a:tc>
                  <a:txBody>
                    <a:bodyPr/>
                    <a:lstStyle/>
                    <a:p>
                      <a:pPr marL="1370965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is</a:t>
                      </a:r>
                      <a:r>
                        <a:rPr sz="1800" b="1" spc="-1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_</a:t>
                      </a:r>
                      <a:r>
                        <a:rPr sz="1800" b="1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a</a:t>
                      </a:r>
                      <a:r>
                        <a:rPr sz="1800" b="1" spc="-1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r</a:t>
                      </a:r>
                      <a:r>
                        <a:rPr sz="1800" b="1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ra</a:t>
                      </a:r>
                      <a:r>
                        <a:rPr sz="1800" b="1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  <a:r>
                        <a:rPr sz="1800" b="1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800" b="1" spc="-1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$t</a:t>
                      </a:r>
                      <a:r>
                        <a:rPr sz="1800" b="1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ab)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777">
                      <a:solidFill>
                        <a:srgbClr val="000000"/>
                      </a:solidFill>
                      <a:prstDash val="solid"/>
                    </a:lnL>
                    <a:lnR w="1777">
                      <a:solidFill>
                        <a:srgbClr val="000000"/>
                      </a:solidFill>
                      <a:prstDash val="solid"/>
                    </a:lnR>
                    <a:lnT w="1777">
                      <a:solidFill>
                        <a:srgbClr val="000000"/>
                      </a:solidFill>
                      <a:prstDash val="solid"/>
                    </a:lnT>
                    <a:lnB w="177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</a:pPr>
                      <a:r>
                        <a:rPr sz="1800" spc="-3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8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$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ab</a:t>
                      </a:r>
                      <a:r>
                        <a:rPr sz="18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8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u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8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ableau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777">
                      <a:solidFill>
                        <a:srgbClr val="000000"/>
                      </a:solidFill>
                      <a:prstDash val="solid"/>
                    </a:lnL>
                    <a:lnR w="1777">
                      <a:solidFill>
                        <a:srgbClr val="000000"/>
                      </a:solidFill>
                      <a:prstDash val="solid"/>
                    </a:lnR>
                    <a:lnT w="1777">
                      <a:solidFill>
                        <a:srgbClr val="000000"/>
                      </a:solidFill>
                      <a:prstDash val="solid"/>
                    </a:lnT>
                    <a:lnB w="1777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0728">
                <a:tc>
                  <a:txBody>
                    <a:bodyPr/>
                    <a:lstStyle/>
                    <a:p>
                      <a:pPr marL="1781175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co</a:t>
                      </a:r>
                      <a:r>
                        <a:rPr sz="1800" b="1" spc="-1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u</a:t>
                      </a:r>
                      <a:r>
                        <a:rPr sz="1800" b="1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  <a:r>
                        <a:rPr sz="1800" b="1" spc="-1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t</a:t>
                      </a:r>
                      <a:r>
                        <a:rPr sz="1800" b="1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($</a:t>
                      </a:r>
                      <a:r>
                        <a:rPr sz="1800" b="1" spc="-1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t</a:t>
                      </a:r>
                      <a:r>
                        <a:rPr sz="1800" b="1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a</a:t>
                      </a:r>
                      <a:r>
                        <a:rPr sz="1800" b="1" spc="-1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b</a:t>
                      </a:r>
                      <a:r>
                        <a:rPr sz="1800" b="1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777">
                      <a:solidFill>
                        <a:srgbClr val="000000"/>
                      </a:solidFill>
                      <a:prstDash val="solid"/>
                    </a:lnL>
                    <a:lnR w="1777">
                      <a:solidFill>
                        <a:srgbClr val="000000"/>
                      </a:solidFill>
                      <a:prstDash val="solid"/>
                    </a:lnR>
                    <a:lnT w="1777">
                      <a:solidFill>
                        <a:srgbClr val="000000"/>
                      </a:solidFill>
                      <a:prstDash val="solid"/>
                    </a:lnT>
                    <a:lnB w="177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nom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b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d'é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lém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ts</a:t>
                      </a:r>
                      <a:r>
                        <a:rPr sz="18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du</a:t>
                      </a:r>
                      <a:r>
                        <a:rPr sz="18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ableau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777">
                      <a:solidFill>
                        <a:srgbClr val="000000"/>
                      </a:solidFill>
                      <a:prstDash val="solid"/>
                    </a:lnL>
                    <a:lnR w="1777">
                      <a:solidFill>
                        <a:srgbClr val="000000"/>
                      </a:solidFill>
                      <a:prstDash val="solid"/>
                    </a:lnR>
                    <a:lnT w="1777">
                      <a:solidFill>
                        <a:srgbClr val="000000"/>
                      </a:solidFill>
                      <a:prstDash val="solid"/>
                    </a:lnT>
                    <a:lnB w="1777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0697">
                <a:tc>
                  <a:txBody>
                    <a:bodyPr/>
                    <a:lstStyle/>
                    <a:p>
                      <a:pPr marL="1916430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so</a:t>
                      </a:r>
                      <a:r>
                        <a:rPr sz="1800" b="1" spc="-1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r</a:t>
                      </a:r>
                      <a:r>
                        <a:rPr sz="1800" b="1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t</a:t>
                      </a:r>
                      <a:r>
                        <a:rPr sz="1800" b="1" spc="-1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800" b="1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$t</a:t>
                      </a:r>
                      <a:r>
                        <a:rPr sz="1800" b="1" spc="-1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a</a:t>
                      </a:r>
                      <a:r>
                        <a:rPr sz="1800" b="1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b)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777">
                      <a:solidFill>
                        <a:srgbClr val="000000"/>
                      </a:solidFill>
                      <a:prstDash val="solid"/>
                    </a:lnL>
                    <a:lnR w="1777">
                      <a:solidFill>
                        <a:srgbClr val="000000"/>
                      </a:solidFill>
                      <a:prstDash val="solid"/>
                    </a:lnR>
                    <a:lnT w="1777">
                      <a:solidFill>
                        <a:srgbClr val="000000"/>
                      </a:solidFill>
                      <a:prstDash val="solid"/>
                    </a:lnT>
                    <a:lnB w="177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8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u</a:t>
                      </a:r>
                      <a:r>
                        <a:rPr sz="18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ableau</a:t>
                      </a:r>
                      <a:r>
                        <a:rPr sz="18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su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8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es</a:t>
                      </a:r>
                      <a:r>
                        <a:rPr sz="18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v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eu</a:t>
                      </a:r>
                      <a:r>
                        <a:rPr sz="1800" spc="-4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,</a:t>
                      </a:r>
                      <a:r>
                        <a:rPr sz="18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800" spc="-3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ascenda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777">
                      <a:solidFill>
                        <a:srgbClr val="000000"/>
                      </a:solidFill>
                      <a:prstDash val="solid"/>
                    </a:lnL>
                    <a:lnR w="1777">
                      <a:solidFill>
                        <a:srgbClr val="000000"/>
                      </a:solidFill>
                      <a:prstDash val="solid"/>
                    </a:lnR>
                    <a:lnT w="1777">
                      <a:solidFill>
                        <a:srgbClr val="000000"/>
                      </a:solidFill>
                      <a:prstDash val="solid"/>
                    </a:lnT>
                    <a:lnB w="1777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0575">
                <a:tc>
                  <a:txBody>
                    <a:bodyPr/>
                    <a:lstStyle/>
                    <a:p>
                      <a:pPr marL="1781175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rs</a:t>
                      </a:r>
                      <a:r>
                        <a:rPr sz="1800" b="1" spc="-1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o</a:t>
                      </a:r>
                      <a:r>
                        <a:rPr sz="1800" b="1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r</a:t>
                      </a:r>
                      <a:r>
                        <a:rPr sz="1800" b="1" spc="-1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t</a:t>
                      </a:r>
                      <a:r>
                        <a:rPr sz="1800" b="1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($</a:t>
                      </a:r>
                      <a:r>
                        <a:rPr sz="1800" b="1" spc="-1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t</a:t>
                      </a:r>
                      <a:r>
                        <a:rPr sz="1800" b="1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a</a:t>
                      </a:r>
                      <a:r>
                        <a:rPr sz="1800" b="1" spc="-1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b</a:t>
                      </a:r>
                      <a:r>
                        <a:rPr sz="1800" b="1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777">
                      <a:solidFill>
                        <a:srgbClr val="000000"/>
                      </a:solidFill>
                      <a:prstDash val="solid"/>
                    </a:lnL>
                    <a:lnR w="1777">
                      <a:solidFill>
                        <a:srgbClr val="000000"/>
                      </a:solidFill>
                      <a:prstDash val="solid"/>
                    </a:lnR>
                    <a:lnT w="1777">
                      <a:solidFill>
                        <a:srgbClr val="000000"/>
                      </a:solidFill>
                      <a:prstDash val="solid"/>
                    </a:lnT>
                    <a:lnB w="177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8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u</a:t>
                      </a:r>
                      <a:r>
                        <a:rPr sz="18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ableau</a:t>
                      </a:r>
                      <a:r>
                        <a:rPr sz="18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ur</a:t>
                      </a:r>
                      <a:r>
                        <a:rPr sz="18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es</a:t>
                      </a:r>
                      <a:r>
                        <a:rPr sz="18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v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aleu</a:t>
                      </a:r>
                      <a:r>
                        <a:rPr sz="1800" spc="-4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,</a:t>
                      </a:r>
                      <a:r>
                        <a:rPr sz="18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scen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777">
                      <a:solidFill>
                        <a:srgbClr val="000000"/>
                      </a:solidFill>
                      <a:prstDash val="solid"/>
                    </a:lnL>
                    <a:lnR w="1777">
                      <a:solidFill>
                        <a:srgbClr val="000000"/>
                      </a:solidFill>
                      <a:prstDash val="solid"/>
                    </a:lnR>
                    <a:lnT w="1777">
                      <a:solidFill>
                        <a:srgbClr val="000000"/>
                      </a:solidFill>
                      <a:prstDash val="solid"/>
                    </a:lnT>
                    <a:lnB w="1777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0728">
                <a:tc>
                  <a:txBody>
                    <a:bodyPr/>
                    <a:lstStyle/>
                    <a:p>
                      <a:pPr marL="1781175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ks</a:t>
                      </a:r>
                      <a:r>
                        <a:rPr sz="1800" b="1" spc="-1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o</a:t>
                      </a:r>
                      <a:r>
                        <a:rPr sz="1800" b="1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r</a:t>
                      </a:r>
                      <a:r>
                        <a:rPr sz="1800" b="1" spc="-1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t</a:t>
                      </a:r>
                      <a:r>
                        <a:rPr sz="1800" b="1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($</a:t>
                      </a:r>
                      <a:r>
                        <a:rPr sz="1800" b="1" spc="-1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t</a:t>
                      </a:r>
                      <a:r>
                        <a:rPr sz="1800" b="1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a</a:t>
                      </a:r>
                      <a:r>
                        <a:rPr sz="1800" b="1" spc="-1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b</a:t>
                      </a:r>
                      <a:r>
                        <a:rPr sz="1800" b="1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777">
                      <a:solidFill>
                        <a:srgbClr val="000000"/>
                      </a:solidFill>
                      <a:prstDash val="solid"/>
                    </a:lnL>
                    <a:lnR w="1777">
                      <a:solidFill>
                        <a:srgbClr val="000000"/>
                      </a:solidFill>
                      <a:prstDash val="solid"/>
                    </a:lnR>
                    <a:lnT w="1777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8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u</a:t>
                      </a:r>
                      <a:r>
                        <a:rPr sz="18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ableau</a:t>
                      </a:r>
                      <a:r>
                        <a:rPr sz="18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ur</a:t>
                      </a:r>
                      <a:r>
                        <a:rPr sz="18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es</a:t>
                      </a:r>
                      <a:r>
                        <a:rPr sz="18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é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,</a:t>
                      </a:r>
                      <a:r>
                        <a:rPr sz="18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as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en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dant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777">
                      <a:solidFill>
                        <a:srgbClr val="000000"/>
                      </a:solidFill>
                      <a:prstDash val="solid"/>
                    </a:lnL>
                    <a:lnR w="1777">
                      <a:solidFill>
                        <a:srgbClr val="000000"/>
                      </a:solidFill>
                      <a:prstDash val="solid"/>
                    </a:lnR>
                    <a:lnT w="1777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0712">
                <a:tc>
                  <a:txBody>
                    <a:bodyPr/>
                    <a:lstStyle/>
                    <a:p>
                      <a:pPr marL="1638300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krso</a:t>
                      </a:r>
                      <a:r>
                        <a:rPr sz="1800" b="1" spc="-1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r</a:t>
                      </a:r>
                      <a:r>
                        <a:rPr sz="1800" b="1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t</a:t>
                      </a:r>
                      <a:r>
                        <a:rPr sz="1800" b="1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800" b="1" spc="-1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$</a:t>
                      </a:r>
                      <a:r>
                        <a:rPr sz="1800" b="1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t</a:t>
                      </a:r>
                      <a:r>
                        <a:rPr sz="1800" b="1" spc="-1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ab</a:t>
                      </a:r>
                      <a:r>
                        <a:rPr sz="1800" b="1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8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u</a:t>
                      </a:r>
                      <a:r>
                        <a:rPr sz="18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ableau</a:t>
                      </a:r>
                      <a:r>
                        <a:rPr sz="18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ur</a:t>
                      </a:r>
                      <a:r>
                        <a:rPr sz="18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es</a:t>
                      </a:r>
                      <a:r>
                        <a:rPr sz="18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é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,</a:t>
                      </a:r>
                      <a:r>
                        <a:rPr sz="18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scen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0712">
                <a:tc>
                  <a:txBody>
                    <a:bodyPr/>
                    <a:lstStyle/>
                    <a:p>
                      <a:pPr marL="2048510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ma</a:t>
                      </a:r>
                      <a:r>
                        <a:rPr sz="1800" b="1" spc="-1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x</a:t>
                      </a:r>
                      <a:r>
                        <a:rPr sz="1800" b="1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800" b="1" spc="-1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$</a:t>
                      </a:r>
                      <a:r>
                        <a:rPr sz="1800" b="1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ta</a:t>
                      </a:r>
                      <a:r>
                        <a:rPr sz="1800" b="1" spc="-1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b</a:t>
                      </a:r>
                      <a:r>
                        <a:rPr sz="1800" b="1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u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8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g</a:t>
                      </a:r>
                      <a:r>
                        <a:rPr sz="1800" spc="-4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ande</a:t>
                      </a:r>
                      <a:r>
                        <a:rPr sz="18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v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aleur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0581">
                <a:tc>
                  <a:txBody>
                    <a:bodyPr/>
                    <a:lstStyle/>
                    <a:p>
                      <a:pPr marL="2053589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mi</a:t>
                      </a:r>
                      <a:r>
                        <a:rPr sz="1800" b="1" spc="-1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  <a:r>
                        <a:rPr sz="1800" b="1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800" b="1" spc="-1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$</a:t>
                      </a:r>
                      <a:r>
                        <a:rPr sz="1800" b="1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ta</a:t>
                      </a:r>
                      <a:r>
                        <a:rPr sz="1800" b="1" spc="-1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b</a:t>
                      </a:r>
                      <a:r>
                        <a:rPr sz="1800" b="1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777">
                      <a:solidFill>
                        <a:srgbClr val="000000"/>
                      </a:solidFill>
                      <a:prstDash val="solid"/>
                    </a:lnL>
                    <a:lnR w="1777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77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u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8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pe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v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aleur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777">
                      <a:solidFill>
                        <a:srgbClr val="000000"/>
                      </a:solidFill>
                      <a:prstDash val="solid"/>
                    </a:lnL>
                    <a:lnR w="1777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777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61185">
              <a:lnSpc>
                <a:spcPct val="100000"/>
              </a:lnSpc>
            </a:pPr>
            <a:r>
              <a:rPr dirty="0"/>
              <a:t>Les variables p</a:t>
            </a:r>
            <a:r>
              <a:rPr spc="5" dirty="0"/>
              <a:t>r</a:t>
            </a:r>
            <a:r>
              <a:rPr dirty="0"/>
              <a:t>édéf</a:t>
            </a:r>
            <a:r>
              <a:rPr spc="-15" dirty="0"/>
              <a:t>i</a:t>
            </a:r>
            <a:r>
              <a:rPr dirty="0"/>
              <a:t>nies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P</a:t>
            </a:r>
            <a:r>
              <a:rPr spc="-45" dirty="0"/>
              <a:t>r</a:t>
            </a:r>
            <a:r>
              <a:rPr dirty="0"/>
              <a:t>ogra</a:t>
            </a:r>
            <a:r>
              <a:rPr spc="-10" dirty="0"/>
              <a:t>mm</a:t>
            </a:r>
            <a:r>
              <a:rPr dirty="0"/>
              <a:t>at</a:t>
            </a:r>
            <a:r>
              <a:rPr spc="-10" dirty="0"/>
              <a:t>io</a:t>
            </a:r>
            <a:r>
              <a:rPr dirty="0"/>
              <a:t>n</a:t>
            </a:r>
            <a:r>
              <a:rPr spc="-5" dirty="0"/>
              <a:t> </a:t>
            </a:r>
            <a:r>
              <a:rPr spc="-155" dirty="0"/>
              <a:t>W</a:t>
            </a:r>
            <a:r>
              <a:rPr dirty="0"/>
              <a:t>eb</a:t>
            </a:r>
          </a:p>
          <a:p>
            <a:pPr marL="658495">
              <a:lnSpc>
                <a:spcPct val="100000"/>
              </a:lnSpc>
              <a:spcBef>
                <a:spcPts val="165"/>
              </a:spcBef>
            </a:pPr>
            <a:r>
              <a:rPr i="0" dirty="0">
                <a:latin typeface="Wingdings"/>
                <a:cs typeface="Wingdings"/>
              </a:rPr>
              <a:t></a:t>
            </a:r>
            <a:r>
              <a:rPr i="0" spc="-10" dirty="0">
                <a:latin typeface="Times New Roman"/>
                <a:cs typeface="Times New Roman"/>
              </a:rPr>
              <a:t> </a:t>
            </a:r>
            <a:r>
              <a:rPr spc="-10" dirty="0"/>
              <a:t>PHP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93017" y="1202081"/>
            <a:ext cx="1831339" cy="3536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FF0000"/>
              </a:buClr>
              <a:buFont typeface="Arial"/>
              <a:buChar char="•"/>
              <a:tabLst>
                <a:tab pos="355600" algn="l"/>
              </a:tabLst>
            </a:pPr>
            <a:r>
              <a:rPr sz="2400" b="1" spc="-5" dirty="0">
                <a:solidFill>
                  <a:srgbClr val="FF0000"/>
                </a:solidFill>
                <a:latin typeface="Courier New"/>
                <a:cs typeface="Courier New"/>
              </a:rPr>
              <a:t>$_SERVER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79143" y="1233165"/>
            <a:ext cx="6636257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Calibri"/>
                <a:cs typeface="Calibri"/>
              </a:rPr>
              <a:t>: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lang="fr-FR" sz="2400" dirty="0" smtClean="0">
                <a:latin typeface="Calibri"/>
                <a:cs typeface="Calibri"/>
              </a:rPr>
              <a:t>Informations sur le serveur </a:t>
            </a:r>
            <a:r>
              <a:rPr sz="2400" spc="-10" dirty="0" smtClean="0">
                <a:latin typeface="Calibri"/>
                <a:cs typeface="Calibri"/>
              </a:rPr>
              <a:t>e</a:t>
            </a:r>
            <a:r>
              <a:rPr sz="2400" dirty="0" smtClean="0">
                <a:latin typeface="Calibri"/>
                <a:cs typeface="Calibri"/>
              </a:rPr>
              <a:t>t l</a:t>
            </a:r>
            <a:r>
              <a:rPr lang="fr-FR" sz="2400" dirty="0" smtClean="0">
                <a:latin typeface="Calibri"/>
                <a:cs typeface="Calibri"/>
              </a:rPr>
              <a:t>'</a:t>
            </a:r>
            <a:r>
              <a:rPr lang="fr-FR" sz="2400" dirty="0" err="1" smtClean="0">
                <a:latin typeface="Calibri"/>
                <a:cs typeface="Calibri"/>
              </a:rPr>
              <a:t>execution</a:t>
            </a:r>
            <a:r>
              <a:rPr lang="fr-FR" sz="2400" dirty="0" smtClean="0">
                <a:latin typeface="Calibri"/>
                <a:cs typeface="Calibri"/>
              </a:rPr>
              <a:t> en cours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3014" y="1598188"/>
            <a:ext cx="8546186" cy="38549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27100">
              <a:lnSpc>
                <a:spcPts val="2835"/>
              </a:lnSpc>
            </a:pPr>
            <a:r>
              <a:rPr sz="2400" spc="-5" dirty="0" smtClean="0">
                <a:latin typeface="Calibri"/>
                <a:cs typeface="Calibri"/>
              </a:rPr>
              <a:t>(</a:t>
            </a:r>
            <a:r>
              <a:rPr sz="2400" spc="-5" dirty="0" err="1" smtClean="0">
                <a:latin typeface="+mj-lt"/>
                <a:cs typeface="Calibri"/>
              </a:rPr>
              <a:t>heu</a:t>
            </a:r>
            <a:r>
              <a:rPr sz="2400" spc="-30" dirty="0" err="1" smtClean="0">
                <a:latin typeface="+mj-lt"/>
                <a:cs typeface="Calibri"/>
              </a:rPr>
              <a:t>r</a:t>
            </a:r>
            <a:r>
              <a:rPr sz="2400" spc="-10" dirty="0" err="1" smtClean="0">
                <a:latin typeface="+mj-lt"/>
                <a:cs typeface="Calibri"/>
              </a:rPr>
              <a:t>e</a:t>
            </a:r>
            <a:r>
              <a:rPr sz="2400" spc="-10" dirty="0" smtClean="0">
                <a:latin typeface="+mj-lt"/>
                <a:cs typeface="Calibri"/>
              </a:rPr>
              <a:t>,</a:t>
            </a:r>
            <a:r>
              <a:rPr sz="2400" spc="-60" dirty="0" smtClean="0">
                <a:latin typeface="+mj-lt"/>
                <a:cs typeface="Times New Roman"/>
              </a:rPr>
              <a:t> </a:t>
            </a:r>
            <a:r>
              <a:rPr lang="fr-FR" sz="2400" spc="-60" dirty="0" smtClean="0">
                <a:latin typeface="+mj-lt"/>
                <a:cs typeface="Times New Roman"/>
              </a:rPr>
              <a:t>r</a:t>
            </a:r>
            <a:r>
              <a:rPr sz="2400" spc="-20" dirty="0" err="1" smtClean="0">
                <a:latin typeface="+mj-lt"/>
                <a:cs typeface="Calibri"/>
              </a:rPr>
              <a:t>e</a:t>
            </a:r>
            <a:r>
              <a:rPr sz="2400" spc="-65" dirty="0" err="1" smtClean="0">
                <a:latin typeface="+mj-lt"/>
                <a:cs typeface="Calibri"/>
              </a:rPr>
              <a:t>f</a:t>
            </a:r>
            <a:r>
              <a:rPr sz="2400" dirty="0" err="1" smtClean="0">
                <a:latin typeface="+mj-lt"/>
                <a:cs typeface="Calibri"/>
              </a:rPr>
              <a:t>e</a:t>
            </a:r>
            <a:r>
              <a:rPr sz="2400" spc="-30" dirty="0" err="1" smtClean="0">
                <a:latin typeface="+mj-lt"/>
                <a:cs typeface="Calibri"/>
              </a:rPr>
              <a:t>r</a:t>
            </a:r>
            <a:r>
              <a:rPr sz="2400" dirty="0" err="1" smtClean="0">
                <a:latin typeface="+mj-lt"/>
                <a:cs typeface="Calibri"/>
              </a:rPr>
              <a:t>e</a:t>
            </a:r>
            <a:r>
              <a:rPr sz="2400" spc="-215" dirty="0" err="1" smtClean="0">
                <a:latin typeface="+mj-lt"/>
                <a:cs typeface="Calibri"/>
              </a:rPr>
              <a:t>r</a:t>
            </a:r>
            <a:r>
              <a:rPr sz="2400" spc="-10" dirty="0" smtClean="0">
                <a:latin typeface="+mj-lt"/>
                <a:cs typeface="Calibri"/>
              </a:rPr>
              <a:t>,</a:t>
            </a:r>
            <a:r>
              <a:rPr lang="fr-FR" sz="2400" spc="-60" dirty="0">
                <a:latin typeface="+mj-lt"/>
                <a:cs typeface="Times New Roman"/>
              </a:rPr>
              <a:t> hôte</a:t>
            </a:r>
            <a:r>
              <a:rPr lang="fr-FR" sz="2400" spc="-60" dirty="0" smtClean="0">
                <a:latin typeface="+mj-lt"/>
                <a:cs typeface="Times New Roman"/>
              </a:rPr>
              <a:t>,  </a:t>
            </a:r>
            <a:r>
              <a:rPr lang="fr-FR" sz="2400" spc="-60" dirty="0" smtClean="0">
                <a:latin typeface="+mj-lt"/>
                <a:cs typeface="Times New Roman"/>
              </a:rPr>
              <a:t>adresse IP, </a:t>
            </a:r>
            <a:r>
              <a:rPr sz="2400" spc="-5" dirty="0" smtClean="0">
                <a:latin typeface="Calibri"/>
                <a:cs typeface="Calibri"/>
              </a:rPr>
              <a:t>n</a:t>
            </a:r>
            <a:r>
              <a:rPr sz="2400" spc="-15" dirty="0" smtClean="0">
                <a:latin typeface="Calibri"/>
                <a:cs typeface="Calibri"/>
              </a:rPr>
              <a:t>o</a:t>
            </a:r>
            <a:r>
              <a:rPr sz="2400" dirty="0" smtClean="0">
                <a:latin typeface="Calibri"/>
                <a:cs typeface="Calibri"/>
              </a:rPr>
              <a:t>m</a:t>
            </a:r>
            <a:r>
              <a:rPr sz="2400" spc="-60" dirty="0" smtClean="0">
                <a:latin typeface="Times New Roman"/>
                <a:cs typeface="Times New Roman"/>
              </a:rPr>
              <a:t> </a:t>
            </a:r>
            <a:r>
              <a:rPr sz="2400" spc="-5" dirty="0" smtClean="0">
                <a:latin typeface="Calibri"/>
                <a:cs typeface="Calibri"/>
              </a:rPr>
              <a:t>d</a:t>
            </a:r>
            <a:r>
              <a:rPr sz="2400" dirty="0" smtClean="0">
                <a:latin typeface="Calibri"/>
                <a:cs typeface="Calibri"/>
              </a:rPr>
              <a:t>u</a:t>
            </a:r>
            <a:r>
              <a:rPr sz="2400" spc="-65" dirty="0" smtClean="0">
                <a:latin typeface="Times New Roman"/>
                <a:cs typeface="Times New Roman"/>
              </a:rPr>
              <a:t> </a:t>
            </a:r>
            <a:r>
              <a:rPr sz="2400" spc="-5" dirty="0" smtClean="0">
                <a:latin typeface="Calibri"/>
                <a:cs typeface="Calibri"/>
              </a:rPr>
              <a:t>scr</a:t>
            </a:r>
            <a:r>
              <a:rPr sz="2400" dirty="0" smtClean="0">
                <a:latin typeface="Calibri"/>
                <a:cs typeface="Calibri"/>
              </a:rPr>
              <a:t>i</a:t>
            </a:r>
            <a:r>
              <a:rPr sz="2400" spc="-15" dirty="0" smtClean="0">
                <a:latin typeface="Calibri"/>
                <a:cs typeface="Calibri"/>
              </a:rPr>
              <a:t>p</a:t>
            </a:r>
            <a:r>
              <a:rPr sz="2400" dirty="0" smtClean="0">
                <a:latin typeface="Calibri"/>
                <a:cs typeface="Calibri"/>
              </a:rPr>
              <a:t>t,</a:t>
            </a:r>
            <a:r>
              <a:rPr sz="2400" spc="-75" dirty="0" smtClean="0">
                <a:latin typeface="Times New Roman"/>
                <a:cs typeface="Times New Roman"/>
              </a:rPr>
              <a:t> </a:t>
            </a:r>
            <a:r>
              <a:rPr sz="2400" spc="-10" dirty="0" smtClean="0">
                <a:latin typeface="Calibri"/>
                <a:cs typeface="Calibri"/>
              </a:rPr>
              <a:t>e</a:t>
            </a:r>
            <a:r>
              <a:rPr sz="2400" spc="-25" dirty="0" smtClean="0">
                <a:latin typeface="Calibri"/>
                <a:cs typeface="Calibri"/>
              </a:rPr>
              <a:t>t</a:t>
            </a:r>
            <a:r>
              <a:rPr sz="2400" dirty="0" smtClean="0">
                <a:latin typeface="Calibri"/>
                <a:cs typeface="Calibri"/>
              </a:rPr>
              <a:t>c.)</a:t>
            </a:r>
          </a:p>
          <a:p>
            <a:pPr marL="355600">
              <a:lnSpc>
                <a:spcPts val="2835"/>
              </a:lnSpc>
              <a:tabLst>
                <a:tab pos="1451610" algn="l"/>
              </a:tabLst>
            </a:pPr>
            <a:r>
              <a:rPr sz="2400" b="1" spc="-5" dirty="0" smtClean="0">
                <a:solidFill>
                  <a:srgbClr val="FF0000"/>
                </a:solidFill>
                <a:latin typeface="Courier New"/>
                <a:cs typeface="Courier New"/>
              </a:rPr>
              <a:t>$</a:t>
            </a:r>
            <a:r>
              <a:rPr sz="2400" b="1" dirty="0" smtClean="0">
                <a:solidFill>
                  <a:srgbClr val="FF0000"/>
                </a:solidFill>
                <a:latin typeface="Courier New"/>
                <a:cs typeface="Courier New"/>
              </a:rPr>
              <a:t>_</a:t>
            </a:r>
            <a:r>
              <a:rPr sz="2400" b="1" spc="-5" dirty="0" smtClean="0">
                <a:solidFill>
                  <a:srgbClr val="FF0000"/>
                </a:solidFill>
                <a:latin typeface="Courier New"/>
                <a:cs typeface="Courier New"/>
              </a:rPr>
              <a:t>GE</a:t>
            </a:r>
            <a:r>
              <a:rPr sz="2400" b="1" dirty="0" smtClean="0">
                <a:solidFill>
                  <a:srgbClr val="FF0000"/>
                </a:solidFill>
                <a:latin typeface="Courier New"/>
                <a:cs typeface="Courier New"/>
              </a:rPr>
              <a:t>T</a:t>
            </a:r>
            <a:r>
              <a:rPr sz="2400" b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400" spc="-10" dirty="0" smtClean="0">
                <a:latin typeface="Calibri"/>
                <a:cs typeface="Calibri"/>
              </a:rPr>
              <a:t>:</a:t>
            </a:r>
            <a:r>
              <a:rPr sz="2400" spc="-70" dirty="0" smtClean="0">
                <a:latin typeface="Times New Roman"/>
                <a:cs typeface="Times New Roman"/>
              </a:rPr>
              <a:t> </a:t>
            </a:r>
            <a:r>
              <a:rPr sz="2400" spc="-55" dirty="0" smtClean="0">
                <a:latin typeface="Calibri"/>
                <a:cs typeface="Calibri"/>
              </a:rPr>
              <a:t>v</a:t>
            </a:r>
            <a:r>
              <a:rPr sz="2400" dirty="0" smtClean="0">
                <a:latin typeface="Calibri"/>
                <a:cs typeface="Calibri"/>
              </a:rPr>
              <a:t>aria</a:t>
            </a:r>
            <a:r>
              <a:rPr sz="2400" spc="-5" dirty="0" smtClean="0">
                <a:latin typeface="Calibri"/>
                <a:cs typeface="Calibri"/>
              </a:rPr>
              <a:t>b</a:t>
            </a:r>
            <a:r>
              <a:rPr sz="2400" dirty="0" smtClean="0">
                <a:latin typeface="Calibri"/>
                <a:cs typeface="Calibri"/>
              </a:rPr>
              <a:t>l</a:t>
            </a:r>
            <a:r>
              <a:rPr sz="2400" spc="-15" dirty="0" smtClean="0">
                <a:latin typeface="Calibri"/>
                <a:cs typeface="Calibri"/>
              </a:rPr>
              <a:t>es</a:t>
            </a:r>
            <a:r>
              <a:rPr sz="2400" spc="-60" dirty="0" smtClean="0">
                <a:latin typeface="Times New Roman"/>
                <a:cs typeface="Times New Roman"/>
              </a:rPr>
              <a:t> </a:t>
            </a:r>
            <a:r>
              <a:rPr sz="2400" dirty="0" smtClean="0">
                <a:latin typeface="Calibri"/>
                <a:cs typeface="Calibri"/>
              </a:rPr>
              <a:t>GET</a:t>
            </a: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lr>
                <a:srgbClr val="FF0000"/>
              </a:buClr>
              <a:buFont typeface="Arial"/>
              <a:buChar char="•"/>
              <a:tabLst>
                <a:tab pos="355600" algn="l"/>
                <a:tab pos="1634489" algn="l"/>
              </a:tabLst>
            </a:pPr>
            <a:r>
              <a:rPr sz="2400" b="1" spc="-5" dirty="0" smtClean="0">
                <a:solidFill>
                  <a:srgbClr val="FF0000"/>
                </a:solidFill>
                <a:latin typeface="Courier New"/>
                <a:cs typeface="Courier New"/>
              </a:rPr>
              <a:t>$_</a:t>
            </a:r>
            <a:r>
              <a:rPr sz="2400" b="1" spc="-5" dirty="0">
                <a:solidFill>
                  <a:srgbClr val="FF0000"/>
                </a:solidFill>
                <a:latin typeface="Courier New"/>
                <a:cs typeface="Courier New"/>
              </a:rPr>
              <a:t>POS</a:t>
            </a:r>
            <a:r>
              <a:rPr sz="2400" b="1" dirty="0">
                <a:solidFill>
                  <a:srgbClr val="FF0000"/>
                </a:solidFill>
                <a:latin typeface="Courier New"/>
                <a:cs typeface="Courier New"/>
              </a:rPr>
              <a:t>T</a:t>
            </a: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400" spc="-10" dirty="0">
                <a:latin typeface="Calibri"/>
                <a:cs typeface="Calibri"/>
              </a:rPr>
              <a:t>: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55" dirty="0">
                <a:latin typeface="Calibri"/>
                <a:cs typeface="Calibri"/>
              </a:rPr>
              <a:t>v</a:t>
            </a:r>
            <a:r>
              <a:rPr sz="2400" dirty="0">
                <a:latin typeface="Calibri"/>
                <a:cs typeface="Calibri"/>
              </a:rPr>
              <a:t>aria</a:t>
            </a:r>
            <a:r>
              <a:rPr sz="2400" spc="-5" dirty="0">
                <a:latin typeface="Calibri"/>
                <a:cs typeface="Calibri"/>
              </a:rPr>
              <a:t>b</a:t>
            </a:r>
            <a:r>
              <a:rPr sz="2400" dirty="0">
                <a:latin typeface="Calibri"/>
                <a:cs typeface="Calibri"/>
              </a:rPr>
              <a:t>l</a:t>
            </a:r>
            <a:r>
              <a:rPr sz="2400" spc="-15" dirty="0">
                <a:latin typeface="Calibri"/>
                <a:cs typeface="Calibri"/>
              </a:rPr>
              <a:t>es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P</a:t>
            </a:r>
            <a:r>
              <a:rPr sz="2400" spc="-30" dirty="0">
                <a:latin typeface="Calibri"/>
                <a:cs typeface="Calibri"/>
              </a:rPr>
              <a:t>O</a:t>
            </a:r>
            <a:r>
              <a:rPr sz="2400" spc="-15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T</a:t>
            </a: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sz="2400" dirty="0">
                <a:latin typeface="Arial"/>
                <a:cs typeface="Arial"/>
              </a:rPr>
              <a:t>•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35917" y="2834566"/>
            <a:ext cx="1671320" cy="769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5" dirty="0">
                <a:solidFill>
                  <a:srgbClr val="FF0000"/>
                </a:solidFill>
                <a:latin typeface="Courier New"/>
                <a:cs typeface="Courier New"/>
              </a:rPr>
              <a:t>$_COOKIES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400" b="1" spc="-5" dirty="0">
                <a:solidFill>
                  <a:srgbClr val="FF0000"/>
                </a:solidFill>
                <a:latin typeface="Courier New"/>
                <a:cs typeface="Courier New"/>
              </a:rPr>
              <a:t>$_REQUEST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462023" y="2829963"/>
            <a:ext cx="5581650" cy="769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10" dirty="0">
                <a:latin typeface="Calibri"/>
                <a:cs typeface="Calibri"/>
              </a:rPr>
              <a:t>: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c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spc="-1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kies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400" spc="-10" dirty="0">
                <a:latin typeface="Calibri"/>
                <a:cs typeface="Calibri"/>
              </a:rPr>
              <a:t>: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ag</a:t>
            </a:r>
            <a:r>
              <a:rPr sz="2400" spc="-40" dirty="0">
                <a:latin typeface="Calibri"/>
                <a:cs typeface="Calibri"/>
              </a:rPr>
              <a:t>r</a:t>
            </a:r>
            <a:r>
              <a:rPr sz="2400" spc="-15" dirty="0">
                <a:latin typeface="Calibri"/>
                <a:cs typeface="Calibri"/>
              </a:rPr>
              <a:t>é</a:t>
            </a:r>
            <a:r>
              <a:rPr sz="2400" spc="-60" dirty="0">
                <a:latin typeface="Calibri"/>
                <a:cs typeface="Calibri"/>
              </a:rPr>
              <a:t>g</a:t>
            </a:r>
            <a:r>
              <a:rPr sz="2400" spc="-20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ti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d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$_G</a:t>
            </a:r>
            <a:r>
              <a:rPr sz="2400" spc="5" dirty="0">
                <a:latin typeface="Calibri"/>
                <a:cs typeface="Calibri"/>
              </a:rPr>
              <a:t>E</a:t>
            </a:r>
            <a:r>
              <a:rPr sz="2400" spc="-245" dirty="0">
                <a:latin typeface="Calibri"/>
                <a:cs typeface="Calibri"/>
              </a:rPr>
              <a:t>T</a:t>
            </a:r>
            <a:r>
              <a:rPr sz="2400" spc="-10" dirty="0">
                <a:latin typeface="Calibri"/>
                <a:cs typeface="Calibri"/>
              </a:rPr>
              <a:t>,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$_PO</a:t>
            </a:r>
            <a:r>
              <a:rPr sz="2400" spc="-10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T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Calibri"/>
                <a:cs typeface="Calibri"/>
              </a:rPr>
              <a:t>e</a:t>
            </a:r>
            <a:r>
              <a:rPr sz="2400" spc="-10" dirty="0">
                <a:latin typeface="Calibri"/>
                <a:cs typeface="Calibri"/>
              </a:rPr>
              <a:t>t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$</a:t>
            </a:r>
            <a:r>
              <a:rPr sz="2400" spc="-55" dirty="0">
                <a:latin typeface="Calibri"/>
                <a:cs typeface="Calibri"/>
              </a:rPr>
              <a:t>_</a:t>
            </a:r>
            <a:r>
              <a:rPr sz="2400" spc="-20" dirty="0">
                <a:latin typeface="Calibri"/>
                <a:cs typeface="Calibri"/>
              </a:rPr>
              <a:t>C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spc="-10" dirty="0">
                <a:latin typeface="Calibri"/>
                <a:cs typeface="Calibri"/>
              </a:rPr>
              <a:t>OKI</a:t>
            </a:r>
            <a:r>
              <a:rPr sz="2400" spc="-4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35917" y="3712868"/>
            <a:ext cx="130619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5" dirty="0">
                <a:solidFill>
                  <a:srgbClr val="FF0000"/>
                </a:solidFill>
                <a:latin typeface="Courier New"/>
                <a:cs typeface="Courier New"/>
              </a:rPr>
              <a:t>$</a:t>
            </a:r>
            <a:r>
              <a:rPr sz="2400" b="1" dirty="0">
                <a:solidFill>
                  <a:srgbClr val="FF0000"/>
                </a:solidFill>
                <a:latin typeface="Courier New"/>
                <a:cs typeface="Courier New"/>
              </a:rPr>
              <a:t>_</a:t>
            </a:r>
            <a:r>
              <a:rPr sz="2400" b="1" spc="-5" dirty="0">
                <a:solidFill>
                  <a:srgbClr val="FF0000"/>
                </a:solidFill>
                <a:latin typeface="Courier New"/>
                <a:cs typeface="Courier New"/>
              </a:rPr>
              <a:t>FILES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096263" y="3708270"/>
            <a:ext cx="423227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10" dirty="0">
                <a:latin typeface="Calibri"/>
                <a:cs typeface="Calibri"/>
              </a:rPr>
              <a:t>: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5" dirty="0">
                <a:latin typeface="Calibri"/>
                <a:cs typeface="Calibri"/>
              </a:rPr>
              <a:t>v</a:t>
            </a:r>
            <a:r>
              <a:rPr sz="2400" dirty="0">
                <a:latin typeface="Calibri"/>
                <a:cs typeface="Calibri"/>
              </a:rPr>
              <a:t>aria</a:t>
            </a:r>
            <a:r>
              <a:rPr sz="2400" spc="-5" dirty="0">
                <a:latin typeface="Calibri"/>
                <a:cs typeface="Calibri"/>
              </a:rPr>
              <a:t>b</a:t>
            </a:r>
            <a:r>
              <a:rPr sz="2400" dirty="0">
                <a:latin typeface="Calibri"/>
                <a:cs typeface="Calibri"/>
              </a:rPr>
              <a:t>l</a:t>
            </a:r>
            <a:r>
              <a:rPr sz="2400" spc="-15" dirty="0">
                <a:latin typeface="Calibri"/>
                <a:cs typeface="Calibri"/>
              </a:rPr>
              <a:t>es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de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f</a:t>
            </a:r>
            <a:r>
              <a:rPr sz="2400" dirty="0">
                <a:latin typeface="Calibri"/>
                <a:cs typeface="Calibri"/>
              </a:rPr>
              <a:t>ichi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-4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3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él</a:t>
            </a:r>
            <a:r>
              <a:rPr sz="2400" spc="-10" dirty="0">
                <a:latin typeface="Calibri"/>
                <a:cs typeface="Calibri"/>
              </a:rPr>
              <a:t>é</a:t>
            </a:r>
            <a:r>
              <a:rPr sz="2400" dirty="0">
                <a:latin typeface="Calibri"/>
                <a:cs typeface="Calibri"/>
              </a:rPr>
              <a:t>cha</a:t>
            </a:r>
            <a:r>
              <a:rPr sz="2400" spc="-45" dirty="0">
                <a:latin typeface="Calibri"/>
                <a:cs typeface="Calibri"/>
              </a:rPr>
              <a:t>rg</a:t>
            </a:r>
            <a:r>
              <a:rPr sz="2400" spc="-15" dirty="0">
                <a:latin typeface="Calibri"/>
                <a:cs typeface="Calibri"/>
              </a:rPr>
              <a:t>és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35914" y="4147563"/>
            <a:ext cx="6827520" cy="16312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838325" algn="l"/>
              </a:tabLst>
            </a:pPr>
            <a:r>
              <a:rPr sz="2400" b="1" spc="-5" dirty="0">
                <a:solidFill>
                  <a:srgbClr val="FF0000"/>
                </a:solidFill>
                <a:latin typeface="Courier New"/>
                <a:cs typeface="Courier New"/>
              </a:rPr>
              <a:t>$</a:t>
            </a:r>
            <a:r>
              <a:rPr sz="2400" b="1" dirty="0">
                <a:solidFill>
                  <a:srgbClr val="FF0000"/>
                </a:solidFill>
                <a:latin typeface="Courier New"/>
                <a:cs typeface="Courier New"/>
              </a:rPr>
              <a:t>_</a:t>
            </a:r>
            <a:r>
              <a:rPr sz="2400" b="1" spc="-5" dirty="0">
                <a:solidFill>
                  <a:srgbClr val="FF0000"/>
                </a:solidFill>
                <a:latin typeface="Courier New"/>
                <a:cs typeface="Courier New"/>
              </a:rPr>
              <a:t>SESSIO</a:t>
            </a:r>
            <a:r>
              <a:rPr sz="2400" b="1" dirty="0">
                <a:solidFill>
                  <a:srgbClr val="FF0000"/>
                </a:solidFill>
                <a:latin typeface="Courier New"/>
                <a:cs typeface="Courier New"/>
              </a:rPr>
              <a:t>N</a:t>
            </a: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400" spc="-10" dirty="0">
                <a:latin typeface="Calibri"/>
                <a:cs typeface="Calibri"/>
              </a:rPr>
              <a:t>: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5" dirty="0">
                <a:latin typeface="Calibri"/>
                <a:cs typeface="Calibri"/>
              </a:rPr>
              <a:t>v</a:t>
            </a:r>
            <a:r>
              <a:rPr sz="2400" spc="-15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iabl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d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s</a:t>
            </a:r>
            <a:r>
              <a:rPr sz="2400" spc="-5" dirty="0">
                <a:latin typeface="Calibri"/>
                <a:cs typeface="Calibri"/>
              </a:rPr>
              <a:t>ess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5" dirty="0">
                <a:latin typeface="Calibri"/>
                <a:cs typeface="Calibri"/>
              </a:rPr>
              <a:t>on</a:t>
            </a:r>
            <a:endParaRPr sz="2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  <a:tabLst>
                <a:tab pos="1108710" algn="l"/>
              </a:tabLst>
            </a:pPr>
            <a:r>
              <a:rPr sz="2400" b="1" spc="-5" dirty="0">
                <a:solidFill>
                  <a:srgbClr val="FF0000"/>
                </a:solidFill>
                <a:latin typeface="Courier New"/>
                <a:cs typeface="Courier New"/>
              </a:rPr>
              <a:t>$_EN</a:t>
            </a:r>
            <a:r>
              <a:rPr sz="2400" b="1" dirty="0">
                <a:solidFill>
                  <a:srgbClr val="FF0000"/>
                </a:solidFill>
                <a:latin typeface="Courier New"/>
                <a:cs typeface="Courier New"/>
              </a:rPr>
              <a:t>V</a:t>
            </a: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400" dirty="0">
                <a:latin typeface="Calibri"/>
                <a:cs typeface="Calibri"/>
              </a:rPr>
              <a:t>: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lang="fr-FR" sz="2400" spc="-10" dirty="0" smtClean="0">
                <a:latin typeface="Calibri"/>
                <a:cs typeface="Calibri"/>
              </a:rPr>
              <a:t>variables d’environnement</a:t>
            </a:r>
          </a:p>
          <a:p>
            <a:pPr marL="12700">
              <a:lnSpc>
                <a:spcPct val="100000"/>
              </a:lnSpc>
              <a:spcBef>
                <a:spcPts val="575"/>
              </a:spcBef>
              <a:tabLst>
                <a:tab pos="1108710" algn="l"/>
              </a:tabLst>
            </a:pPr>
            <a:r>
              <a:rPr sz="2400" dirty="0" smtClean="0">
                <a:latin typeface="Calibri"/>
                <a:cs typeface="Calibri"/>
              </a:rPr>
              <a:t>Pl</a:t>
            </a:r>
            <a:r>
              <a:rPr sz="2400" spc="-5" dirty="0" smtClean="0">
                <a:latin typeface="Calibri"/>
                <a:cs typeface="Calibri"/>
              </a:rPr>
              <a:t>u</a:t>
            </a:r>
            <a:r>
              <a:rPr sz="2400" dirty="0" smtClean="0">
                <a:latin typeface="Calibri"/>
                <a:cs typeface="Calibri"/>
              </a:rPr>
              <a:t>s</a:t>
            </a:r>
            <a:r>
              <a:rPr sz="2400" spc="-70" dirty="0" smtClean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d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dé</a:t>
            </a:r>
            <a:r>
              <a:rPr sz="2400" spc="-40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ails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Calibri"/>
                <a:cs typeface="Calibri"/>
              </a:rPr>
              <a:t>: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u="heavy" spc="-25" dirty="0">
                <a:solidFill>
                  <a:srgbClr val="0000FF"/>
                </a:solidFill>
                <a:latin typeface="Calibri"/>
                <a:cs typeface="Calibri"/>
                <a:hlinkClick r:id="rId3"/>
              </a:rPr>
              <a:t>h</a:t>
            </a:r>
            <a:r>
              <a:rPr sz="2400" u="heavy" spc="-50" dirty="0">
                <a:solidFill>
                  <a:srgbClr val="0000FF"/>
                </a:solidFill>
                <a:latin typeface="Calibri"/>
                <a:cs typeface="Calibri"/>
                <a:hlinkClick r:id="rId3"/>
              </a:rPr>
              <a:t>t</a:t>
            </a:r>
            <a:r>
              <a:rPr sz="2400" u="heavy" dirty="0">
                <a:solidFill>
                  <a:srgbClr val="0000FF"/>
                </a:solidFill>
                <a:latin typeface="Calibri"/>
                <a:cs typeface="Calibri"/>
                <a:hlinkClick r:id="rId3"/>
              </a:rPr>
              <a:t>tp://</a:t>
            </a:r>
            <a:r>
              <a:rPr sz="2400" u="heavy" spc="-10" dirty="0">
                <a:solidFill>
                  <a:srgbClr val="0000FF"/>
                </a:solidFill>
                <a:latin typeface="Calibri"/>
                <a:cs typeface="Calibri"/>
                <a:hlinkClick r:id="rId3"/>
              </a:rPr>
              <a:t>ww</a:t>
            </a:r>
            <a:r>
              <a:rPr sz="2400" u="heavy" spc="-180" dirty="0">
                <a:solidFill>
                  <a:srgbClr val="0000FF"/>
                </a:solidFill>
                <a:latin typeface="Calibri"/>
                <a:cs typeface="Calibri"/>
                <a:hlinkClick r:id="rId3"/>
              </a:rPr>
              <a:t>w</a:t>
            </a:r>
            <a:r>
              <a:rPr sz="2400" u="heavy" spc="-5" dirty="0">
                <a:solidFill>
                  <a:srgbClr val="0000FF"/>
                </a:solidFill>
                <a:latin typeface="Calibri"/>
                <a:cs typeface="Calibri"/>
                <a:hlinkClick r:id="rId3"/>
              </a:rPr>
              <a:t>.php</a:t>
            </a:r>
            <a:r>
              <a:rPr sz="2400" u="heavy" spc="-15" dirty="0">
                <a:solidFill>
                  <a:srgbClr val="0000FF"/>
                </a:solidFill>
                <a:latin typeface="Calibri"/>
                <a:cs typeface="Calibri"/>
                <a:hlinkClick r:id="rId3"/>
              </a:rPr>
              <a:t>.</a:t>
            </a:r>
            <a:r>
              <a:rPr sz="2400" u="heavy" spc="-20" dirty="0">
                <a:solidFill>
                  <a:srgbClr val="0000FF"/>
                </a:solidFill>
                <a:latin typeface="Calibri"/>
                <a:cs typeface="Calibri"/>
                <a:hlinkClick r:id="rId3"/>
              </a:rPr>
              <a:t>n</a:t>
            </a:r>
            <a:r>
              <a:rPr sz="2400" u="heavy" spc="-25" dirty="0">
                <a:solidFill>
                  <a:srgbClr val="0000FF"/>
                </a:solidFill>
                <a:latin typeface="Calibri"/>
                <a:cs typeface="Calibri"/>
                <a:hlinkClick r:id="rId3"/>
              </a:rPr>
              <a:t>e</a:t>
            </a:r>
            <a:r>
              <a:rPr sz="2400" u="heavy" dirty="0">
                <a:solidFill>
                  <a:srgbClr val="0000FF"/>
                </a:solidFill>
                <a:latin typeface="Calibri"/>
                <a:cs typeface="Calibri"/>
                <a:hlinkClick r:id="rId3"/>
              </a:rPr>
              <a:t>t/manua</a:t>
            </a:r>
            <a:r>
              <a:rPr sz="2400" u="heavy" spc="-5" dirty="0">
                <a:solidFill>
                  <a:srgbClr val="0000FF"/>
                </a:solidFill>
                <a:latin typeface="Calibri"/>
                <a:cs typeface="Calibri"/>
                <a:hlinkClick r:id="rId3"/>
              </a:rPr>
              <a:t>l</a:t>
            </a:r>
            <a:r>
              <a:rPr sz="2400" u="heavy" spc="-15" dirty="0">
                <a:solidFill>
                  <a:srgbClr val="0000FF"/>
                </a:solidFill>
                <a:latin typeface="Calibri"/>
                <a:cs typeface="Calibri"/>
                <a:hlinkClick r:id="rId3"/>
              </a:rPr>
              <a:t>/fr/</a:t>
            </a:r>
            <a:r>
              <a:rPr sz="2400" u="heavy" spc="-40" dirty="0">
                <a:solidFill>
                  <a:srgbClr val="0000FF"/>
                </a:solidFill>
                <a:latin typeface="Calibri"/>
                <a:cs typeface="Calibri"/>
                <a:hlinkClick r:id="rId3"/>
              </a:rPr>
              <a:t>r</a:t>
            </a:r>
            <a:r>
              <a:rPr sz="2400" u="heavy" spc="-15" dirty="0">
                <a:solidFill>
                  <a:srgbClr val="0000FF"/>
                </a:solidFill>
                <a:latin typeface="Calibri"/>
                <a:cs typeface="Calibri"/>
                <a:hlinkClick r:id="rId3"/>
              </a:rPr>
              <a:t>ese</a:t>
            </a:r>
            <a:r>
              <a:rPr sz="2400" u="heavy" spc="5" dirty="0">
                <a:solidFill>
                  <a:srgbClr val="0000FF"/>
                </a:solidFill>
                <a:latin typeface="Calibri"/>
                <a:cs typeface="Calibri"/>
                <a:hlinkClick r:id="rId3"/>
              </a:rPr>
              <a:t>r</a:t>
            </a:r>
            <a:r>
              <a:rPr sz="2400" u="heavy" spc="-45" dirty="0">
                <a:solidFill>
                  <a:srgbClr val="0000FF"/>
                </a:solidFill>
                <a:latin typeface="Calibri"/>
                <a:cs typeface="Calibri"/>
                <a:hlinkClick r:id="rId3"/>
              </a:rPr>
              <a:t>v</a:t>
            </a:r>
            <a:r>
              <a:rPr sz="2400" u="heavy" dirty="0">
                <a:solidFill>
                  <a:srgbClr val="0000FF"/>
                </a:solidFill>
                <a:latin typeface="Calibri"/>
                <a:cs typeface="Calibri"/>
                <a:hlinkClick r:id="rId3"/>
              </a:rPr>
              <a:t>ed</a:t>
            </a:r>
            <a:r>
              <a:rPr sz="2400" u="heavy" spc="-90" dirty="0">
                <a:solidFill>
                  <a:srgbClr val="0000FF"/>
                </a:solidFill>
                <a:latin typeface="Calibri"/>
                <a:cs typeface="Calibri"/>
                <a:hlinkClick r:id="rId3"/>
              </a:rPr>
              <a:t>.</a:t>
            </a:r>
            <a:r>
              <a:rPr sz="2400" u="heavy" spc="-55" dirty="0">
                <a:solidFill>
                  <a:srgbClr val="0000FF"/>
                </a:solidFill>
                <a:latin typeface="Calibri"/>
                <a:cs typeface="Calibri"/>
                <a:hlinkClick r:id="rId3"/>
              </a:rPr>
              <a:t>v</a:t>
            </a:r>
            <a:r>
              <a:rPr sz="2400" u="heavy" dirty="0">
                <a:solidFill>
                  <a:srgbClr val="0000FF"/>
                </a:solidFill>
                <a:latin typeface="Calibri"/>
                <a:cs typeface="Calibri"/>
                <a:hlinkClick r:id="rId3"/>
              </a:rPr>
              <a:t>aria</a:t>
            </a:r>
            <a:r>
              <a:rPr sz="2400" u="heavy" spc="-5" dirty="0">
                <a:solidFill>
                  <a:srgbClr val="0000FF"/>
                </a:solidFill>
                <a:latin typeface="Calibri"/>
                <a:cs typeface="Calibri"/>
                <a:hlinkClick r:id="rId3"/>
              </a:rPr>
              <a:t>b</a:t>
            </a:r>
            <a:r>
              <a:rPr sz="2400" u="heavy" dirty="0">
                <a:solidFill>
                  <a:srgbClr val="0000FF"/>
                </a:solidFill>
                <a:latin typeface="Calibri"/>
                <a:cs typeface="Calibri"/>
                <a:hlinkClick r:id="rId3"/>
              </a:rPr>
              <a:t>les.php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64840">
              <a:lnSpc>
                <a:spcPct val="100000"/>
              </a:lnSpc>
            </a:pPr>
            <a:r>
              <a:rPr dirty="0"/>
              <a:t>Ré</a:t>
            </a:r>
            <a:r>
              <a:rPr spc="-15" dirty="0"/>
              <a:t>f</a:t>
            </a:r>
            <a:r>
              <a:rPr dirty="0"/>
              <a:t>é</a:t>
            </a:r>
            <a:r>
              <a:rPr spc="-130" dirty="0"/>
              <a:t>r</a:t>
            </a:r>
            <a:r>
              <a:rPr dirty="0"/>
              <a:t>ences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P</a:t>
            </a:r>
            <a:r>
              <a:rPr spc="-45" dirty="0"/>
              <a:t>r</a:t>
            </a:r>
            <a:r>
              <a:rPr dirty="0"/>
              <a:t>ogra</a:t>
            </a:r>
            <a:r>
              <a:rPr spc="-10" dirty="0"/>
              <a:t>mm</a:t>
            </a:r>
            <a:r>
              <a:rPr dirty="0"/>
              <a:t>at</a:t>
            </a:r>
            <a:r>
              <a:rPr spc="-10" dirty="0"/>
              <a:t>io</a:t>
            </a:r>
            <a:r>
              <a:rPr dirty="0"/>
              <a:t>n</a:t>
            </a:r>
            <a:r>
              <a:rPr spc="-5" dirty="0"/>
              <a:t> </a:t>
            </a:r>
            <a:r>
              <a:rPr spc="-155" dirty="0"/>
              <a:t>W</a:t>
            </a:r>
            <a:r>
              <a:rPr dirty="0"/>
              <a:t>eb</a:t>
            </a:r>
          </a:p>
          <a:p>
            <a:pPr marL="658495">
              <a:lnSpc>
                <a:spcPct val="100000"/>
              </a:lnSpc>
              <a:spcBef>
                <a:spcPts val="165"/>
              </a:spcBef>
            </a:pPr>
            <a:r>
              <a:rPr i="0" dirty="0">
                <a:latin typeface="Wingdings"/>
                <a:cs typeface="Wingdings"/>
              </a:rPr>
              <a:t></a:t>
            </a:r>
            <a:r>
              <a:rPr i="0" spc="-10" dirty="0">
                <a:latin typeface="Times New Roman"/>
                <a:cs typeface="Times New Roman"/>
              </a:rPr>
              <a:t> </a:t>
            </a:r>
            <a:r>
              <a:rPr spc="-10" dirty="0"/>
              <a:t>PHP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93017" y="2019327"/>
            <a:ext cx="6697345" cy="9079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330" indent="-341630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sz="2400" u="heavy" spc="-25" dirty="0">
                <a:solidFill>
                  <a:srgbClr val="0000FF"/>
                </a:solidFill>
                <a:latin typeface="Calibri"/>
                <a:cs typeface="Calibri"/>
                <a:hlinkClick r:id="rId3"/>
              </a:rPr>
              <a:t>h</a:t>
            </a:r>
            <a:r>
              <a:rPr sz="2400" u="heavy" spc="-50" dirty="0">
                <a:solidFill>
                  <a:srgbClr val="0000FF"/>
                </a:solidFill>
                <a:latin typeface="Calibri"/>
                <a:cs typeface="Calibri"/>
                <a:hlinkClick r:id="rId3"/>
              </a:rPr>
              <a:t>t</a:t>
            </a:r>
            <a:r>
              <a:rPr sz="2400" u="heavy" dirty="0">
                <a:solidFill>
                  <a:srgbClr val="0000FF"/>
                </a:solidFill>
                <a:latin typeface="Calibri"/>
                <a:cs typeface="Calibri"/>
                <a:hlinkClick r:id="rId3"/>
              </a:rPr>
              <a:t>tp://</a:t>
            </a:r>
            <a:r>
              <a:rPr sz="2400" u="heavy" spc="5" dirty="0">
                <a:solidFill>
                  <a:srgbClr val="0000FF"/>
                </a:solidFill>
                <a:latin typeface="Calibri"/>
                <a:cs typeface="Calibri"/>
                <a:hlinkClick r:id="rId3"/>
              </a:rPr>
              <a:t>w</a:t>
            </a:r>
            <a:r>
              <a:rPr sz="2400" u="heavy" spc="-10" dirty="0">
                <a:solidFill>
                  <a:srgbClr val="0000FF"/>
                </a:solidFill>
                <a:latin typeface="Calibri"/>
                <a:cs typeface="Calibri"/>
                <a:hlinkClick r:id="rId3"/>
              </a:rPr>
              <a:t>w</a:t>
            </a:r>
            <a:r>
              <a:rPr sz="2400" u="heavy" spc="-180" dirty="0">
                <a:solidFill>
                  <a:srgbClr val="0000FF"/>
                </a:solidFill>
                <a:latin typeface="Calibri"/>
                <a:cs typeface="Calibri"/>
                <a:hlinkClick r:id="rId3"/>
              </a:rPr>
              <a:t>w</a:t>
            </a:r>
            <a:r>
              <a:rPr sz="2400" u="heavy" spc="-5" dirty="0">
                <a:solidFill>
                  <a:srgbClr val="0000FF"/>
                </a:solidFill>
                <a:latin typeface="Calibri"/>
                <a:cs typeface="Calibri"/>
                <a:hlinkClick r:id="rId3"/>
              </a:rPr>
              <a:t>.php</a:t>
            </a:r>
            <a:r>
              <a:rPr sz="2400" u="heavy" spc="-15" dirty="0">
                <a:solidFill>
                  <a:srgbClr val="0000FF"/>
                </a:solidFill>
                <a:latin typeface="Calibri"/>
                <a:cs typeface="Calibri"/>
                <a:hlinkClick r:id="rId3"/>
              </a:rPr>
              <a:t>.</a:t>
            </a:r>
            <a:r>
              <a:rPr sz="2400" u="heavy" spc="-20" dirty="0">
                <a:solidFill>
                  <a:srgbClr val="0000FF"/>
                </a:solidFill>
                <a:latin typeface="Calibri"/>
                <a:cs typeface="Calibri"/>
                <a:hlinkClick r:id="rId3"/>
              </a:rPr>
              <a:t>n</a:t>
            </a:r>
            <a:r>
              <a:rPr sz="2400" u="heavy" spc="-25" dirty="0">
                <a:solidFill>
                  <a:srgbClr val="0000FF"/>
                </a:solidFill>
                <a:latin typeface="Calibri"/>
                <a:cs typeface="Calibri"/>
                <a:hlinkClick r:id="rId3"/>
              </a:rPr>
              <a:t>e</a:t>
            </a:r>
            <a:r>
              <a:rPr sz="2400" u="heavy" dirty="0">
                <a:solidFill>
                  <a:srgbClr val="0000FF"/>
                </a:solidFill>
                <a:latin typeface="Calibri"/>
                <a:cs typeface="Calibri"/>
                <a:hlinkClick r:id="rId3"/>
              </a:rPr>
              <a:t>t/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9"/>
              </a:spcBef>
              <a:buFont typeface="Arial"/>
              <a:buChar char="•"/>
            </a:pPr>
            <a:endParaRPr sz="35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33750">
              <a:lnSpc>
                <a:spcPct val="100000"/>
              </a:lnSpc>
            </a:pPr>
            <a:r>
              <a:rPr dirty="0"/>
              <a:t>Object</a:t>
            </a:r>
            <a:r>
              <a:rPr spc="-15" dirty="0"/>
              <a:t>i</a:t>
            </a:r>
            <a:r>
              <a:rPr dirty="0"/>
              <a:t>fs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P</a:t>
            </a:r>
            <a:r>
              <a:rPr spc="-45" dirty="0"/>
              <a:t>r</a:t>
            </a:r>
            <a:r>
              <a:rPr dirty="0"/>
              <a:t>ogra</a:t>
            </a:r>
            <a:r>
              <a:rPr spc="-10" dirty="0"/>
              <a:t>mm</a:t>
            </a:r>
            <a:r>
              <a:rPr dirty="0"/>
              <a:t>at</a:t>
            </a:r>
            <a:r>
              <a:rPr spc="-10" dirty="0"/>
              <a:t>io</a:t>
            </a:r>
            <a:r>
              <a:rPr dirty="0"/>
              <a:t>n</a:t>
            </a:r>
            <a:r>
              <a:rPr spc="-5" dirty="0"/>
              <a:t> </a:t>
            </a:r>
            <a:r>
              <a:rPr spc="-155" dirty="0"/>
              <a:t>W</a:t>
            </a:r>
            <a:r>
              <a:rPr dirty="0"/>
              <a:t>eb</a:t>
            </a:r>
          </a:p>
          <a:p>
            <a:pPr marL="658495">
              <a:lnSpc>
                <a:spcPct val="100000"/>
              </a:lnSpc>
              <a:spcBef>
                <a:spcPts val="165"/>
              </a:spcBef>
            </a:pPr>
            <a:r>
              <a:rPr i="0" dirty="0">
                <a:latin typeface="Wingdings"/>
                <a:cs typeface="Wingdings"/>
              </a:rPr>
              <a:t></a:t>
            </a:r>
            <a:r>
              <a:rPr i="0" spc="-10" dirty="0">
                <a:latin typeface="Times New Roman"/>
                <a:cs typeface="Times New Roman"/>
              </a:rPr>
              <a:t> </a:t>
            </a:r>
            <a:r>
              <a:rPr spc="-10" dirty="0"/>
              <a:t>PHP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93017" y="1214273"/>
            <a:ext cx="7735570" cy="25571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2400" spc="-15" dirty="0">
                <a:latin typeface="Calibri"/>
                <a:cs typeface="Calibri"/>
              </a:rPr>
              <a:t>P</a:t>
            </a:r>
            <a:r>
              <a:rPr sz="2400" spc="-50" dirty="0">
                <a:latin typeface="Calibri"/>
                <a:cs typeface="Calibri"/>
              </a:rPr>
              <a:t>r</a:t>
            </a:r>
            <a:r>
              <a:rPr sz="2400" spc="-10" dirty="0">
                <a:latin typeface="Calibri"/>
                <a:cs typeface="Calibri"/>
              </a:rPr>
              <a:t>é</a:t>
            </a:r>
            <a:r>
              <a:rPr sz="2400" spc="-5" dirty="0">
                <a:latin typeface="Calibri"/>
                <a:cs typeface="Calibri"/>
              </a:rPr>
              <a:t>-</a:t>
            </a:r>
            <a:r>
              <a:rPr sz="2400" spc="-4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equ</a:t>
            </a:r>
            <a:r>
              <a:rPr sz="2400" spc="-5" dirty="0">
                <a:latin typeface="Calibri"/>
                <a:cs typeface="Calibri"/>
              </a:rPr>
              <a:t>i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Calibri"/>
                <a:cs typeface="Calibri"/>
              </a:rPr>
              <a:t>:</a:t>
            </a:r>
            <a:endParaRPr sz="24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505"/>
              </a:spcBef>
              <a:buFont typeface="Arial"/>
              <a:buChar char="–"/>
              <a:tabLst>
                <a:tab pos="756920" algn="l"/>
              </a:tabLst>
            </a:pPr>
            <a:r>
              <a:rPr sz="2000" dirty="0">
                <a:latin typeface="Calibri"/>
                <a:cs typeface="Calibri"/>
              </a:rPr>
              <a:t>H</a:t>
            </a:r>
            <a:r>
              <a:rPr sz="2000" spc="-1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ML</a:t>
            </a:r>
            <a:endParaRPr sz="20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480"/>
              </a:spcBef>
              <a:buFont typeface="Arial"/>
              <a:buChar char="–"/>
              <a:tabLst>
                <a:tab pos="756920" algn="l"/>
              </a:tabLst>
            </a:pPr>
            <a:r>
              <a:rPr sz="2000" spc="-5" dirty="0">
                <a:latin typeface="Calibri"/>
                <a:cs typeface="Calibri"/>
              </a:rPr>
              <a:t>Le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pr</a:t>
            </a:r>
            <a:r>
              <a:rPr sz="2000" spc="-10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n</a:t>
            </a:r>
            <a:r>
              <a:rPr sz="2000" spc="5" dirty="0">
                <a:latin typeface="Calibri"/>
                <a:cs typeface="Calibri"/>
              </a:rPr>
              <a:t>c</a:t>
            </a:r>
            <a:r>
              <a:rPr sz="2000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pe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de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base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d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la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p</a:t>
            </a:r>
            <a:r>
              <a:rPr sz="2000" spc="-40" dirty="0">
                <a:latin typeface="Calibri"/>
                <a:cs typeface="Calibri"/>
              </a:rPr>
              <a:t>r</a:t>
            </a:r>
            <a:r>
              <a:rPr sz="2000" spc="-5" dirty="0">
                <a:latin typeface="Calibri"/>
                <a:cs typeface="Calibri"/>
              </a:rPr>
              <a:t>og</a:t>
            </a:r>
            <a:r>
              <a:rPr sz="2000" spc="-35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am</a:t>
            </a:r>
            <a:r>
              <a:rPr sz="2000" spc="-10" dirty="0">
                <a:latin typeface="Calibri"/>
                <a:cs typeface="Calibri"/>
              </a:rPr>
              <a:t>m</a:t>
            </a:r>
            <a:r>
              <a:rPr sz="2000" spc="-25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ti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i</a:t>
            </a:r>
            <a:r>
              <a:rPr sz="2000" spc="-10" dirty="0">
                <a:latin typeface="Calibri"/>
                <a:cs typeface="Calibri"/>
              </a:rPr>
              <a:t>m</a:t>
            </a:r>
            <a:r>
              <a:rPr sz="2000" spc="-5" dirty="0">
                <a:latin typeface="Calibri"/>
                <a:cs typeface="Calibri"/>
              </a:rPr>
              <a:t>pé</a:t>
            </a:r>
            <a:r>
              <a:rPr sz="2000" spc="-40" dirty="0">
                <a:latin typeface="Calibri"/>
                <a:cs typeface="Calibri"/>
              </a:rPr>
              <a:t>r</a:t>
            </a:r>
            <a:r>
              <a:rPr sz="2000" spc="-25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ti</a:t>
            </a:r>
            <a:r>
              <a:rPr sz="2000" spc="-35" dirty="0">
                <a:latin typeface="Calibri"/>
                <a:cs typeface="Calibri"/>
              </a:rPr>
              <a:t>v</a:t>
            </a:r>
            <a:r>
              <a:rPr sz="2000" dirty="0">
                <a:latin typeface="Calibri"/>
                <a:cs typeface="Calibri"/>
              </a:rPr>
              <a:t>e</a:t>
            </a:r>
            <a:endParaRPr sz="20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15"/>
              </a:spcBef>
              <a:buFont typeface="Arial"/>
              <a:buChar char="–"/>
            </a:pPr>
            <a:endParaRPr sz="25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O</a:t>
            </a:r>
            <a:r>
              <a:rPr sz="2400" spc="-10" dirty="0">
                <a:latin typeface="Calibri"/>
                <a:cs typeface="Calibri"/>
              </a:rPr>
              <a:t>b</a:t>
            </a:r>
            <a:r>
              <a:rPr sz="2400" spc="-5" dirty="0">
                <a:latin typeface="Calibri"/>
                <a:cs typeface="Calibri"/>
              </a:rPr>
              <a:t>je</a:t>
            </a:r>
            <a:r>
              <a:rPr sz="2400" spc="5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ti</a:t>
            </a:r>
            <a:r>
              <a:rPr sz="2400" spc="-40" dirty="0">
                <a:latin typeface="Calibri"/>
                <a:cs typeface="Calibri"/>
              </a:rPr>
              <a:t>f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Calibri"/>
                <a:cs typeface="Calibri"/>
              </a:rPr>
              <a:t>:</a:t>
            </a:r>
            <a:endParaRPr sz="24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509"/>
              </a:spcBef>
              <a:buFont typeface="Arial"/>
              <a:buChar char="–"/>
              <a:tabLst>
                <a:tab pos="756920" algn="l"/>
              </a:tabLst>
            </a:pPr>
            <a:r>
              <a:rPr sz="2000" spc="-5" dirty="0">
                <a:latin typeface="Calibri"/>
                <a:cs typeface="Calibri"/>
              </a:rPr>
              <a:t>Décou</a:t>
            </a:r>
            <a:r>
              <a:rPr sz="2000" spc="-30" dirty="0">
                <a:latin typeface="Calibri"/>
                <a:cs typeface="Calibri"/>
              </a:rPr>
              <a:t>v</a:t>
            </a:r>
            <a:r>
              <a:rPr sz="2000" dirty="0">
                <a:latin typeface="Calibri"/>
                <a:cs typeface="Calibri"/>
              </a:rPr>
              <a:t>er</a:t>
            </a:r>
            <a:r>
              <a:rPr sz="2000" spc="-3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d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la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Calibri"/>
                <a:cs typeface="Calibri"/>
              </a:rPr>
              <a:t>p</a:t>
            </a:r>
            <a:r>
              <a:rPr sz="2000" spc="-40" dirty="0">
                <a:latin typeface="Calibri"/>
                <a:cs typeface="Calibri"/>
              </a:rPr>
              <a:t>r</a:t>
            </a:r>
            <a:r>
              <a:rPr sz="2000" spc="-5" dirty="0">
                <a:latin typeface="Calibri"/>
                <a:cs typeface="Calibri"/>
              </a:rPr>
              <a:t>og</a:t>
            </a:r>
            <a:r>
              <a:rPr sz="2000" spc="-35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am</a:t>
            </a:r>
            <a:r>
              <a:rPr sz="2000" spc="-10" dirty="0">
                <a:latin typeface="Calibri"/>
                <a:cs typeface="Calibri"/>
              </a:rPr>
              <a:t>m</a:t>
            </a:r>
            <a:r>
              <a:rPr sz="2000" spc="-25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ti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d</a:t>
            </a:r>
            <a:r>
              <a:rPr sz="2000" spc="5" dirty="0">
                <a:latin typeface="Calibri"/>
                <a:cs typeface="Calibri"/>
              </a:rPr>
              <a:t>y</a:t>
            </a:r>
            <a:r>
              <a:rPr sz="2000" spc="-5" dirty="0">
                <a:latin typeface="Calibri"/>
                <a:cs typeface="Calibri"/>
              </a:rPr>
              <a:t>namiq</a:t>
            </a:r>
            <a:r>
              <a:rPr sz="2000" spc="5" dirty="0">
                <a:latin typeface="Calibri"/>
                <a:cs typeface="Calibri"/>
              </a:rPr>
              <a:t>u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d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5" dirty="0">
                <a:latin typeface="Calibri"/>
                <a:cs typeface="Calibri"/>
              </a:rPr>
              <a:t>y</a:t>
            </a:r>
            <a:r>
              <a:rPr sz="2000" spc="-5" dirty="0">
                <a:latin typeface="Calibri"/>
                <a:cs typeface="Calibri"/>
              </a:rPr>
              <a:t>p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cli</a:t>
            </a:r>
            <a:r>
              <a:rPr sz="2000" spc="-10" dirty="0">
                <a:latin typeface="Calibri"/>
                <a:cs typeface="Calibri"/>
              </a:rPr>
              <a:t>e</a:t>
            </a:r>
            <a:r>
              <a:rPr sz="2000" spc="-2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30" dirty="0">
                <a:latin typeface="Calibri"/>
                <a:cs typeface="Calibri"/>
              </a:rPr>
              <a:t>/</a:t>
            </a:r>
            <a:r>
              <a:rPr sz="2000" spc="-5" dirty="0">
                <a:latin typeface="Calibri"/>
                <a:cs typeface="Calibri"/>
              </a:rPr>
              <a:t>se</a:t>
            </a:r>
            <a:r>
              <a:rPr sz="2000" spc="15" dirty="0">
                <a:latin typeface="Calibri"/>
                <a:cs typeface="Calibri"/>
              </a:rPr>
              <a:t>r</a:t>
            </a:r>
            <a:r>
              <a:rPr sz="2000" spc="-30" dirty="0">
                <a:latin typeface="Calibri"/>
                <a:cs typeface="Calibri"/>
              </a:rPr>
              <a:t>v</a:t>
            </a:r>
            <a:r>
              <a:rPr sz="2000" dirty="0">
                <a:latin typeface="Calibri"/>
                <a:cs typeface="Calibri"/>
              </a:rPr>
              <a:t>eur</a:t>
            </a:r>
            <a:endParaRPr sz="20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480"/>
              </a:spcBef>
              <a:buFont typeface="Arial"/>
              <a:buChar char="–"/>
              <a:tabLst>
                <a:tab pos="756920" algn="l"/>
              </a:tabLst>
            </a:pPr>
            <a:r>
              <a:rPr sz="2000" spc="-5" dirty="0">
                <a:latin typeface="Calibri"/>
                <a:cs typeface="Calibri"/>
              </a:rPr>
              <a:t>Décou</a:t>
            </a:r>
            <a:r>
              <a:rPr sz="2000" spc="-30" dirty="0">
                <a:latin typeface="Calibri"/>
                <a:cs typeface="Calibri"/>
              </a:rPr>
              <a:t>v</a:t>
            </a:r>
            <a:r>
              <a:rPr sz="2000" dirty="0">
                <a:latin typeface="Calibri"/>
                <a:cs typeface="Calibri"/>
              </a:rPr>
              <a:t>er</a:t>
            </a:r>
            <a:r>
              <a:rPr sz="2000" spc="-3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d</a:t>
            </a:r>
            <a:r>
              <a:rPr sz="2000" dirty="0">
                <a:latin typeface="Calibri"/>
                <a:cs typeface="Calibri"/>
              </a:rPr>
              <a:t>u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lan</a:t>
            </a:r>
            <a:r>
              <a:rPr sz="2000" spc="-35" dirty="0">
                <a:latin typeface="Calibri"/>
                <a:cs typeface="Calibri"/>
              </a:rPr>
              <a:t>g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10" dirty="0">
                <a:latin typeface="Calibri"/>
                <a:cs typeface="Calibri"/>
              </a:rPr>
              <a:t>g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PHP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25145">
              <a:lnSpc>
                <a:spcPct val="100000"/>
              </a:lnSpc>
            </a:pPr>
            <a:r>
              <a:rPr dirty="0"/>
              <a:t>Génération dynamique de</a:t>
            </a:r>
            <a:r>
              <a:rPr spc="5" dirty="0"/>
              <a:t> </a:t>
            </a:r>
            <a:r>
              <a:rPr dirty="0"/>
              <a:t>pages HTML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326" y="1586606"/>
            <a:ext cx="105791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i="1" dirty="0">
                <a:solidFill>
                  <a:srgbClr val="FF0000"/>
                </a:solidFill>
                <a:latin typeface="Calibri"/>
                <a:cs typeface="Calibri"/>
              </a:rPr>
              <a:t>Le</a:t>
            </a:r>
            <a:r>
              <a:rPr sz="2400" b="1" i="1" spc="-7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i="1" spc="-10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2400" b="1" i="1" spc="-20" dirty="0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r>
              <a:rPr sz="2400" b="1" i="1" dirty="0">
                <a:solidFill>
                  <a:srgbClr val="FF0000"/>
                </a:solidFill>
                <a:latin typeface="Calibri"/>
                <a:cs typeface="Calibri"/>
              </a:rPr>
              <a:t>ie</a:t>
            </a:r>
            <a:r>
              <a:rPr sz="2400" b="1" i="1" spc="-40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2400" b="1" i="1" spc="-1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20141" y="1586606"/>
            <a:ext cx="131127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i="1" dirty="0">
                <a:solidFill>
                  <a:srgbClr val="FF0000"/>
                </a:solidFill>
                <a:latin typeface="Calibri"/>
                <a:cs typeface="Calibri"/>
              </a:rPr>
              <a:t>Le</a:t>
            </a:r>
            <a:r>
              <a:rPr sz="2400" b="1" i="1" spc="-7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i="1" spc="-5" dirty="0">
                <a:solidFill>
                  <a:srgbClr val="FF0000"/>
                </a:solidFill>
                <a:latin typeface="Calibri"/>
                <a:cs typeface="Calibri"/>
              </a:rPr>
              <a:t>se</a:t>
            </a:r>
            <a:r>
              <a:rPr sz="2400" b="1" i="1" spc="15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400" b="1" i="1" spc="-5" dirty="0">
                <a:solidFill>
                  <a:srgbClr val="FF0000"/>
                </a:solidFill>
                <a:latin typeface="Calibri"/>
                <a:cs typeface="Calibri"/>
              </a:rPr>
              <a:t>veur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278379" y="2563368"/>
            <a:ext cx="2478405" cy="1416050"/>
          </a:xfrm>
          <a:custGeom>
            <a:avLst/>
            <a:gdLst/>
            <a:ahLst/>
            <a:cxnLst/>
            <a:rect l="l" t="t" r="r" b="b"/>
            <a:pathLst>
              <a:path w="2478404" h="1416050">
                <a:moveTo>
                  <a:pt x="1488429" y="1305437"/>
                </a:moveTo>
                <a:lnTo>
                  <a:pt x="1104534" y="1305437"/>
                </a:lnTo>
                <a:lnTo>
                  <a:pt x="1138062" y="1353942"/>
                </a:lnTo>
                <a:lnTo>
                  <a:pt x="1171712" y="1386209"/>
                </a:lnTo>
                <a:lnTo>
                  <a:pt x="1239011" y="1402329"/>
                </a:lnTo>
                <a:lnTo>
                  <a:pt x="1289425" y="1415795"/>
                </a:lnTo>
                <a:lnTo>
                  <a:pt x="1356756" y="1402329"/>
                </a:lnTo>
                <a:lnTo>
                  <a:pt x="1404365" y="1386209"/>
                </a:lnTo>
                <a:lnTo>
                  <a:pt x="1454901" y="1353942"/>
                </a:lnTo>
                <a:lnTo>
                  <a:pt x="1488429" y="1305437"/>
                </a:lnTo>
                <a:close/>
              </a:path>
              <a:path w="2478404" h="1416050">
                <a:moveTo>
                  <a:pt x="2074407" y="1305437"/>
                </a:moveTo>
                <a:lnTo>
                  <a:pt x="1488429" y="1305437"/>
                </a:lnTo>
                <a:lnTo>
                  <a:pt x="1555760" y="1337690"/>
                </a:lnTo>
                <a:lnTo>
                  <a:pt x="1623059" y="1353942"/>
                </a:lnTo>
                <a:lnTo>
                  <a:pt x="1707123" y="1353942"/>
                </a:lnTo>
                <a:lnTo>
                  <a:pt x="1791218" y="1370075"/>
                </a:lnTo>
                <a:lnTo>
                  <a:pt x="1942581" y="1353942"/>
                </a:lnTo>
                <a:lnTo>
                  <a:pt x="2074407" y="1305437"/>
                </a:lnTo>
                <a:close/>
              </a:path>
              <a:path w="2478404" h="1416050">
                <a:moveTo>
                  <a:pt x="552200" y="94244"/>
                </a:moveTo>
                <a:lnTo>
                  <a:pt x="417707" y="126491"/>
                </a:lnTo>
                <a:lnTo>
                  <a:pt x="316742" y="191140"/>
                </a:lnTo>
                <a:lnTo>
                  <a:pt x="235457" y="269107"/>
                </a:lnTo>
                <a:lnTo>
                  <a:pt x="218693" y="382280"/>
                </a:lnTo>
                <a:lnTo>
                  <a:pt x="218693" y="430651"/>
                </a:lnTo>
                <a:lnTo>
                  <a:pt x="235457" y="476371"/>
                </a:lnTo>
                <a:lnTo>
                  <a:pt x="266318" y="508772"/>
                </a:lnTo>
                <a:lnTo>
                  <a:pt x="299978" y="541019"/>
                </a:lnTo>
                <a:lnTo>
                  <a:pt x="283082" y="541019"/>
                </a:lnTo>
                <a:lnTo>
                  <a:pt x="168152" y="589391"/>
                </a:lnTo>
                <a:lnTo>
                  <a:pt x="84069" y="651388"/>
                </a:lnTo>
                <a:lnTo>
                  <a:pt x="16763" y="732160"/>
                </a:lnTo>
                <a:lnTo>
                  <a:pt x="0" y="829055"/>
                </a:lnTo>
                <a:lnTo>
                  <a:pt x="16763" y="923300"/>
                </a:lnTo>
                <a:lnTo>
                  <a:pt x="67305" y="1003919"/>
                </a:lnTo>
                <a:lnTo>
                  <a:pt x="151388" y="1049792"/>
                </a:lnTo>
                <a:lnTo>
                  <a:pt x="252353" y="1098163"/>
                </a:lnTo>
                <a:lnTo>
                  <a:pt x="367152" y="1114287"/>
                </a:lnTo>
                <a:lnTo>
                  <a:pt x="400811" y="1114287"/>
                </a:lnTo>
                <a:lnTo>
                  <a:pt x="451353" y="1195059"/>
                </a:lnTo>
                <a:lnTo>
                  <a:pt x="518540" y="1257050"/>
                </a:lnTo>
                <a:lnTo>
                  <a:pt x="619505" y="1305437"/>
                </a:lnTo>
                <a:lnTo>
                  <a:pt x="737234" y="1337690"/>
                </a:lnTo>
                <a:lnTo>
                  <a:pt x="868923" y="1353942"/>
                </a:lnTo>
                <a:lnTo>
                  <a:pt x="936254" y="1337690"/>
                </a:lnTo>
                <a:lnTo>
                  <a:pt x="986668" y="1337690"/>
                </a:lnTo>
                <a:lnTo>
                  <a:pt x="1053967" y="1321557"/>
                </a:lnTo>
                <a:lnTo>
                  <a:pt x="1104534" y="1305437"/>
                </a:lnTo>
                <a:lnTo>
                  <a:pt x="2074407" y="1305437"/>
                </a:lnTo>
                <a:lnTo>
                  <a:pt x="2175266" y="1240779"/>
                </a:lnTo>
                <a:lnTo>
                  <a:pt x="2242565" y="1146688"/>
                </a:lnTo>
                <a:lnTo>
                  <a:pt x="2276215" y="1049792"/>
                </a:lnTo>
                <a:lnTo>
                  <a:pt x="2276215" y="1003919"/>
                </a:lnTo>
                <a:lnTo>
                  <a:pt x="2259329" y="971671"/>
                </a:lnTo>
                <a:lnTo>
                  <a:pt x="2225680" y="907023"/>
                </a:lnTo>
                <a:lnTo>
                  <a:pt x="2326629" y="858652"/>
                </a:lnTo>
                <a:lnTo>
                  <a:pt x="2410724" y="796655"/>
                </a:lnTo>
                <a:lnTo>
                  <a:pt x="2461259" y="732160"/>
                </a:lnTo>
                <a:lnTo>
                  <a:pt x="2478023" y="637915"/>
                </a:lnTo>
                <a:lnTo>
                  <a:pt x="2461259" y="541019"/>
                </a:lnTo>
                <a:lnTo>
                  <a:pt x="2410724" y="460247"/>
                </a:lnTo>
                <a:lnTo>
                  <a:pt x="2326629" y="398404"/>
                </a:lnTo>
                <a:lnTo>
                  <a:pt x="2225680" y="366003"/>
                </a:lnTo>
                <a:lnTo>
                  <a:pt x="2091171" y="349879"/>
                </a:lnTo>
                <a:lnTo>
                  <a:pt x="2040757" y="349879"/>
                </a:lnTo>
                <a:lnTo>
                  <a:pt x="2040757" y="301508"/>
                </a:lnTo>
                <a:lnTo>
                  <a:pt x="2023871" y="207263"/>
                </a:lnTo>
                <a:lnTo>
                  <a:pt x="821314" y="207263"/>
                </a:lnTo>
                <a:lnTo>
                  <a:pt x="770900" y="158739"/>
                </a:lnTo>
                <a:lnTo>
                  <a:pt x="703575" y="126491"/>
                </a:lnTo>
                <a:lnTo>
                  <a:pt x="636269" y="110368"/>
                </a:lnTo>
                <a:lnTo>
                  <a:pt x="552200" y="94244"/>
                </a:lnTo>
                <a:close/>
              </a:path>
              <a:path w="2478404" h="1416050">
                <a:moveTo>
                  <a:pt x="1104534" y="110368"/>
                </a:moveTo>
                <a:lnTo>
                  <a:pt x="1070853" y="110368"/>
                </a:lnTo>
                <a:lnTo>
                  <a:pt x="1003553" y="126491"/>
                </a:lnTo>
                <a:lnTo>
                  <a:pt x="902604" y="158739"/>
                </a:lnTo>
                <a:lnTo>
                  <a:pt x="868923" y="207263"/>
                </a:lnTo>
                <a:lnTo>
                  <a:pt x="2023871" y="207263"/>
                </a:lnTo>
                <a:lnTo>
                  <a:pt x="1972348" y="142615"/>
                </a:lnTo>
                <a:lnTo>
                  <a:pt x="1171712" y="142615"/>
                </a:lnTo>
                <a:lnTo>
                  <a:pt x="1104534" y="110368"/>
                </a:lnTo>
                <a:close/>
              </a:path>
              <a:path w="2478404" h="1416050">
                <a:moveTo>
                  <a:pt x="1606174" y="0"/>
                </a:moveTo>
                <a:lnTo>
                  <a:pt x="1488429" y="16123"/>
                </a:lnTo>
                <a:lnTo>
                  <a:pt x="1390406" y="32247"/>
                </a:lnTo>
                <a:lnTo>
                  <a:pt x="1306311" y="78089"/>
                </a:lnTo>
                <a:lnTo>
                  <a:pt x="1222247" y="126491"/>
                </a:lnTo>
                <a:lnTo>
                  <a:pt x="1222247" y="142615"/>
                </a:lnTo>
                <a:lnTo>
                  <a:pt x="1972348" y="142615"/>
                </a:lnTo>
                <a:lnTo>
                  <a:pt x="1959498" y="126491"/>
                </a:lnTo>
                <a:lnTo>
                  <a:pt x="1875281" y="64648"/>
                </a:lnTo>
                <a:lnTo>
                  <a:pt x="1740804" y="16123"/>
                </a:lnTo>
                <a:lnTo>
                  <a:pt x="1606174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278379" y="2563368"/>
            <a:ext cx="2478405" cy="1416050"/>
          </a:xfrm>
          <a:custGeom>
            <a:avLst/>
            <a:gdLst/>
            <a:ahLst/>
            <a:cxnLst/>
            <a:rect l="l" t="t" r="r" b="b"/>
            <a:pathLst>
              <a:path w="2478404" h="1416050">
                <a:moveTo>
                  <a:pt x="2225680" y="907023"/>
                </a:moveTo>
                <a:lnTo>
                  <a:pt x="2242565" y="939424"/>
                </a:lnTo>
                <a:lnTo>
                  <a:pt x="2259329" y="971671"/>
                </a:lnTo>
                <a:lnTo>
                  <a:pt x="2276215" y="1003919"/>
                </a:lnTo>
                <a:lnTo>
                  <a:pt x="2276215" y="1049792"/>
                </a:lnTo>
                <a:lnTo>
                  <a:pt x="2242565" y="1146688"/>
                </a:lnTo>
                <a:lnTo>
                  <a:pt x="2175266" y="1240779"/>
                </a:lnTo>
                <a:lnTo>
                  <a:pt x="2074407" y="1305437"/>
                </a:lnTo>
                <a:lnTo>
                  <a:pt x="1942581" y="1353942"/>
                </a:lnTo>
                <a:lnTo>
                  <a:pt x="1791218" y="1370075"/>
                </a:lnTo>
                <a:lnTo>
                  <a:pt x="1707123" y="1353942"/>
                </a:lnTo>
                <a:lnTo>
                  <a:pt x="1623059" y="1353942"/>
                </a:lnTo>
                <a:lnTo>
                  <a:pt x="1555760" y="1337690"/>
                </a:lnTo>
                <a:lnTo>
                  <a:pt x="1488429" y="1305437"/>
                </a:lnTo>
                <a:lnTo>
                  <a:pt x="1454901" y="1353942"/>
                </a:lnTo>
                <a:lnTo>
                  <a:pt x="1404365" y="1386209"/>
                </a:lnTo>
                <a:lnTo>
                  <a:pt x="1356756" y="1402329"/>
                </a:lnTo>
                <a:lnTo>
                  <a:pt x="1289425" y="1415795"/>
                </a:lnTo>
                <a:lnTo>
                  <a:pt x="1239011" y="1402329"/>
                </a:lnTo>
                <a:lnTo>
                  <a:pt x="1171712" y="1386209"/>
                </a:lnTo>
                <a:lnTo>
                  <a:pt x="1138062" y="1353942"/>
                </a:lnTo>
                <a:lnTo>
                  <a:pt x="1104534" y="1305437"/>
                </a:lnTo>
                <a:lnTo>
                  <a:pt x="1053967" y="1321557"/>
                </a:lnTo>
                <a:lnTo>
                  <a:pt x="986668" y="1337690"/>
                </a:lnTo>
                <a:lnTo>
                  <a:pt x="936254" y="1337690"/>
                </a:lnTo>
                <a:lnTo>
                  <a:pt x="868923" y="1353942"/>
                </a:lnTo>
                <a:lnTo>
                  <a:pt x="737234" y="1337690"/>
                </a:lnTo>
                <a:lnTo>
                  <a:pt x="619505" y="1305437"/>
                </a:lnTo>
                <a:lnTo>
                  <a:pt x="518540" y="1257050"/>
                </a:lnTo>
                <a:lnTo>
                  <a:pt x="451353" y="1195059"/>
                </a:lnTo>
                <a:lnTo>
                  <a:pt x="400811" y="1114287"/>
                </a:lnTo>
                <a:lnTo>
                  <a:pt x="367152" y="1114287"/>
                </a:lnTo>
                <a:lnTo>
                  <a:pt x="252353" y="1098163"/>
                </a:lnTo>
                <a:lnTo>
                  <a:pt x="151388" y="1049792"/>
                </a:lnTo>
                <a:lnTo>
                  <a:pt x="67305" y="1003919"/>
                </a:lnTo>
                <a:lnTo>
                  <a:pt x="16763" y="923300"/>
                </a:lnTo>
                <a:lnTo>
                  <a:pt x="0" y="829055"/>
                </a:lnTo>
                <a:lnTo>
                  <a:pt x="16763" y="732160"/>
                </a:lnTo>
                <a:lnTo>
                  <a:pt x="84069" y="651388"/>
                </a:lnTo>
                <a:lnTo>
                  <a:pt x="168152" y="589391"/>
                </a:lnTo>
                <a:lnTo>
                  <a:pt x="283082" y="541019"/>
                </a:lnTo>
                <a:lnTo>
                  <a:pt x="299978" y="541019"/>
                </a:lnTo>
                <a:lnTo>
                  <a:pt x="266318" y="508772"/>
                </a:lnTo>
                <a:lnTo>
                  <a:pt x="235457" y="476371"/>
                </a:lnTo>
                <a:lnTo>
                  <a:pt x="218693" y="430651"/>
                </a:lnTo>
                <a:lnTo>
                  <a:pt x="218693" y="382280"/>
                </a:lnTo>
                <a:lnTo>
                  <a:pt x="235457" y="269107"/>
                </a:lnTo>
                <a:lnTo>
                  <a:pt x="316742" y="191140"/>
                </a:lnTo>
                <a:lnTo>
                  <a:pt x="417707" y="126491"/>
                </a:lnTo>
                <a:lnTo>
                  <a:pt x="552200" y="94244"/>
                </a:lnTo>
                <a:lnTo>
                  <a:pt x="636269" y="110368"/>
                </a:lnTo>
                <a:lnTo>
                  <a:pt x="703575" y="126491"/>
                </a:lnTo>
                <a:lnTo>
                  <a:pt x="770900" y="158739"/>
                </a:lnTo>
                <a:lnTo>
                  <a:pt x="821314" y="207263"/>
                </a:lnTo>
                <a:lnTo>
                  <a:pt x="868923" y="207263"/>
                </a:lnTo>
                <a:lnTo>
                  <a:pt x="902604" y="158739"/>
                </a:lnTo>
                <a:lnTo>
                  <a:pt x="953140" y="142615"/>
                </a:lnTo>
                <a:lnTo>
                  <a:pt x="1003553" y="126491"/>
                </a:lnTo>
                <a:lnTo>
                  <a:pt x="1070853" y="110368"/>
                </a:lnTo>
                <a:lnTo>
                  <a:pt x="1104534" y="110368"/>
                </a:lnTo>
                <a:lnTo>
                  <a:pt x="1138062" y="126491"/>
                </a:lnTo>
                <a:lnTo>
                  <a:pt x="1171712" y="142615"/>
                </a:lnTo>
                <a:lnTo>
                  <a:pt x="1222247" y="142615"/>
                </a:lnTo>
                <a:lnTo>
                  <a:pt x="1222247" y="126491"/>
                </a:lnTo>
                <a:lnTo>
                  <a:pt x="1306311" y="78089"/>
                </a:lnTo>
                <a:lnTo>
                  <a:pt x="1390406" y="32247"/>
                </a:lnTo>
                <a:lnTo>
                  <a:pt x="1488429" y="16123"/>
                </a:lnTo>
                <a:lnTo>
                  <a:pt x="1606174" y="0"/>
                </a:lnTo>
                <a:lnTo>
                  <a:pt x="1740804" y="16123"/>
                </a:lnTo>
                <a:lnTo>
                  <a:pt x="1875281" y="64648"/>
                </a:lnTo>
                <a:lnTo>
                  <a:pt x="1959498" y="126491"/>
                </a:lnTo>
                <a:lnTo>
                  <a:pt x="2023871" y="207263"/>
                </a:lnTo>
                <a:lnTo>
                  <a:pt x="2040757" y="301508"/>
                </a:lnTo>
                <a:lnTo>
                  <a:pt x="2040757" y="349879"/>
                </a:lnTo>
                <a:lnTo>
                  <a:pt x="2091171" y="349879"/>
                </a:lnTo>
                <a:lnTo>
                  <a:pt x="2225680" y="366003"/>
                </a:lnTo>
                <a:lnTo>
                  <a:pt x="2326629" y="398404"/>
                </a:lnTo>
                <a:lnTo>
                  <a:pt x="2410724" y="460247"/>
                </a:lnTo>
                <a:lnTo>
                  <a:pt x="2461259" y="541019"/>
                </a:lnTo>
                <a:lnTo>
                  <a:pt x="2478023" y="637915"/>
                </a:lnTo>
                <a:lnTo>
                  <a:pt x="2461259" y="732160"/>
                </a:lnTo>
                <a:lnTo>
                  <a:pt x="2410724" y="796655"/>
                </a:lnTo>
                <a:lnTo>
                  <a:pt x="2326629" y="858652"/>
                </a:lnTo>
                <a:lnTo>
                  <a:pt x="2225680" y="907023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638044" y="3330233"/>
            <a:ext cx="76835" cy="76200"/>
          </a:xfrm>
          <a:custGeom>
            <a:avLst/>
            <a:gdLst/>
            <a:ahLst/>
            <a:cxnLst/>
            <a:rect l="l" t="t" r="r" b="b"/>
            <a:pathLst>
              <a:path w="76835" h="76200">
                <a:moveTo>
                  <a:pt x="34064" y="0"/>
                </a:moveTo>
                <a:lnTo>
                  <a:pt x="20640" y="4234"/>
                </a:lnTo>
                <a:lnTo>
                  <a:pt x="9831" y="12733"/>
                </a:lnTo>
                <a:lnTo>
                  <a:pt x="2622" y="24507"/>
                </a:lnTo>
                <a:lnTo>
                  <a:pt x="0" y="38568"/>
                </a:lnTo>
                <a:lnTo>
                  <a:pt x="5" y="39252"/>
                </a:lnTo>
                <a:lnTo>
                  <a:pt x="32352" y="74657"/>
                </a:lnTo>
                <a:lnTo>
                  <a:pt x="49812" y="75818"/>
                </a:lnTo>
                <a:lnTo>
                  <a:pt x="60932" y="70054"/>
                </a:lnTo>
                <a:lnTo>
                  <a:pt x="69633" y="60358"/>
                </a:lnTo>
                <a:lnTo>
                  <a:pt x="75174" y="46988"/>
                </a:lnTo>
                <a:lnTo>
                  <a:pt x="76810" y="30207"/>
                </a:lnTo>
                <a:lnTo>
                  <a:pt x="71685" y="18095"/>
                </a:lnTo>
                <a:lnTo>
                  <a:pt x="62506" y="8469"/>
                </a:lnTo>
                <a:lnTo>
                  <a:pt x="49792" y="2160"/>
                </a:lnTo>
                <a:lnTo>
                  <a:pt x="3406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638044" y="3330233"/>
            <a:ext cx="76835" cy="76200"/>
          </a:xfrm>
          <a:custGeom>
            <a:avLst/>
            <a:gdLst/>
            <a:ahLst/>
            <a:cxnLst/>
            <a:rect l="l" t="t" r="r" b="b"/>
            <a:pathLst>
              <a:path w="76835" h="76200">
                <a:moveTo>
                  <a:pt x="0" y="38568"/>
                </a:moveTo>
                <a:lnTo>
                  <a:pt x="2622" y="24507"/>
                </a:lnTo>
                <a:lnTo>
                  <a:pt x="9831" y="12733"/>
                </a:lnTo>
                <a:lnTo>
                  <a:pt x="20640" y="4234"/>
                </a:lnTo>
                <a:lnTo>
                  <a:pt x="34064" y="0"/>
                </a:lnTo>
                <a:lnTo>
                  <a:pt x="49792" y="2160"/>
                </a:lnTo>
                <a:lnTo>
                  <a:pt x="62506" y="8469"/>
                </a:lnTo>
                <a:lnTo>
                  <a:pt x="71685" y="18095"/>
                </a:lnTo>
                <a:lnTo>
                  <a:pt x="76810" y="30207"/>
                </a:lnTo>
                <a:lnTo>
                  <a:pt x="75174" y="46988"/>
                </a:lnTo>
                <a:lnTo>
                  <a:pt x="69633" y="60358"/>
                </a:lnTo>
                <a:lnTo>
                  <a:pt x="60932" y="70054"/>
                </a:lnTo>
                <a:lnTo>
                  <a:pt x="49812" y="75818"/>
                </a:lnTo>
                <a:lnTo>
                  <a:pt x="32352" y="74657"/>
                </a:lnTo>
                <a:lnTo>
                  <a:pt x="5" y="39252"/>
                </a:lnTo>
                <a:lnTo>
                  <a:pt x="0" y="38568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276855" y="3247937"/>
            <a:ext cx="76835" cy="76200"/>
          </a:xfrm>
          <a:custGeom>
            <a:avLst/>
            <a:gdLst/>
            <a:ahLst/>
            <a:cxnLst/>
            <a:rect l="l" t="t" r="r" b="b"/>
            <a:pathLst>
              <a:path w="76835" h="76200">
                <a:moveTo>
                  <a:pt x="34064" y="0"/>
                </a:moveTo>
                <a:lnTo>
                  <a:pt x="20640" y="4234"/>
                </a:lnTo>
                <a:lnTo>
                  <a:pt x="9831" y="12733"/>
                </a:lnTo>
                <a:lnTo>
                  <a:pt x="2622" y="24507"/>
                </a:lnTo>
                <a:lnTo>
                  <a:pt x="0" y="38568"/>
                </a:lnTo>
                <a:lnTo>
                  <a:pt x="5" y="39252"/>
                </a:lnTo>
                <a:lnTo>
                  <a:pt x="32352" y="74657"/>
                </a:lnTo>
                <a:lnTo>
                  <a:pt x="49812" y="75818"/>
                </a:lnTo>
                <a:lnTo>
                  <a:pt x="60932" y="70054"/>
                </a:lnTo>
                <a:lnTo>
                  <a:pt x="69633" y="60358"/>
                </a:lnTo>
                <a:lnTo>
                  <a:pt x="75174" y="46988"/>
                </a:lnTo>
                <a:lnTo>
                  <a:pt x="76810" y="30207"/>
                </a:lnTo>
                <a:lnTo>
                  <a:pt x="71685" y="18095"/>
                </a:lnTo>
                <a:lnTo>
                  <a:pt x="62506" y="8469"/>
                </a:lnTo>
                <a:lnTo>
                  <a:pt x="49792" y="2160"/>
                </a:lnTo>
                <a:lnTo>
                  <a:pt x="3406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276855" y="3247937"/>
            <a:ext cx="76835" cy="76200"/>
          </a:xfrm>
          <a:custGeom>
            <a:avLst/>
            <a:gdLst/>
            <a:ahLst/>
            <a:cxnLst/>
            <a:rect l="l" t="t" r="r" b="b"/>
            <a:pathLst>
              <a:path w="76835" h="76200">
                <a:moveTo>
                  <a:pt x="0" y="38568"/>
                </a:moveTo>
                <a:lnTo>
                  <a:pt x="2622" y="24507"/>
                </a:lnTo>
                <a:lnTo>
                  <a:pt x="9831" y="12733"/>
                </a:lnTo>
                <a:lnTo>
                  <a:pt x="20640" y="4234"/>
                </a:lnTo>
                <a:lnTo>
                  <a:pt x="34064" y="0"/>
                </a:lnTo>
                <a:lnTo>
                  <a:pt x="49792" y="2160"/>
                </a:lnTo>
                <a:lnTo>
                  <a:pt x="62506" y="8469"/>
                </a:lnTo>
                <a:lnTo>
                  <a:pt x="71685" y="18095"/>
                </a:lnTo>
                <a:lnTo>
                  <a:pt x="76810" y="30207"/>
                </a:lnTo>
                <a:lnTo>
                  <a:pt x="75174" y="46988"/>
                </a:lnTo>
                <a:lnTo>
                  <a:pt x="69633" y="60358"/>
                </a:lnTo>
                <a:lnTo>
                  <a:pt x="60932" y="70054"/>
                </a:lnTo>
                <a:lnTo>
                  <a:pt x="49812" y="75818"/>
                </a:lnTo>
                <a:lnTo>
                  <a:pt x="32352" y="74657"/>
                </a:lnTo>
                <a:lnTo>
                  <a:pt x="5" y="39252"/>
                </a:lnTo>
                <a:lnTo>
                  <a:pt x="0" y="38568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860547" y="3023909"/>
            <a:ext cx="76835" cy="76200"/>
          </a:xfrm>
          <a:custGeom>
            <a:avLst/>
            <a:gdLst/>
            <a:ahLst/>
            <a:cxnLst/>
            <a:rect l="l" t="t" r="r" b="b"/>
            <a:pathLst>
              <a:path w="76835" h="76200">
                <a:moveTo>
                  <a:pt x="34064" y="0"/>
                </a:moveTo>
                <a:lnTo>
                  <a:pt x="20640" y="4234"/>
                </a:lnTo>
                <a:lnTo>
                  <a:pt x="9831" y="12733"/>
                </a:lnTo>
                <a:lnTo>
                  <a:pt x="2622" y="24507"/>
                </a:lnTo>
                <a:lnTo>
                  <a:pt x="0" y="38568"/>
                </a:lnTo>
                <a:lnTo>
                  <a:pt x="5" y="39252"/>
                </a:lnTo>
                <a:lnTo>
                  <a:pt x="32352" y="74657"/>
                </a:lnTo>
                <a:lnTo>
                  <a:pt x="49812" y="75818"/>
                </a:lnTo>
                <a:lnTo>
                  <a:pt x="60932" y="70054"/>
                </a:lnTo>
                <a:lnTo>
                  <a:pt x="69633" y="60358"/>
                </a:lnTo>
                <a:lnTo>
                  <a:pt x="75174" y="46988"/>
                </a:lnTo>
                <a:lnTo>
                  <a:pt x="76810" y="30207"/>
                </a:lnTo>
                <a:lnTo>
                  <a:pt x="71685" y="18095"/>
                </a:lnTo>
                <a:lnTo>
                  <a:pt x="62506" y="8469"/>
                </a:lnTo>
                <a:lnTo>
                  <a:pt x="49792" y="2160"/>
                </a:lnTo>
                <a:lnTo>
                  <a:pt x="3406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860547" y="3023909"/>
            <a:ext cx="76835" cy="76200"/>
          </a:xfrm>
          <a:custGeom>
            <a:avLst/>
            <a:gdLst/>
            <a:ahLst/>
            <a:cxnLst/>
            <a:rect l="l" t="t" r="r" b="b"/>
            <a:pathLst>
              <a:path w="76835" h="76200">
                <a:moveTo>
                  <a:pt x="0" y="38568"/>
                </a:moveTo>
                <a:lnTo>
                  <a:pt x="2622" y="24507"/>
                </a:lnTo>
                <a:lnTo>
                  <a:pt x="9831" y="12733"/>
                </a:lnTo>
                <a:lnTo>
                  <a:pt x="20640" y="4234"/>
                </a:lnTo>
                <a:lnTo>
                  <a:pt x="34064" y="0"/>
                </a:lnTo>
                <a:lnTo>
                  <a:pt x="49792" y="2160"/>
                </a:lnTo>
                <a:lnTo>
                  <a:pt x="62506" y="8469"/>
                </a:lnTo>
                <a:lnTo>
                  <a:pt x="71685" y="18095"/>
                </a:lnTo>
                <a:lnTo>
                  <a:pt x="76810" y="30207"/>
                </a:lnTo>
                <a:lnTo>
                  <a:pt x="75174" y="46988"/>
                </a:lnTo>
                <a:lnTo>
                  <a:pt x="69633" y="60358"/>
                </a:lnTo>
                <a:lnTo>
                  <a:pt x="60932" y="70054"/>
                </a:lnTo>
                <a:lnTo>
                  <a:pt x="49812" y="75818"/>
                </a:lnTo>
                <a:lnTo>
                  <a:pt x="32352" y="74657"/>
                </a:lnTo>
                <a:lnTo>
                  <a:pt x="5" y="39252"/>
                </a:lnTo>
                <a:lnTo>
                  <a:pt x="0" y="38568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168395" y="3275369"/>
            <a:ext cx="76835" cy="76200"/>
          </a:xfrm>
          <a:custGeom>
            <a:avLst/>
            <a:gdLst/>
            <a:ahLst/>
            <a:cxnLst/>
            <a:rect l="l" t="t" r="r" b="b"/>
            <a:pathLst>
              <a:path w="76835" h="76200">
                <a:moveTo>
                  <a:pt x="34065" y="0"/>
                </a:moveTo>
                <a:lnTo>
                  <a:pt x="20644" y="4234"/>
                </a:lnTo>
                <a:lnTo>
                  <a:pt x="9834" y="12733"/>
                </a:lnTo>
                <a:lnTo>
                  <a:pt x="2623" y="24507"/>
                </a:lnTo>
                <a:lnTo>
                  <a:pt x="0" y="38568"/>
                </a:lnTo>
                <a:lnTo>
                  <a:pt x="5" y="39249"/>
                </a:lnTo>
                <a:lnTo>
                  <a:pt x="32352" y="74657"/>
                </a:lnTo>
                <a:lnTo>
                  <a:pt x="49809" y="75818"/>
                </a:lnTo>
                <a:lnTo>
                  <a:pt x="60927" y="70055"/>
                </a:lnTo>
                <a:lnTo>
                  <a:pt x="69630" y="60358"/>
                </a:lnTo>
                <a:lnTo>
                  <a:pt x="75173" y="46989"/>
                </a:lnTo>
                <a:lnTo>
                  <a:pt x="76810" y="30208"/>
                </a:lnTo>
                <a:lnTo>
                  <a:pt x="71683" y="18096"/>
                </a:lnTo>
                <a:lnTo>
                  <a:pt x="62503" y="8470"/>
                </a:lnTo>
                <a:lnTo>
                  <a:pt x="49790" y="2160"/>
                </a:lnTo>
                <a:lnTo>
                  <a:pt x="3406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168395" y="3275369"/>
            <a:ext cx="76835" cy="76200"/>
          </a:xfrm>
          <a:custGeom>
            <a:avLst/>
            <a:gdLst/>
            <a:ahLst/>
            <a:cxnLst/>
            <a:rect l="l" t="t" r="r" b="b"/>
            <a:pathLst>
              <a:path w="76835" h="76200">
                <a:moveTo>
                  <a:pt x="0" y="38568"/>
                </a:moveTo>
                <a:lnTo>
                  <a:pt x="2623" y="24507"/>
                </a:lnTo>
                <a:lnTo>
                  <a:pt x="9834" y="12733"/>
                </a:lnTo>
                <a:lnTo>
                  <a:pt x="20644" y="4234"/>
                </a:lnTo>
                <a:lnTo>
                  <a:pt x="34065" y="0"/>
                </a:lnTo>
                <a:lnTo>
                  <a:pt x="49790" y="2160"/>
                </a:lnTo>
                <a:lnTo>
                  <a:pt x="62503" y="8470"/>
                </a:lnTo>
                <a:lnTo>
                  <a:pt x="71683" y="18096"/>
                </a:lnTo>
                <a:lnTo>
                  <a:pt x="76810" y="30208"/>
                </a:lnTo>
                <a:lnTo>
                  <a:pt x="75173" y="46989"/>
                </a:lnTo>
                <a:lnTo>
                  <a:pt x="69630" y="60358"/>
                </a:lnTo>
                <a:lnTo>
                  <a:pt x="60927" y="70055"/>
                </a:lnTo>
                <a:lnTo>
                  <a:pt x="49809" y="75818"/>
                </a:lnTo>
                <a:lnTo>
                  <a:pt x="32352" y="74657"/>
                </a:lnTo>
                <a:lnTo>
                  <a:pt x="5" y="39249"/>
                </a:lnTo>
                <a:lnTo>
                  <a:pt x="0" y="38568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279647" y="2802929"/>
            <a:ext cx="76835" cy="76200"/>
          </a:xfrm>
          <a:custGeom>
            <a:avLst/>
            <a:gdLst/>
            <a:ahLst/>
            <a:cxnLst/>
            <a:rect l="l" t="t" r="r" b="b"/>
            <a:pathLst>
              <a:path w="76835" h="76200">
                <a:moveTo>
                  <a:pt x="34065" y="0"/>
                </a:moveTo>
                <a:lnTo>
                  <a:pt x="20644" y="4234"/>
                </a:lnTo>
                <a:lnTo>
                  <a:pt x="9834" y="12733"/>
                </a:lnTo>
                <a:lnTo>
                  <a:pt x="2623" y="24507"/>
                </a:lnTo>
                <a:lnTo>
                  <a:pt x="0" y="38568"/>
                </a:lnTo>
                <a:lnTo>
                  <a:pt x="5" y="39249"/>
                </a:lnTo>
                <a:lnTo>
                  <a:pt x="32352" y="74657"/>
                </a:lnTo>
                <a:lnTo>
                  <a:pt x="49809" y="75818"/>
                </a:lnTo>
                <a:lnTo>
                  <a:pt x="60927" y="70055"/>
                </a:lnTo>
                <a:lnTo>
                  <a:pt x="69630" y="60358"/>
                </a:lnTo>
                <a:lnTo>
                  <a:pt x="75173" y="46989"/>
                </a:lnTo>
                <a:lnTo>
                  <a:pt x="76810" y="30208"/>
                </a:lnTo>
                <a:lnTo>
                  <a:pt x="71683" y="18096"/>
                </a:lnTo>
                <a:lnTo>
                  <a:pt x="62503" y="8470"/>
                </a:lnTo>
                <a:lnTo>
                  <a:pt x="49790" y="2160"/>
                </a:lnTo>
                <a:lnTo>
                  <a:pt x="3406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279647" y="2802929"/>
            <a:ext cx="76835" cy="76200"/>
          </a:xfrm>
          <a:custGeom>
            <a:avLst/>
            <a:gdLst/>
            <a:ahLst/>
            <a:cxnLst/>
            <a:rect l="l" t="t" r="r" b="b"/>
            <a:pathLst>
              <a:path w="76835" h="76200">
                <a:moveTo>
                  <a:pt x="0" y="38568"/>
                </a:moveTo>
                <a:lnTo>
                  <a:pt x="2623" y="24507"/>
                </a:lnTo>
                <a:lnTo>
                  <a:pt x="9834" y="12733"/>
                </a:lnTo>
                <a:lnTo>
                  <a:pt x="20644" y="4234"/>
                </a:lnTo>
                <a:lnTo>
                  <a:pt x="34065" y="0"/>
                </a:lnTo>
                <a:lnTo>
                  <a:pt x="49790" y="2160"/>
                </a:lnTo>
                <a:lnTo>
                  <a:pt x="62503" y="8470"/>
                </a:lnTo>
                <a:lnTo>
                  <a:pt x="71683" y="18096"/>
                </a:lnTo>
                <a:lnTo>
                  <a:pt x="76810" y="30208"/>
                </a:lnTo>
                <a:lnTo>
                  <a:pt x="75173" y="46989"/>
                </a:lnTo>
                <a:lnTo>
                  <a:pt x="69630" y="60358"/>
                </a:lnTo>
                <a:lnTo>
                  <a:pt x="60927" y="70055"/>
                </a:lnTo>
                <a:lnTo>
                  <a:pt x="49809" y="75818"/>
                </a:lnTo>
                <a:lnTo>
                  <a:pt x="32352" y="74657"/>
                </a:lnTo>
                <a:lnTo>
                  <a:pt x="5" y="39249"/>
                </a:lnTo>
                <a:lnTo>
                  <a:pt x="0" y="38568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055619" y="3583217"/>
            <a:ext cx="76835" cy="76200"/>
          </a:xfrm>
          <a:custGeom>
            <a:avLst/>
            <a:gdLst/>
            <a:ahLst/>
            <a:cxnLst/>
            <a:rect l="l" t="t" r="r" b="b"/>
            <a:pathLst>
              <a:path w="76835" h="76200">
                <a:moveTo>
                  <a:pt x="34065" y="0"/>
                </a:moveTo>
                <a:lnTo>
                  <a:pt x="20644" y="4234"/>
                </a:lnTo>
                <a:lnTo>
                  <a:pt x="9834" y="12733"/>
                </a:lnTo>
                <a:lnTo>
                  <a:pt x="2623" y="24507"/>
                </a:lnTo>
                <a:lnTo>
                  <a:pt x="0" y="38568"/>
                </a:lnTo>
                <a:lnTo>
                  <a:pt x="5" y="39249"/>
                </a:lnTo>
                <a:lnTo>
                  <a:pt x="32352" y="74657"/>
                </a:lnTo>
                <a:lnTo>
                  <a:pt x="49809" y="75818"/>
                </a:lnTo>
                <a:lnTo>
                  <a:pt x="60927" y="70055"/>
                </a:lnTo>
                <a:lnTo>
                  <a:pt x="69630" y="60358"/>
                </a:lnTo>
                <a:lnTo>
                  <a:pt x="75173" y="46989"/>
                </a:lnTo>
                <a:lnTo>
                  <a:pt x="76810" y="30208"/>
                </a:lnTo>
                <a:lnTo>
                  <a:pt x="71683" y="18096"/>
                </a:lnTo>
                <a:lnTo>
                  <a:pt x="62503" y="8470"/>
                </a:lnTo>
                <a:lnTo>
                  <a:pt x="49790" y="2160"/>
                </a:lnTo>
                <a:lnTo>
                  <a:pt x="3406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055619" y="3583217"/>
            <a:ext cx="76835" cy="76200"/>
          </a:xfrm>
          <a:custGeom>
            <a:avLst/>
            <a:gdLst/>
            <a:ahLst/>
            <a:cxnLst/>
            <a:rect l="l" t="t" r="r" b="b"/>
            <a:pathLst>
              <a:path w="76835" h="76200">
                <a:moveTo>
                  <a:pt x="0" y="38568"/>
                </a:moveTo>
                <a:lnTo>
                  <a:pt x="2623" y="24507"/>
                </a:lnTo>
                <a:lnTo>
                  <a:pt x="9834" y="12733"/>
                </a:lnTo>
                <a:lnTo>
                  <a:pt x="20644" y="4234"/>
                </a:lnTo>
                <a:lnTo>
                  <a:pt x="34065" y="0"/>
                </a:lnTo>
                <a:lnTo>
                  <a:pt x="49790" y="2160"/>
                </a:lnTo>
                <a:lnTo>
                  <a:pt x="62503" y="8470"/>
                </a:lnTo>
                <a:lnTo>
                  <a:pt x="71683" y="18096"/>
                </a:lnTo>
                <a:lnTo>
                  <a:pt x="76810" y="30208"/>
                </a:lnTo>
                <a:lnTo>
                  <a:pt x="75173" y="46989"/>
                </a:lnTo>
                <a:lnTo>
                  <a:pt x="69630" y="60358"/>
                </a:lnTo>
                <a:lnTo>
                  <a:pt x="60927" y="70055"/>
                </a:lnTo>
                <a:lnTo>
                  <a:pt x="49809" y="75818"/>
                </a:lnTo>
                <a:lnTo>
                  <a:pt x="32352" y="74657"/>
                </a:lnTo>
                <a:lnTo>
                  <a:pt x="5" y="39249"/>
                </a:lnTo>
                <a:lnTo>
                  <a:pt x="0" y="38568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726179" y="3331838"/>
            <a:ext cx="76835" cy="76835"/>
          </a:xfrm>
          <a:custGeom>
            <a:avLst/>
            <a:gdLst/>
            <a:ahLst/>
            <a:cxnLst/>
            <a:rect l="l" t="t" r="r" b="b"/>
            <a:pathLst>
              <a:path w="76835" h="76835">
                <a:moveTo>
                  <a:pt x="33505" y="0"/>
                </a:moveTo>
                <a:lnTo>
                  <a:pt x="20286" y="4444"/>
                </a:lnTo>
                <a:lnTo>
                  <a:pt x="9655" y="13123"/>
                </a:lnTo>
                <a:lnTo>
                  <a:pt x="2573" y="25053"/>
                </a:lnTo>
                <a:lnTo>
                  <a:pt x="0" y="39249"/>
                </a:lnTo>
                <a:lnTo>
                  <a:pt x="64" y="41539"/>
                </a:lnTo>
                <a:lnTo>
                  <a:pt x="33343" y="75918"/>
                </a:lnTo>
                <a:lnTo>
                  <a:pt x="50952" y="76840"/>
                </a:lnTo>
                <a:lnTo>
                  <a:pt x="61627" y="70714"/>
                </a:lnTo>
                <a:lnTo>
                  <a:pt x="69929" y="60703"/>
                </a:lnTo>
                <a:lnTo>
                  <a:pt x="75156" y="47015"/>
                </a:lnTo>
                <a:lnTo>
                  <a:pt x="76606" y="29860"/>
                </a:lnTo>
                <a:lnTo>
                  <a:pt x="71295" y="17839"/>
                </a:lnTo>
                <a:lnTo>
                  <a:pt x="62032" y="8312"/>
                </a:lnTo>
                <a:lnTo>
                  <a:pt x="49281" y="2094"/>
                </a:lnTo>
                <a:lnTo>
                  <a:pt x="3350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726179" y="3331838"/>
            <a:ext cx="76835" cy="76835"/>
          </a:xfrm>
          <a:custGeom>
            <a:avLst/>
            <a:gdLst/>
            <a:ahLst/>
            <a:cxnLst/>
            <a:rect l="l" t="t" r="r" b="b"/>
            <a:pathLst>
              <a:path w="76835" h="76835">
                <a:moveTo>
                  <a:pt x="0" y="39249"/>
                </a:moveTo>
                <a:lnTo>
                  <a:pt x="2573" y="25053"/>
                </a:lnTo>
                <a:lnTo>
                  <a:pt x="9655" y="13123"/>
                </a:lnTo>
                <a:lnTo>
                  <a:pt x="20286" y="4444"/>
                </a:lnTo>
                <a:lnTo>
                  <a:pt x="33505" y="0"/>
                </a:lnTo>
                <a:lnTo>
                  <a:pt x="49281" y="2094"/>
                </a:lnTo>
                <a:lnTo>
                  <a:pt x="62032" y="8312"/>
                </a:lnTo>
                <a:lnTo>
                  <a:pt x="71295" y="17839"/>
                </a:lnTo>
                <a:lnTo>
                  <a:pt x="76606" y="29860"/>
                </a:lnTo>
                <a:lnTo>
                  <a:pt x="75156" y="47015"/>
                </a:lnTo>
                <a:lnTo>
                  <a:pt x="69929" y="60703"/>
                </a:lnTo>
                <a:lnTo>
                  <a:pt x="61627" y="70714"/>
                </a:lnTo>
                <a:lnTo>
                  <a:pt x="50952" y="76840"/>
                </a:lnTo>
                <a:lnTo>
                  <a:pt x="33343" y="75918"/>
                </a:lnTo>
                <a:lnTo>
                  <a:pt x="64" y="41539"/>
                </a:lnTo>
                <a:lnTo>
                  <a:pt x="0" y="39249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669791" y="3052865"/>
            <a:ext cx="76835" cy="76200"/>
          </a:xfrm>
          <a:custGeom>
            <a:avLst/>
            <a:gdLst/>
            <a:ahLst/>
            <a:cxnLst/>
            <a:rect l="l" t="t" r="r" b="b"/>
            <a:pathLst>
              <a:path w="76835" h="76200">
                <a:moveTo>
                  <a:pt x="34065" y="0"/>
                </a:moveTo>
                <a:lnTo>
                  <a:pt x="20644" y="4234"/>
                </a:lnTo>
                <a:lnTo>
                  <a:pt x="9834" y="12733"/>
                </a:lnTo>
                <a:lnTo>
                  <a:pt x="2623" y="24507"/>
                </a:lnTo>
                <a:lnTo>
                  <a:pt x="0" y="38568"/>
                </a:lnTo>
                <a:lnTo>
                  <a:pt x="5" y="39249"/>
                </a:lnTo>
                <a:lnTo>
                  <a:pt x="32352" y="74657"/>
                </a:lnTo>
                <a:lnTo>
                  <a:pt x="49809" y="75818"/>
                </a:lnTo>
                <a:lnTo>
                  <a:pt x="60927" y="70055"/>
                </a:lnTo>
                <a:lnTo>
                  <a:pt x="69630" y="60358"/>
                </a:lnTo>
                <a:lnTo>
                  <a:pt x="75173" y="46989"/>
                </a:lnTo>
                <a:lnTo>
                  <a:pt x="76810" y="30208"/>
                </a:lnTo>
                <a:lnTo>
                  <a:pt x="71683" y="18096"/>
                </a:lnTo>
                <a:lnTo>
                  <a:pt x="62503" y="8470"/>
                </a:lnTo>
                <a:lnTo>
                  <a:pt x="49790" y="2160"/>
                </a:lnTo>
                <a:lnTo>
                  <a:pt x="3406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669791" y="3052865"/>
            <a:ext cx="76835" cy="76200"/>
          </a:xfrm>
          <a:custGeom>
            <a:avLst/>
            <a:gdLst/>
            <a:ahLst/>
            <a:cxnLst/>
            <a:rect l="l" t="t" r="r" b="b"/>
            <a:pathLst>
              <a:path w="76835" h="76200">
                <a:moveTo>
                  <a:pt x="0" y="38568"/>
                </a:moveTo>
                <a:lnTo>
                  <a:pt x="2623" y="24507"/>
                </a:lnTo>
                <a:lnTo>
                  <a:pt x="9834" y="12733"/>
                </a:lnTo>
                <a:lnTo>
                  <a:pt x="20644" y="4234"/>
                </a:lnTo>
                <a:lnTo>
                  <a:pt x="34065" y="0"/>
                </a:lnTo>
                <a:lnTo>
                  <a:pt x="49790" y="2160"/>
                </a:lnTo>
                <a:lnTo>
                  <a:pt x="62503" y="8470"/>
                </a:lnTo>
                <a:lnTo>
                  <a:pt x="71683" y="18096"/>
                </a:lnTo>
                <a:lnTo>
                  <a:pt x="76810" y="30208"/>
                </a:lnTo>
                <a:lnTo>
                  <a:pt x="75173" y="46989"/>
                </a:lnTo>
                <a:lnTo>
                  <a:pt x="69630" y="60358"/>
                </a:lnTo>
                <a:lnTo>
                  <a:pt x="60927" y="70055"/>
                </a:lnTo>
                <a:lnTo>
                  <a:pt x="49809" y="75818"/>
                </a:lnTo>
                <a:lnTo>
                  <a:pt x="32352" y="74657"/>
                </a:lnTo>
                <a:lnTo>
                  <a:pt x="5" y="39249"/>
                </a:lnTo>
                <a:lnTo>
                  <a:pt x="0" y="38568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614927" y="3610649"/>
            <a:ext cx="76835" cy="76200"/>
          </a:xfrm>
          <a:custGeom>
            <a:avLst/>
            <a:gdLst/>
            <a:ahLst/>
            <a:cxnLst/>
            <a:rect l="l" t="t" r="r" b="b"/>
            <a:pathLst>
              <a:path w="76835" h="76200">
                <a:moveTo>
                  <a:pt x="34065" y="0"/>
                </a:moveTo>
                <a:lnTo>
                  <a:pt x="20644" y="4234"/>
                </a:lnTo>
                <a:lnTo>
                  <a:pt x="9834" y="12733"/>
                </a:lnTo>
                <a:lnTo>
                  <a:pt x="2623" y="24507"/>
                </a:lnTo>
                <a:lnTo>
                  <a:pt x="0" y="38568"/>
                </a:lnTo>
                <a:lnTo>
                  <a:pt x="5" y="39249"/>
                </a:lnTo>
                <a:lnTo>
                  <a:pt x="32352" y="74657"/>
                </a:lnTo>
                <a:lnTo>
                  <a:pt x="49809" y="75818"/>
                </a:lnTo>
                <a:lnTo>
                  <a:pt x="60927" y="70055"/>
                </a:lnTo>
                <a:lnTo>
                  <a:pt x="69630" y="60358"/>
                </a:lnTo>
                <a:lnTo>
                  <a:pt x="75173" y="46989"/>
                </a:lnTo>
                <a:lnTo>
                  <a:pt x="76810" y="30208"/>
                </a:lnTo>
                <a:lnTo>
                  <a:pt x="71683" y="18096"/>
                </a:lnTo>
                <a:lnTo>
                  <a:pt x="62503" y="8470"/>
                </a:lnTo>
                <a:lnTo>
                  <a:pt x="49790" y="2160"/>
                </a:lnTo>
                <a:lnTo>
                  <a:pt x="3406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614927" y="3610649"/>
            <a:ext cx="76835" cy="76200"/>
          </a:xfrm>
          <a:custGeom>
            <a:avLst/>
            <a:gdLst/>
            <a:ahLst/>
            <a:cxnLst/>
            <a:rect l="l" t="t" r="r" b="b"/>
            <a:pathLst>
              <a:path w="76835" h="76200">
                <a:moveTo>
                  <a:pt x="0" y="38568"/>
                </a:moveTo>
                <a:lnTo>
                  <a:pt x="2623" y="24507"/>
                </a:lnTo>
                <a:lnTo>
                  <a:pt x="9834" y="12733"/>
                </a:lnTo>
                <a:lnTo>
                  <a:pt x="20644" y="4234"/>
                </a:lnTo>
                <a:lnTo>
                  <a:pt x="34065" y="0"/>
                </a:lnTo>
                <a:lnTo>
                  <a:pt x="49790" y="2160"/>
                </a:lnTo>
                <a:lnTo>
                  <a:pt x="62503" y="8470"/>
                </a:lnTo>
                <a:lnTo>
                  <a:pt x="71683" y="18096"/>
                </a:lnTo>
                <a:lnTo>
                  <a:pt x="76810" y="30208"/>
                </a:lnTo>
                <a:lnTo>
                  <a:pt x="75173" y="46989"/>
                </a:lnTo>
                <a:lnTo>
                  <a:pt x="69630" y="60358"/>
                </a:lnTo>
                <a:lnTo>
                  <a:pt x="60927" y="70055"/>
                </a:lnTo>
                <a:lnTo>
                  <a:pt x="49809" y="75818"/>
                </a:lnTo>
                <a:lnTo>
                  <a:pt x="32352" y="74657"/>
                </a:lnTo>
                <a:lnTo>
                  <a:pt x="5" y="39249"/>
                </a:lnTo>
                <a:lnTo>
                  <a:pt x="0" y="38568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172711" y="3528353"/>
            <a:ext cx="76835" cy="76200"/>
          </a:xfrm>
          <a:custGeom>
            <a:avLst/>
            <a:gdLst/>
            <a:ahLst/>
            <a:cxnLst/>
            <a:rect l="l" t="t" r="r" b="b"/>
            <a:pathLst>
              <a:path w="76835" h="76200">
                <a:moveTo>
                  <a:pt x="34065" y="0"/>
                </a:moveTo>
                <a:lnTo>
                  <a:pt x="20644" y="4234"/>
                </a:lnTo>
                <a:lnTo>
                  <a:pt x="9834" y="12733"/>
                </a:lnTo>
                <a:lnTo>
                  <a:pt x="2623" y="24507"/>
                </a:lnTo>
                <a:lnTo>
                  <a:pt x="0" y="38568"/>
                </a:lnTo>
                <a:lnTo>
                  <a:pt x="5" y="39249"/>
                </a:lnTo>
                <a:lnTo>
                  <a:pt x="32352" y="74657"/>
                </a:lnTo>
                <a:lnTo>
                  <a:pt x="49809" y="75818"/>
                </a:lnTo>
                <a:lnTo>
                  <a:pt x="60927" y="70055"/>
                </a:lnTo>
                <a:lnTo>
                  <a:pt x="69630" y="60358"/>
                </a:lnTo>
                <a:lnTo>
                  <a:pt x="75173" y="46989"/>
                </a:lnTo>
                <a:lnTo>
                  <a:pt x="76810" y="30208"/>
                </a:lnTo>
                <a:lnTo>
                  <a:pt x="71683" y="18096"/>
                </a:lnTo>
                <a:lnTo>
                  <a:pt x="62503" y="8470"/>
                </a:lnTo>
                <a:lnTo>
                  <a:pt x="49790" y="2160"/>
                </a:lnTo>
                <a:lnTo>
                  <a:pt x="3406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172711" y="3528353"/>
            <a:ext cx="76835" cy="76200"/>
          </a:xfrm>
          <a:custGeom>
            <a:avLst/>
            <a:gdLst/>
            <a:ahLst/>
            <a:cxnLst/>
            <a:rect l="l" t="t" r="r" b="b"/>
            <a:pathLst>
              <a:path w="76835" h="76200">
                <a:moveTo>
                  <a:pt x="0" y="38568"/>
                </a:moveTo>
                <a:lnTo>
                  <a:pt x="2623" y="24507"/>
                </a:lnTo>
                <a:lnTo>
                  <a:pt x="9834" y="12733"/>
                </a:lnTo>
                <a:lnTo>
                  <a:pt x="20644" y="4234"/>
                </a:lnTo>
                <a:lnTo>
                  <a:pt x="34065" y="0"/>
                </a:lnTo>
                <a:lnTo>
                  <a:pt x="49790" y="2160"/>
                </a:lnTo>
                <a:lnTo>
                  <a:pt x="62503" y="8470"/>
                </a:lnTo>
                <a:lnTo>
                  <a:pt x="71683" y="18096"/>
                </a:lnTo>
                <a:lnTo>
                  <a:pt x="76810" y="30208"/>
                </a:lnTo>
                <a:lnTo>
                  <a:pt x="75173" y="46989"/>
                </a:lnTo>
                <a:lnTo>
                  <a:pt x="69630" y="60358"/>
                </a:lnTo>
                <a:lnTo>
                  <a:pt x="60927" y="70055"/>
                </a:lnTo>
                <a:lnTo>
                  <a:pt x="49809" y="75818"/>
                </a:lnTo>
                <a:lnTo>
                  <a:pt x="32352" y="74657"/>
                </a:lnTo>
                <a:lnTo>
                  <a:pt x="5" y="39249"/>
                </a:lnTo>
                <a:lnTo>
                  <a:pt x="0" y="38568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143755" y="3220505"/>
            <a:ext cx="76835" cy="76200"/>
          </a:xfrm>
          <a:custGeom>
            <a:avLst/>
            <a:gdLst/>
            <a:ahLst/>
            <a:cxnLst/>
            <a:rect l="l" t="t" r="r" b="b"/>
            <a:pathLst>
              <a:path w="76835" h="76200">
                <a:moveTo>
                  <a:pt x="34065" y="0"/>
                </a:moveTo>
                <a:lnTo>
                  <a:pt x="20644" y="4234"/>
                </a:lnTo>
                <a:lnTo>
                  <a:pt x="9834" y="12733"/>
                </a:lnTo>
                <a:lnTo>
                  <a:pt x="2623" y="24507"/>
                </a:lnTo>
                <a:lnTo>
                  <a:pt x="0" y="38568"/>
                </a:lnTo>
                <a:lnTo>
                  <a:pt x="5" y="39249"/>
                </a:lnTo>
                <a:lnTo>
                  <a:pt x="32352" y="74657"/>
                </a:lnTo>
                <a:lnTo>
                  <a:pt x="49809" y="75818"/>
                </a:lnTo>
                <a:lnTo>
                  <a:pt x="60927" y="70055"/>
                </a:lnTo>
                <a:lnTo>
                  <a:pt x="69630" y="60358"/>
                </a:lnTo>
                <a:lnTo>
                  <a:pt x="75173" y="46989"/>
                </a:lnTo>
                <a:lnTo>
                  <a:pt x="76810" y="30208"/>
                </a:lnTo>
                <a:lnTo>
                  <a:pt x="71683" y="18096"/>
                </a:lnTo>
                <a:lnTo>
                  <a:pt x="62503" y="8470"/>
                </a:lnTo>
                <a:lnTo>
                  <a:pt x="49790" y="2160"/>
                </a:lnTo>
                <a:lnTo>
                  <a:pt x="3406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143755" y="3220505"/>
            <a:ext cx="76835" cy="76200"/>
          </a:xfrm>
          <a:custGeom>
            <a:avLst/>
            <a:gdLst/>
            <a:ahLst/>
            <a:cxnLst/>
            <a:rect l="l" t="t" r="r" b="b"/>
            <a:pathLst>
              <a:path w="76835" h="76200">
                <a:moveTo>
                  <a:pt x="0" y="38568"/>
                </a:moveTo>
                <a:lnTo>
                  <a:pt x="2623" y="24507"/>
                </a:lnTo>
                <a:lnTo>
                  <a:pt x="9834" y="12733"/>
                </a:lnTo>
                <a:lnTo>
                  <a:pt x="20644" y="4234"/>
                </a:lnTo>
                <a:lnTo>
                  <a:pt x="34065" y="0"/>
                </a:lnTo>
                <a:lnTo>
                  <a:pt x="49790" y="2160"/>
                </a:lnTo>
                <a:lnTo>
                  <a:pt x="62503" y="8470"/>
                </a:lnTo>
                <a:lnTo>
                  <a:pt x="71683" y="18096"/>
                </a:lnTo>
                <a:lnTo>
                  <a:pt x="76810" y="30208"/>
                </a:lnTo>
                <a:lnTo>
                  <a:pt x="75173" y="46989"/>
                </a:lnTo>
                <a:lnTo>
                  <a:pt x="69630" y="60358"/>
                </a:lnTo>
                <a:lnTo>
                  <a:pt x="60927" y="70055"/>
                </a:lnTo>
                <a:lnTo>
                  <a:pt x="49809" y="75818"/>
                </a:lnTo>
                <a:lnTo>
                  <a:pt x="32352" y="74657"/>
                </a:lnTo>
                <a:lnTo>
                  <a:pt x="5" y="39249"/>
                </a:lnTo>
                <a:lnTo>
                  <a:pt x="0" y="38568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003547" y="2802929"/>
            <a:ext cx="76835" cy="76200"/>
          </a:xfrm>
          <a:custGeom>
            <a:avLst/>
            <a:gdLst/>
            <a:ahLst/>
            <a:cxnLst/>
            <a:rect l="l" t="t" r="r" b="b"/>
            <a:pathLst>
              <a:path w="76835" h="76200">
                <a:moveTo>
                  <a:pt x="34065" y="0"/>
                </a:moveTo>
                <a:lnTo>
                  <a:pt x="20644" y="4234"/>
                </a:lnTo>
                <a:lnTo>
                  <a:pt x="9834" y="12733"/>
                </a:lnTo>
                <a:lnTo>
                  <a:pt x="2623" y="24507"/>
                </a:lnTo>
                <a:lnTo>
                  <a:pt x="0" y="38568"/>
                </a:lnTo>
                <a:lnTo>
                  <a:pt x="5" y="39249"/>
                </a:lnTo>
                <a:lnTo>
                  <a:pt x="32352" y="74657"/>
                </a:lnTo>
                <a:lnTo>
                  <a:pt x="49809" y="75818"/>
                </a:lnTo>
                <a:lnTo>
                  <a:pt x="60927" y="70055"/>
                </a:lnTo>
                <a:lnTo>
                  <a:pt x="69630" y="60358"/>
                </a:lnTo>
                <a:lnTo>
                  <a:pt x="75173" y="46989"/>
                </a:lnTo>
                <a:lnTo>
                  <a:pt x="76810" y="30208"/>
                </a:lnTo>
                <a:lnTo>
                  <a:pt x="71683" y="18096"/>
                </a:lnTo>
                <a:lnTo>
                  <a:pt x="62503" y="8470"/>
                </a:lnTo>
                <a:lnTo>
                  <a:pt x="49790" y="2160"/>
                </a:lnTo>
                <a:lnTo>
                  <a:pt x="3406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003547" y="2802929"/>
            <a:ext cx="76835" cy="76200"/>
          </a:xfrm>
          <a:custGeom>
            <a:avLst/>
            <a:gdLst/>
            <a:ahLst/>
            <a:cxnLst/>
            <a:rect l="l" t="t" r="r" b="b"/>
            <a:pathLst>
              <a:path w="76835" h="76200">
                <a:moveTo>
                  <a:pt x="0" y="38568"/>
                </a:moveTo>
                <a:lnTo>
                  <a:pt x="2623" y="24507"/>
                </a:lnTo>
                <a:lnTo>
                  <a:pt x="9834" y="12733"/>
                </a:lnTo>
                <a:lnTo>
                  <a:pt x="20644" y="4234"/>
                </a:lnTo>
                <a:lnTo>
                  <a:pt x="34065" y="0"/>
                </a:lnTo>
                <a:lnTo>
                  <a:pt x="49790" y="2160"/>
                </a:lnTo>
                <a:lnTo>
                  <a:pt x="62503" y="8470"/>
                </a:lnTo>
                <a:lnTo>
                  <a:pt x="71683" y="18096"/>
                </a:lnTo>
                <a:lnTo>
                  <a:pt x="76810" y="30208"/>
                </a:lnTo>
                <a:lnTo>
                  <a:pt x="75173" y="46989"/>
                </a:lnTo>
                <a:lnTo>
                  <a:pt x="69630" y="60358"/>
                </a:lnTo>
                <a:lnTo>
                  <a:pt x="60927" y="70055"/>
                </a:lnTo>
                <a:lnTo>
                  <a:pt x="49809" y="75818"/>
                </a:lnTo>
                <a:lnTo>
                  <a:pt x="32352" y="74657"/>
                </a:lnTo>
                <a:lnTo>
                  <a:pt x="5" y="39249"/>
                </a:lnTo>
                <a:lnTo>
                  <a:pt x="0" y="38568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479035" y="2969045"/>
            <a:ext cx="76835" cy="76200"/>
          </a:xfrm>
          <a:custGeom>
            <a:avLst/>
            <a:gdLst/>
            <a:ahLst/>
            <a:cxnLst/>
            <a:rect l="l" t="t" r="r" b="b"/>
            <a:pathLst>
              <a:path w="76835" h="76200">
                <a:moveTo>
                  <a:pt x="34065" y="0"/>
                </a:moveTo>
                <a:lnTo>
                  <a:pt x="20644" y="4234"/>
                </a:lnTo>
                <a:lnTo>
                  <a:pt x="9834" y="12733"/>
                </a:lnTo>
                <a:lnTo>
                  <a:pt x="2623" y="24507"/>
                </a:lnTo>
                <a:lnTo>
                  <a:pt x="0" y="38568"/>
                </a:lnTo>
                <a:lnTo>
                  <a:pt x="5" y="39249"/>
                </a:lnTo>
                <a:lnTo>
                  <a:pt x="32352" y="74657"/>
                </a:lnTo>
                <a:lnTo>
                  <a:pt x="49809" y="75818"/>
                </a:lnTo>
                <a:lnTo>
                  <a:pt x="60927" y="70055"/>
                </a:lnTo>
                <a:lnTo>
                  <a:pt x="69630" y="60358"/>
                </a:lnTo>
                <a:lnTo>
                  <a:pt x="75173" y="46989"/>
                </a:lnTo>
                <a:lnTo>
                  <a:pt x="76810" y="30208"/>
                </a:lnTo>
                <a:lnTo>
                  <a:pt x="71683" y="18096"/>
                </a:lnTo>
                <a:lnTo>
                  <a:pt x="62503" y="8470"/>
                </a:lnTo>
                <a:lnTo>
                  <a:pt x="49790" y="2160"/>
                </a:lnTo>
                <a:lnTo>
                  <a:pt x="3406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479035" y="2969045"/>
            <a:ext cx="76835" cy="76200"/>
          </a:xfrm>
          <a:custGeom>
            <a:avLst/>
            <a:gdLst/>
            <a:ahLst/>
            <a:cxnLst/>
            <a:rect l="l" t="t" r="r" b="b"/>
            <a:pathLst>
              <a:path w="76835" h="76200">
                <a:moveTo>
                  <a:pt x="0" y="38568"/>
                </a:moveTo>
                <a:lnTo>
                  <a:pt x="2623" y="24507"/>
                </a:lnTo>
                <a:lnTo>
                  <a:pt x="9834" y="12733"/>
                </a:lnTo>
                <a:lnTo>
                  <a:pt x="20644" y="4234"/>
                </a:lnTo>
                <a:lnTo>
                  <a:pt x="34065" y="0"/>
                </a:lnTo>
                <a:lnTo>
                  <a:pt x="49790" y="2160"/>
                </a:lnTo>
                <a:lnTo>
                  <a:pt x="62503" y="8470"/>
                </a:lnTo>
                <a:lnTo>
                  <a:pt x="71683" y="18096"/>
                </a:lnTo>
                <a:lnTo>
                  <a:pt x="76810" y="30208"/>
                </a:lnTo>
                <a:lnTo>
                  <a:pt x="75173" y="46989"/>
                </a:lnTo>
                <a:lnTo>
                  <a:pt x="69630" y="60358"/>
                </a:lnTo>
                <a:lnTo>
                  <a:pt x="60927" y="70055"/>
                </a:lnTo>
                <a:lnTo>
                  <a:pt x="49809" y="75818"/>
                </a:lnTo>
                <a:lnTo>
                  <a:pt x="32352" y="74657"/>
                </a:lnTo>
                <a:lnTo>
                  <a:pt x="5" y="39249"/>
                </a:lnTo>
                <a:lnTo>
                  <a:pt x="0" y="38568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674107" y="3276893"/>
            <a:ext cx="76835" cy="76200"/>
          </a:xfrm>
          <a:custGeom>
            <a:avLst/>
            <a:gdLst/>
            <a:ahLst/>
            <a:cxnLst/>
            <a:rect l="l" t="t" r="r" b="b"/>
            <a:pathLst>
              <a:path w="76835" h="76200">
                <a:moveTo>
                  <a:pt x="34065" y="0"/>
                </a:moveTo>
                <a:lnTo>
                  <a:pt x="20644" y="4234"/>
                </a:lnTo>
                <a:lnTo>
                  <a:pt x="9834" y="12733"/>
                </a:lnTo>
                <a:lnTo>
                  <a:pt x="2623" y="24507"/>
                </a:lnTo>
                <a:lnTo>
                  <a:pt x="0" y="38568"/>
                </a:lnTo>
                <a:lnTo>
                  <a:pt x="5" y="39249"/>
                </a:lnTo>
                <a:lnTo>
                  <a:pt x="32352" y="74657"/>
                </a:lnTo>
                <a:lnTo>
                  <a:pt x="49809" y="75818"/>
                </a:lnTo>
                <a:lnTo>
                  <a:pt x="60927" y="70055"/>
                </a:lnTo>
                <a:lnTo>
                  <a:pt x="69630" y="60358"/>
                </a:lnTo>
                <a:lnTo>
                  <a:pt x="75173" y="46989"/>
                </a:lnTo>
                <a:lnTo>
                  <a:pt x="76810" y="30208"/>
                </a:lnTo>
                <a:lnTo>
                  <a:pt x="71683" y="18096"/>
                </a:lnTo>
                <a:lnTo>
                  <a:pt x="62503" y="8470"/>
                </a:lnTo>
                <a:lnTo>
                  <a:pt x="49790" y="2160"/>
                </a:lnTo>
                <a:lnTo>
                  <a:pt x="3406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674107" y="3276893"/>
            <a:ext cx="76835" cy="76200"/>
          </a:xfrm>
          <a:custGeom>
            <a:avLst/>
            <a:gdLst/>
            <a:ahLst/>
            <a:cxnLst/>
            <a:rect l="l" t="t" r="r" b="b"/>
            <a:pathLst>
              <a:path w="76835" h="76200">
                <a:moveTo>
                  <a:pt x="0" y="38568"/>
                </a:moveTo>
                <a:lnTo>
                  <a:pt x="2623" y="24507"/>
                </a:lnTo>
                <a:lnTo>
                  <a:pt x="9834" y="12733"/>
                </a:lnTo>
                <a:lnTo>
                  <a:pt x="20644" y="4234"/>
                </a:lnTo>
                <a:lnTo>
                  <a:pt x="34065" y="0"/>
                </a:lnTo>
                <a:lnTo>
                  <a:pt x="49790" y="2160"/>
                </a:lnTo>
                <a:lnTo>
                  <a:pt x="62503" y="8470"/>
                </a:lnTo>
                <a:lnTo>
                  <a:pt x="71683" y="18096"/>
                </a:lnTo>
                <a:lnTo>
                  <a:pt x="76810" y="30208"/>
                </a:lnTo>
                <a:lnTo>
                  <a:pt x="75173" y="46989"/>
                </a:lnTo>
                <a:lnTo>
                  <a:pt x="69630" y="60358"/>
                </a:lnTo>
                <a:lnTo>
                  <a:pt x="60927" y="70055"/>
                </a:lnTo>
                <a:lnTo>
                  <a:pt x="49809" y="75818"/>
                </a:lnTo>
                <a:lnTo>
                  <a:pt x="32352" y="74657"/>
                </a:lnTo>
                <a:lnTo>
                  <a:pt x="5" y="39249"/>
                </a:lnTo>
                <a:lnTo>
                  <a:pt x="0" y="38568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614927" y="3610649"/>
            <a:ext cx="76835" cy="76200"/>
          </a:xfrm>
          <a:custGeom>
            <a:avLst/>
            <a:gdLst/>
            <a:ahLst/>
            <a:cxnLst/>
            <a:rect l="l" t="t" r="r" b="b"/>
            <a:pathLst>
              <a:path w="76835" h="76200">
                <a:moveTo>
                  <a:pt x="34065" y="0"/>
                </a:moveTo>
                <a:lnTo>
                  <a:pt x="20644" y="4234"/>
                </a:lnTo>
                <a:lnTo>
                  <a:pt x="9834" y="12733"/>
                </a:lnTo>
                <a:lnTo>
                  <a:pt x="2623" y="24507"/>
                </a:lnTo>
                <a:lnTo>
                  <a:pt x="0" y="38568"/>
                </a:lnTo>
                <a:lnTo>
                  <a:pt x="5" y="39249"/>
                </a:lnTo>
                <a:lnTo>
                  <a:pt x="32352" y="74657"/>
                </a:lnTo>
                <a:lnTo>
                  <a:pt x="49809" y="75818"/>
                </a:lnTo>
                <a:lnTo>
                  <a:pt x="60927" y="70055"/>
                </a:lnTo>
                <a:lnTo>
                  <a:pt x="69630" y="60358"/>
                </a:lnTo>
                <a:lnTo>
                  <a:pt x="75173" y="46989"/>
                </a:lnTo>
                <a:lnTo>
                  <a:pt x="76810" y="30208"/>
                </a:lnTo>
                <a:lnTo>
                  <a:pt x="71683" y="18096"/>
                </a:lnTo>
                <a:lnTo>
                  <a:pt x="62503" y="8470"/>
                </a:lnTo>
                <a:lnTo>
                  <a:pt x="49790" y="2160"/>
                </a:lnTo>
                <a:lnTo>
                  <a:pt x="3406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614927" y="3610649"/>
            <a:ext cx="76835" cy="76200"/>
          </a:xfrm>
          <a:custGeom>
            <a:avLst/>
            <a:gdLst/>
            <a:ahLst/>
            <a:cxnLst/>
            <a:rect l="l" t="t" r="r" b="b"/>
            <a:pathLst>
              <a:path w="76835" h="76200">
                <a:moveTo>
                  <a:pt x="0" y="38568"/>
                </a:moveTo>
                <a:lnTo>
                  <a:pt x="2623" y="24507"/>
                </a:lnTo>
                <a:lnTo>
                  <a:pt x="9834" y="12733"/>
                </a:lnTo>
                <a:lnTo>
                  <a:pt x="20644" y="4234"/>
                </a:lnTo>
                <a:lnTo>
                  <a:pt x="34065" y="0"/>
                </a:lnTo>
                <a:lnTo>
                  <a:pt x="49790" y="2160"/>
                </a:lnTo>
                <a:lnTo>
                  <a:pt x="62503" y="8470"/>
                </a:lnTo>
                <a:lnTo>
                  <a:pt x="71683" y="18096"/>
                </a:lnTo>
                <a:lnTo>
                  <a:pt x="76810" y="30208"/>
                </a:lnTo>
                <a:lnTo>
                  <a:pt x="75173" y="46989"/>
                </a:lnTo>
                <a:lnTo>
                  <a:pt x="69630" y="60358"/>
                </a:lnTo>
                <a:lnTo>
                  <a:pt x="60927" y="70055"/>
                </a:lnTo>
                <a:lnTo>
                  <a:pt x="49809" y="75818"/>
                </a:lnTo>
                <a:lnTo>
                  <a:pt x="32352" y="74657"/>
                </a:lnTo>
                <a:lnTo>
                  <a:pt x="5" y="39249"/>
                </a:lnTo>
                <a:lnTo>
                  <a:pt x="0" y="38568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340863" y="3313176"/>
            <a:ext cx="297180" cy="55880"/>
          </a:xfrm>
          <a:custGeom>
            <a:avLst/>
            <a:gdLst/>
            <a:ahLst/>
            <a:cxnLst/>
            <a:rect l="l" t="t" r="r" b="b"/>
            <a:pathLst>
              <a:path w="297180" h="55879">
                <a:moveTo>
                  <a:pt x="0" y="0"/>
                </a:moveTo>
                <a:lnTo>
                  <a:pt x="296930" y="55504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703575" y="3090672"/>
            <a:ext cx="168275" cy="250825"/>
          </a:xfrm>
          <a:custGeom>
            <a:avLst/>
            <a:gdLst/>
            <a:ahLst/>
            <a:cxnLst/>
            <a:rect l="l" t="t" r="r" b="b"/>
            <a:pathLst>
              <a:path w="168275" h="250825">
                <a:moveTo>
                  <a:pt x="0" y="250819"/>
                </a:moveTo>
                <a:lnTo>
                  <a:pt x="168270" y="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927603" y="2840736"/>
            <a:ext cx="353060" cy="195580"/>
          </a:xfrm>
          <a:custGeom>
            <a:avLst/>
            <a:gdLst/>
            <a:ahLst/>
            <a:cxnLst/>
            <a:rect l="l" t="t" r="r" b="b"/>
            <a:pathLst>
              <a:path w="353060" h="195580">
                <a:moveTo>
                  <a:pt x="0" y="195193"/>
                </a:moveTo>
                <a:lnTo>
                  <a:pt x="352440" y="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355847" y="2840736"/>
            <a:ext cx="647700" cy="1905"/>
          </a:xfrm>
          <a:custGeom>
            <a:avLst/>
            <a:gdLst/>
            <a:ahLst/>
            <a:cxnLst/>
            <a:rect l="l" t="t" r="r" b="b"/>
            <a:pathLst>
              <a:path w="647700" h="1905">
                <a:moveTo>
                  <a:pt x="0" y="0"/>
                </a:moveTo>
                <a:lnTo>
                  <a:pt x="647699" y="1523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681983" y="2866644"/>
            <a:ext cx="335280" cy="250825"/>
          </a:xfrm>
          <a:custGeom>
            <a:avLst/>
            <a:gdLst/>
            <a:ahLst/>
            <a:cxnLst/>
            <a:rect l="l" t="t" r="r" b="b"/>
            <a:pathLst>
              <a:path w="335279" h="250825">
                <a:moveTo>
                  <a:pt x="0" y="250819"/>
                </a:moveTo>
                <a:lnTo>
                  <a:pt x="335036" y="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345179" y="2866644"/>
            <a:ext cx="401955" cy="224154"/>
          </a:xfrm>
          <a:custGeom>
            <a:avLst/>
            <a:gdLst/>
            <a:ahLst/>
            <a:cxnLst/>
            <a:rect l="l" t="t" r="r" b="b"/>
            <a:pathLst>
              <a:path w="401954" h="224155">
                <a:moveTo>
                  <a:pt x="0" y="0"/>
                </a:moveTo>
                <a:lnTo>
                  <a:pt x="401695" y="223784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871216" y="3035808"/>
            <a:ext cx="306705" cy="250825"/>
          </a:xfrm>
          <a:custGeom>
            <a:avLst/>
            <a:gdLst/>
            <a:ahLst/>
            <a:cxnLst/>
            <a:rect l="l" t="t" r="r" b="b"/>
            <a:pathLst>
              <a:path w="306705" h="250825">
                <a:moveTo>
                  <a:pt x="0" y="0"/>
                </a:moveTo>
                <a:lnTo>
                  <a:pt x="306445" y="250819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244595" y="3118104"/>
            <a:ext cx="436880" cy="195580"/>
          </a:xfrm>
          <a:custGeom>
            <a:avLst/>
            <a:gdLst/>
            <a:ahLst/>
            <a:cxnLst/>
            <a:rect l="l" t="t" r="r" b="b"/>
            <a:pathLst>
              <a:path w="436879" h="195579">
                <a:moveTo>
                  <a:pt x="0" y="195193"/>
                </a:moveTo>
                <a:lnTo>
                  <a:pt x="436625" y="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122675" y="3342132"/>
            <a:ext cx="55880" cy="252729"/>
          </a:xfrm>
          <a:custGeom>
            <a:avLst/>
            <a:gdLst/>
            <a:ahLst/>
            <a:cxnLst/>
            <a:rect l="l" t="t" r="r" b="b"/>
            <a:pathLst>
              <a:path w="55880" h="252729">
                <a:moveTo>
                  <a:pt x="55625" y="0"/>
                </a:moveTo>
                <a:lnTo>
                  <a:pt x="0" y="252343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703575" y="3396996"/>
            <a:ext cx="363855" cy="196850"/>
          </a:xfrm>
          <a:custGeom>
            <a:avLst/>
            <a:gdLst/>
            <a:ahLst/>
            <a:cxnLst/>
            <a:rect l="l" t="t" r="r" b="b"/>
            <a:pathLst>
              <a:path w="363855" h="196850">
                <a:moveTo>
                  <a:pt x="0" y="0"/>
                </a:moveTo>
                <a:lnTo>
                  <a:pt x="363595" y="196839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122675" y="3648455"/>
            <a:ext cx="492125" cy="1905"/>
          </a:xfrm>
          <a:custGeom>
            <a:avLst/>
            <a:gdLst/>
            <a:ahLst/>
            <a:cxnLst/>
            <a:rect l="l" t="t" r="r" b="b"/>
            <a:pathLst>
              <a:path w="492125" h="1904">
                <a:moveTo>
                  <a:pt x="0" y="0"/>
                </a:moveTo>
                <a:lnTo>
                  <a:pt x="492130" y="1523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233927" y="3342132"/>
            <a:ext cx="570230" cy="28575"/>
          </a:xfrm>
          <a:custGeom>
            <a:avLst/>
            <a:gdLst/>
            <a:ahLst/>
            <a:cxnLst/>
            <a:rect l="l" t="t" r="r" b="b"/>
            <a:pathLst>
              <a:path w="570229" h="28575">
                <a:moveTo>
                  <a:pt x="0" y="0"/>
                </a:moveTo>
                <a:lnTo>
                  <a:pt x="569975" y="28559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680459" y="3407664"/>
            <a:ext cx="84455" cy="212725"/>
          </a:xfrm>
          <a:custGeom>
            <a:avLst/>
            <a:gdLst/>
            <a:ahLst/>
            <a:cxnLst/>
            <a:rect l="l" t="t" r="r" b="b"/>
            <a:pathLst>
              <a:path w="84454" h="212725">
                <a:moveTo>
                  <a:pt x="0" y="212719"/>
                </a:moveTo>
                <a:lnTo>
                  <a:pt x="84216" y="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802379" y="3259835"/>
            <a:ext cx="341630" cy="111125"/>
          </a:xfrm>
          <a:custGeom>
            <a:avLst/>
            <a:gdLst/>
            <a:ahLst/>
            <a:cxnLst/>
            <a:rect l="l" t="t" r="r" b="b"/>
            <a:pathLst>
              <a:path w="341629" h="111125">
                <a:moveTo>
                  <a:pt x="0" y="111130"/>
                </a:moveTo>
                <a:lnTo>
                  <a:pt x="341254" y="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669791" y="3090672"/>
            <a:ext cx="484505" cy="139700"/>
          </a:xfrm>
          <a:custGeom>
            <a:avLst/>
            <a:gdLst/>
            <a:ahLst/>
            <a:cxnLst/>
            <a:rect l="l" t="t" r="r" b="b"/>
            <a:pathLst>
              <a:path w="484504" h="139700">
                <a:moveTo>
                  <a:pt x="0" y="0"/>
                </a:moveTo>
                <a:lnTo>
                  <a:pt x="484266" y="139689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181855" y="3297935"/>
            <a:ext cx="29209" cy="230504"/>
          </a:xfrm>
          <a:custGeom>
            <a:avLst/>
            <a:gdLst/>
            <a:ahLst/>
            <a:cxnLst/>
            <a:rect l="l" t="t" r="r" b="b"/>
            <a:pathLst>
              <a:path w="29210" h="230504">
                <a:moveTo>
                  <a:pt x="0" y="0"/>
                </a:moveTo>
                <a:lnTo>
                  <a:pt x="28590" y="230123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248911" y="3270504"/>
            <a:ext cx="508000" cy="294005"/>
          </a:xfrm>
          <a:custGeom>
            <a:avLst/>
            <a:gdLst/>
            <a:ahLst/>
            <a:cxnLst/>
            <a:rect l="l" t="t" r="r" b="b"/>
            <a:pathLst>
              <a:path w="508000" h="294004">
                <a:moveTo>
                  <a:pt x="0" y="293613"/>
                </a:moveTo>
                <a:lnTo>
                  <a:pt x="508010" y="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691127" y="3566160"/>
            <a:ext cx="481330" cy="82550"/>
          </a:xfrm>
          <a:custGeom>
            <a:avLst/>
            <a:gdLst/>
            <a:ahLst/>
            <a:cxnLst/>
            <a:rect l="l" t="t" r="r" b="b"/>
            <a:pathLst>
              <a:path w="481329" h="82550">
                <a:moveTo>
                  <a:pt x="0" y="82539"/>
                </a:moveTo>
                <a:lnTo>
                  <a:pt x="481065" y="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4070603" y="2866644"/>
            <a:ext cx="408305" cy="139700"/>
          </a:xfrm>
          <a:custGeom>
            <a:avLst/>
            <a:gdLst/>
            <a:ahLst/>
            <a:cxnLst/>
            <a:rect l="l" t="t" r="r" b="b"/>
            <a:pathLst>
              <a:path w="408304" h="139700">
                <a:moveTo>
                  <a:pt x="0" y="0"/>
                </a:moveTo>
                <a:lnTo>
                  <a:pt x="408066" y="139689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4210811" y="3035808"/>
            <a:ext cx="279400" cy="195580"/>
          </a:xfrm>
          <a:custGeom>
            <a:avLst/>
            <a:gdLst/>
            <a:ahLst/>
            <a:cxnLst/>
            <a:rect l="l" t="t" r="r" b="b"/>
            <a:pathLst>
              <a:path w="279400" h="195580">
                <a:moveTo>
                  <a:pt x="0" y="195193"/>
                </a:moveTo>
                <a:lnTo>
                  <a:pt x="279410" y="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4543044" y="3035808"/>
            <a:ext cx="139700" cy="252729"/>
          </a:xfrm>
          <a:custGeom>
            <a:avLst/>
            <a:gdLst/>
            <a:ahLst/>
            <a:cxnLst/>
            <a:rect l="l" t="t" r="r" b="b"/>
            <a:pathLst>
              <a:path w="139700" h="252729">
                <a:moveTo>
                  <a:pt x="0" y="0"/>
                </a:moveTo>
                <a:lnTo>
                  <a:pt x="139689" y="252343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4750307" y="3307079"/>
            <a:ext cx="589280" cy="8255"/>
          </a:xfrm>
          <a:custGeom>
            <a:avLst/>
            <a:gdLst/>
            <a:ahLst/>
            <a:cxnLst/>
            <a:rect l="l" t="t" r="r" b="b"/>
            <a:pathLst>
              <a:path w="589279" h="8254">
                <a:moveTo>
                  <a:pt x="0" y="7863"/>
                </a:moveTo>
                <a:lnTo>
                  <a:pt x="589025" y="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767839" y="3259835"/>
            <a:ext cx="508000" cy="27305"/>
          </a:xfrm>
          <a:custGeom>
            <a:avLst/>
            <a:gdLst/>
            <a:ahLst/>
            <a:cxnLst/>
            <a:rect l="l" t="t" r="r" b="b"/>
            <a:pathLst>
              <a:path w="508000" h="27304">
                <a:moveTo>
                  <a:pt x="0" y="0"/>
                </a:moveTo>
                <a:lnTo>
                  <a:pt x="508004" y="26913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2130551" y="1594104"/>
            <a:ext cx="2934970" cy="109855"/>
          </a:xfrm>
          <a:custGeom>
            <a:avLst/>
            <a:gdLst/>
            <a:ahLst/>
            <a:cxnLst/>
            <a:rect l="l" t="t" r="r" b="b"/>
            <a:pathLst>
              <a:path w="2934970" h="109855">
                <a:moveTo>
                  <a:pt x="2825130" y="0"/>
                </a:moveTo>
                <a:lnTo>
                  <a:pt x="2825130" y="109727"/>
                </a:lnTo>
                <a:lnTo>
                  <a:pt x="2898282" y="73151"/>
                </a:lnTo>
                <a:lnTo>
                  <a:pt x="2843418" y="73151"/>
                </a:lnTo>
                <a:lnTo>
                  <a:pt x="2843418" y="36575"/>
                </a:lnTo>
                <a:lnTo>
                  <a:pt x="2898282" y="36575"/>
                </a:lnTo>
                <a:lnTo>
                  <a:pt x="2825130" y="0"/>
                </a:lnTo>
                <a:close/>
              </a:path>
              <a:path w="2934970" h="109855">
                <a:moveTo>
                  <a:pt x="2825130" y="36575"/>
                </a:moveTo>
                <a:lnTo>
                  <a:pt x="0" y="36575"/>
                </a:lnTo>
                <a:lnTo>
                  <a:pt x="0" y="73151"/>
                </a:lnTo>
                <a:lnTo>
                  <a:pt x="2825130" y="73151"/>
                </a:lnTo>
                <a:lnTo>
                  <a:pt x="2825130" y="36575"/>
                </a:lnTo>
                <a:close/>
              </a:path>
              <a:path w="2934970" h="109855">
                <a:moveTo>
                  <a:pt x="2898282" y="36575"/>
                </a:moveTo>
                <a:lnTo>
                  <a:pt x="2843418" y="36575"/>
                </a:lnTo>
                <a:lnTo>
                  <a:pt x="2843418" y="73151"/>
                </a:lnTo>
                <a:lnTo>
                  <a:pt x="2898282" y="73151"/>
                </a:lnTo>
                <a:lnTo>
                  <a:pt x="2934858" y="54863"/>
                </a:lnTo>
                <a:lnTo>
                  <a:pt x="2898282" y="36575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 txBox="1"/>
          <p:nvPr/>
        </p:nvSpPr>
        <p:spPr>
          <a:xfrm>
            <a:off x="2227327" y="1337178"/>
            <a:ext cx="2353945" cy="28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0000FF"/>
                </a:solidFill>
                <a:latin typeface="Calibri"/>
                <a:cs typeface="Calibri"/>
              </a:rPr>
              <a:t>URL</a:t>
            </a:r>
            <a:r>
              <a:rPr sz="2000" spc="-6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000FF"/>
                </a:solidFill>
                <a:latin typeface="Calibri"/>
                <a:cs typeface="Calibri"/>
              </a:rPr>
              <a:t>(</a:t>
            </a:r>
            <a:r>
              <a:rPr sz="2000" spc="-35" dirty="0">
                <a:solidFill>
                  <a:srgbClr val="0000FF"/>
                </a:solidFill>
                <a:latin typeface="Calibri"/>
                <a:cs typeface="Calibri"/>
              </a:rPr>
              <a:t>a</a:t>
            </a:r>
            <a:r>
              <a:rPr sz="2000" spc="-30" dirty="0">
                <a:solidFill>
                  <a:srgbClr val="0000FF"/>
                </a:solidFill>
                <a:latin typeface="Calibri"/>
                <a:cs typeface="Calibri"/>
              </a:rPr>
              <a:t>v</a:t>
            </a:r>
            <a:r>
              <a:rPr sz="2000" dirty="0">
                <a:solidFill>
                  <a:srgbClr val="0000FF"/>
                </a:solidFill>
                <a:latin typeface="Calibri"/>
                <a:cs typeface="Calibri"/>
              </a:rPr>
              <a:t>ec</a:t>
            </a:r>
            <a:r>
              <a:rPr sz="2000" spc="-3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000FF"/>
                </a:solidFill>
                <a:latin typeface="Calibri"/>
                <a:cs typeface="Calibri"/>
              </a:rPr>
              <a:t>pa</a:t>
            </a:r>
            <a:r>
              <a:rPr sz="2000" spc="-35" dirty="0">
                <a:solidFill>
                  <a:srgbClr val="0000FF"/>
                </a:solidFill>
                <a:latin typeface="Calibri"/>
                <a:cs typeface="Calibri"/>
              </a:rPr>
              <a:t>r</a:t>
            </a:r>
            <a:r>
              <a:rPr sz="2000" dirty="0">
                <a:solidFill>
                  <a:srgbClr val="0000FF"/>
                </a:solidFill>
                <a:latin typeface="Calibri"/>
                <a:cs typeface="Calibri"/>
              </a:rPr>
              <a:t>am</a:t>
            </a:r>
            <a:r>
              <a:rPr sz="2000" spc="-20" dirty="0">
                <a:solidFill>
                  <a:srgbClr val="0000FF"/>
                </a:solidFill>
                <a:latin typeface="Calibri"/>
                <a:cs typeface="Calibri"/>
              </a:rPr>
              <a:t>è</a:t>
            </a:r>
            <a:r>
              <a:rPr sz="2000" dirty="0">
                <a:solidFill>
                  <a:srgbClr val="0000FF"/>
                </a:solidFill>
                <a:latin typeface="Calibri"/>
                <a:cs typeface="Calibri"/>
              </a:rPr>
              <a:t>t</a:t>
            </a:r>
            <a:r>
              <a:rPr sz="2000" spc="-30" dirty="0">
                <a:solidFill>
                  <a:srgbClr val="0000FF"/>
                </a:solidFill>
                <a:latin typeface="Calibri"/>
                <a:cs typeface="Calibri"/>
              </a:rPr>
              <a:t>r</a:t>
            </a:r>
            <a:r>
              <a:rPr sz="2000" dirty="0">
                <a:solidFill>
                  <a:srgbClr val="0000FF"/>
                </a:solidFill>
                <a:latin typeface="Calibri"/>
                <a:cs typeface="Calibri"/>
              </a:rPr>
              <a:t>es)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2130551" y="1845564"/>
            <a:ext cx="2881630" cy="109855"/>
          </a:xfrm>
          <a:custGeom>
            <a:avLst/>
            <a:gdLst/>
            <a:ahLst/>
            <a:cxnLst/>
            <a:rect l="l" t="t" r="r" b="b"/>
            <a:pathLst>
              <a:path w="2881629" h="109855">
                <a:moveTo>
                  <a:pt x="109727" y="0"/>
                </a:moveTo>
                <a:lnTo>
                  <a:pt x="0" y="54863"/>
                </a:lnTo>
                <a:lnTo>
                  <a:pt x="109727" y="109727"/>
                </a:lnTo>
                <a:lnTo>
                  <a:pt x="109727" y="73151"/>
                </a:lnTo>
                <a:lnTo>
                  <a:pt x="91439" y="73151"/>
                </a:lnTo>
                <a:lnTo>
                  <a:pt x="91439" y="36575"/>
                </a:lnTo>
                <a:lnTo>
                  <a:pt x="109727" y="36575"/>
                </a:lnTo>
                <a:lnTo>
                  <a:pt x="109727" y="0"/>
                </a:lnTo>
                <a:close/>
              </a:path>
              <a:path w="2881629" h="109855">
                <a:moveTo>
                  <a:pt x="109727" y="36575"/>
                </a:moveTo>
                <a:lnTo>
                  <a:pt x="91439" y="36575"/>
                </a:lnTo>
                <a:lnTo>
                  <a:pt x="91439" y="73151"/>
                </a:lnTo>
                <a:lnTo>
                  <a:pt x="109727" y="73151"/>
                </a:lnTo>
                <a:lnTo>
                  <a:pt x="109727" y="36575"/>
                </a:lnTo>
                <a:close/>
              </a:path>
              <a:path w="2881629" h="109855">
                <a:moveTo>
                  <a:pt x="2881518" y="36575"/>
                </a:moveTo>
                <a:lnTo>
                  <a:pt x="109727" y="36575"/>
                </a:lnTo>
                <a:lnTo>
                  <a:pt x="109727" y="73151"/>
                </a:lnTo>
                <a:lnTo>
                  <a:pt x="2881518" y="73151"/>
                </a:lnTo>
                <a:lnTo>
                  <a:pt x="2881518" y="36575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 txBox="1"/>
          <p:nvPr/>
        </p:nvSpPr>
        <p:spPr>
          <a:xfrm>
            <a:off x="2585976" y="1926332"/>
            <a:ext cx="6399530" cy="10820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007F00"/>
                </a:solidFill>
                <a:latin typeface="Calibri"/>
                <a:cs typeface="Calibri"/>
              </a:rPr>
              <a:t>f</a:t>
            </a:r>
            <a:r>
              <a:rPr sz="2000" dirty="0">
                <a:solidFill>
                  <a:srgbClr val="007F00"/>
                </a:solidFill>
                <a:latin typeface="Calibri"/>
                <a:cs typeface="Calibri"/>
              </a:rPr>
              <a:t>ichier</a:t>
            </a:r>
            <a:r>
              <a:rPr sz="2000" dirty="0">
                <a:solidFill>
                  <a:srgbClr val="007F00"/>
                </a:solidFill>
                <a:latin typeface="Times New Roman"/>
                <a:cs typeface="Times New Roman"/>
              </a:rPr>
              <a:t> </a:t>
            </a:r>
            <a:r>
              <a:rPr sz="2000" spc="-95" dirty="0">
                <a:solidFill>
                  <a:srgbClr val="007F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7F00"/>
                </a:solidFill>
                <a:latin typeface="Calibri"/>
                <a:cs typeface="Calibri"/>
              </a:rPr>
              <a:t>HTML</a:t>
            </a:r>
            <a:endParaRPr sz="2000">
              <a:latin typeface="Calibri"/>
              <a:cs typeface="Calibri"/>
            </a:endParaRPr>
          </a:p>
          <a:p>
            <a:pPr marL="5245735" marR="5080" indent="-361315">
              <a:lnSpc>
                <a:spcPct val="101000"/>
              </a:lnSpc>
              <a:spcBef>
                <a:spcPts val="1465"/>
              </a:spcBef>
            </a:pPr>
            <a:r>
              <a:rPr sz="2000" b="1" i="1" spc="-5" dirty="0">
                <a:solidFill>
                  <a:srgbClr val="007F00"/>
                </a:solidFill>
                <a:latin typeface="Calibri"/>
                <a:cs typeface="Calibri"/>
              </a:rPr>
              <a:t>Génératio</a:t>
            </a:r>
            <a:r>
              <a:rPr sz="2000" b="1" i="1" dirty="0">
                <a:solidFill>
                  <a:srgbClr val="007F00"/>
                </a:solidFill>
                <a:latin typeface="Calibri"/>
                <a:cs typeface="Calibri"/>
              </a:rPr>
              <a:t>n</a:t>
            </a:r>
            <a:r>
              <a:rPr sz="2000" b="1" i="1" spc="-80" dirty="0">
                <a:solidFill>
                  <a:srgbClr val="007F00"/>
                </a:solidFill>
                <a:latin typeface="Times New Roman"/>
                <a:cs typeface="Times New Roman"/>
              </a:rPr>
              <a:t> </a:t>
            </a:r>
            <a:r>
              <a:rPr sz="2000" b="1" i="1" dirty="0">
                <a:solidFill>
                  <a:srgbClr val="007F00"/>
                </a:solidFill>
                <a:latin typeface="Calibri"/>
                <a:cs typeface="Calibri"/>
              </a:rPr>
              <a:t>de</a:t>
            </a:r>
            <a:r>
              <a:rPr sz="2000" b="1" i="1" dirty="0">
                <a:solidFill>
                  <a:srgbClr val="007F00"/>
                </a:solidFill>
                <a:latin typeface="Times New Roman"/>
                <a:cs typeface="Times New Roman"/>
              </a:rPr>
              <a:t> </a:t>
            </a:r>
            <a:r>
              <a:rPr sz="2000" b="1" i="1" dirty="0">
                <a:solidFill>
                  <a:srgbClr val="007F00"/>
                </a:solidFill>
                <a:latin typeface="Calibri"/>
                <a:cs typeface="Calibri"/>
              </a:rPr>
              <a:t>la</a:t>
            </a:r>
            <a:r>
              <a:rPr sz="2000" b="1" i="1" spc="-60" dirty="0">
                <a:solidFill>
                  <a:srgbClr val="007F00"/>
                </a:solidFill>
                <a:latin typeface="Times New Roman"/>
                <a:cs typeface="Times New Roman"/>
              </a:rPr>
              <a:t> </a:t>
            </a:r>
            <a:r>
              <a:rPr sz="2000" b="1" i="1" dirty="0">
                <a:solidFill>
                  <a:srgbClr val="007F00"/>
                </a:solidFill>
                <a:latin typeface="Calibri"/>
                <a:cs typeface="Calibri"/>
              </a:rPr>
              <a:t>pa</a:t>
            </a:r>
            <a:r>
              <a:rPr sz="2000" b="1" i="1" spc="-10" dirty="0">
                <a:solidFill>
                  <a:srgbClr val="007F00"/>
                </a:solidFill>
                <a:latin typeface="Calibri"/>
                <a:cs typeface="Calibri"/>
              </a:rPr>
              <a:t>g</a:t>
            </a:r>
            <a:r>
              <a:rPr sz="2000" b="1" i="1" dirty="0">
                <a:solidFill>
                  <a:srgbClr val="007F00"/>
                </a:solidFill>
                <a:latin typeface="Calibri"/>
                <a:cs typeface="Calibri"/>
              </a:rPr>
              <a:t>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813915" y="4796550"/>
            <a:ext cx="7568085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7180" indent="-284480">
              <a:lnSpc>
                <a:spcPct val="100000"/>
              </a:lnSpc>
              <a:buFont typeface="Arial"/>
              <a:buChar char="–"/>
              <a:tabLst>
                <a:tab pos="297815" algn="l"/>
              </a:tabLst>
            </a:pPr>
            <a:r>
              <a:rPr sz="2000" dirty="0">
                <a:latin typeface="Calibri"/>
                <a:cs typeface="Calibri"/>
              </a:rPr>
              <a:t>PHP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35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Calibri"/>
                <a:cs typeface="Calibri"/>
              </a:rPr>
              <a:t>u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l</a:t>
            </a:r>
            <a:r>
              <a:rPr sz="2000" dirty="0">
                <a:latin typeface="Calibri"/>
                <a:cs typeface="Calibri"/>
              </a:rPr>
              <a:t>an</a:t>
            </a:r>
            <a:r>
              <a:rPr sz="2000" spc="-30" dirty="0">
                <a:latin typeface="Calibri"/>
                <a:cs typeface="Calibri"/>
              </a:rPr>
              <a:t>g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10" dirty="0">
                <a:latin typeface="Calibri"/>
                <a:cs typeface="Calibri"/>
              </a:rPr>
              <a:t>g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d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scr</a:t>
            </a:r>
            <a:r>
              <a:rPr sz="2000" spc="-10" dirty="0">
                <a:latin typeface="Calibri"/>
                <a:cs typeface="Calibri"/>
              </a:rPr>
              <a:t>ip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«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c</a:t>
            </a:r>
            <a:r>
              <a:rPr sz="2000" spc="-5" dirty="0">
                <a:latin typeface="Calibri"/>
                <a:cs typeface="Calibri"/>
              </a:rPr>
              <a:t>ô</a:t>
            </a:r>
            <a:r>
              <a:rPr sz="2000" spc="-25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é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se</a:t>
            </a:r>
            <a:r>
              <a:rPr sz="2000" spc="15" dirty="0">
                <a:latin typeface="Calibri"/>
                <a:cs typeface="Calibri"/>
              </a:rPr>
              <a:t>r</a:t>
            </a:r>
            <a:r>
              <a:rPr sz="2000" spc="-30" dirty="0">
                <a:latin typeface="Calibri"/>
                <a:cs typeface="Calibri"/>
              </a:rPr>
              <a:t>v</a:t>
            </a:r>
            <a:r>
              <a:rPr sz="2000" dirty="0">
                <a:latin typeface="Calibri"/>
                <a:cs typeface="Calibri"/>
              </a:rPr>
              <a:t>eur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» </a:t>
            </a:r>
            <a:r>
              <a:rPr lang="fr-FR" sz="2000" spc="-40" dirty="0" smtClean="0">
                <a:latin typeface="Calibri"/>
                <a:cs typeface="Calibri"/>
              </a:rPr>
              <a:t>Comme </a:t>
            </a:r>
            <a:r>
              <a:rPr sz="2000" dirty="0" smtClean="0">
                <a:latin typeface="Calibri"/>
                <a:cs typeface="Calibri"/>
              </a:rPr>
              <a:t>AS</a:t>
            </a:r>
            <a:r>
              <a:rPr sz="2000" spc="-254" dirty="0" smtClean="0">
                <a:latin typeface="Calibri"/>
                <a:cs typeface="Calibri"/>
              </a:rPr>
              <a:t>P</a:t>
            </a:r>
            <a:r>
              <a:rPr sz="2000" dirty="0">
                <a:latin typeface="Calibri"/>
                <a:cs typeface="Calibri"/>
              </a:rPr>
              <a:t>,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JS</a:t>
            </a:r>
            <a:r>
              <a:rPr sz="2000" spc="-254" dirty="0">
                <a:latin typeface="Calibri"/>
                <a:cs typeface="Calibri"/>
              </a:rPr>
              <a:t>P</a:t>
            </a:r>
            <a:r>
              <a:rPr sz="2000" dirty="0">
                <a:latin typeface="Calibri"/>
                <a:cs typeface="Calibri"/>
              </a:rPr>
              <a:t>,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5" dirty="0" smtClean="0">
                <a:latin typeface="Calibri"/>
                <a:cs typeface="Calibri"/>
              </a:rPr>
              <a:t>C</a:t>
            </a:r>
            <a:r>
              <a:rPr sz="2000" dirty="0" smtClean="0">
                <a:latin typeface="Calibri"/>
                <a:cs typeface="Calibri"/>
              </a:rPr>
              <a:t>GI</a:t>
            </a:r>
            <a:r>
              <a:rPr sz="2000" spc="-10" dirty="0" smtClean="0">
                <a:latin typeface="Calibri"/>
                <a:cs typeface="Calibri"/>
              </a:rPr>
              <a:t>…</a:t>
            </a:r>
            <a:endParaRPr lang="fr-FR" sz="2000" spc="-1400" dirty="0">
              <a:latin typeface="Calibri"/>
              <a:cs typeface="Calibri"/>
            </a:endParaRPr>
          </a:p>
          <a:p>
            <a:pPr marL="297180" indent="-284480">
              <a:lnSpc>
                <a:spcPct val="100000"/>
              </a:lnSpc>
              <a:buFont typeface="Arial"/>
              <a:buChar char="–"/>
              <a:tabLst>
                <a:tab pos="297815" algn="l"/>
              </a:tabLst>
            </a:pPr>
            <a:r>
              <a:rPr sz="2000" spc="-5" dirty="0" smtClean="0">
                <a:latin typeface="Calibri"/>
                <a:cs typeface="Calibri"/>
              </a:rPr>
              <a:t>L</a:t>
            </a:r>
            <a:r>
              <a:rPr sz="2000" dirty="0" smtClean="0">
                <a:latin typeface="Calibri"/>
                <a:cs typeface="Calibri"/>
              </a:rPr>
              <a:t>a</a:t>
            </a:r>
            <a:r>
              <a:rPr sz="2000" spc="-60" dirty="0" smtClean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pag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PHP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co</a:t>
            </a:r>
            <a:r>
              <a:rPr sz="2000" spc="-30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ti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2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Calibri"/>
                <a:cs typeface="Calibri"/>
              </a:rPr>
              <a:t>d</a:t>
            </a:r>
            <a:r>
              <a:rPr sz="2000" dirty="0">
                <a:latin typeface="Calibri"/>
                <a:cs typeface="Calibri"/>
              </a:rPr>
              <a:t>es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2000" spc="-30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tructi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on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2000" spc="-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peu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c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spc="-25" dirty="0">
                <a:latin typeface="Calibri"/>
                <a:cs typeface="Calibri"/>
              </a:rPr>
              <a:t>nt</a:t>
            </a:r>
            <a:r>
              <a:rPr sz="2000" dirty="0">
                <a:latin typeface="Calibri"/>
                <a:cs typeface="Calibri"/>
              </a:rPr>
              <a:t>en</a:t>
            </a:r>
            <a:r>
              <a:rPr sz="2000" spc="-5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r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du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c</a:t>
            </a:r>
            <a:r>
              <a:rPr sz="2000" spc="-5" dirty="0">
                <a:latin typeface="Calibri"/>
                <a:cs typeface="Calibri"/>
              </a:rPr>
              <a:t>od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HTML</a:t>
            </a:r>
          </a:p>
        </p:txBody>
      </p:sp>
      <p:sp>
        <p:nvSpPr>
          <p:cNvPr id="65" name="object 65"/>
          <p:cNvSpPr/>
          <p:nvPr/>
        </p:nvSpPr>
        <p:spPr>
          <a:xfrm>
            <a:off x="6827641" y="2430018"/>
            <a:ext cx="518795" cy="356870"/>
          </a:xfrm>
          <a:custGeom>
            <a:avLst/>
            <a:gdLst/>
            <a:ahLst/>
            <a:cxnLst/>
            <a:rect l="l" t="t" r="r" b="b"/>
            <a:pathLst>
              <a:path w="518795" h="356869">
                <a:moveTo>
                  <a:pt x="518434" y="267461"/>
                </a:moveTo>
                <a:lnTo>
                  <a:pt x="340126" y="267461"/>
                </a:lnTo>
                <a:lnTo>
                  <a:pt x="441838" y="356615"/>
                </a:lnTo>
                <a:lnTo>
                  <a:pt x="518434" y="267461"/>
                </a:lnTo>
                <a:close/>
              </a:path>
              <a:path w="518795" h="356869">
                <a:moveTo>
                  <a:pt x="89153" y="0"/>
                </a:moveTo>
                <a:lnTo>
                  <a:pt x="0" y="0"/>
                </a:lnTo>
                <a:lnTo>
                  <a:pt x="27000" y="816"/>
                </a:lnTo>
                <a:lnTo>
                  <a:pt x="53587" y="3236"/>
                </a:lnTo>
                <a:lnTo>
                  <a:pt x="105250" y="12696"/>
                </a:lnTo>
                <a:lnTo>
                  <a:pt x="154450" y="28006"/>
                </a:lnTo>
                <a:lnTo>
                  <a:pt x="200650" y="48789"/>
                </a:lnTo>
                <a:lnTo>
                  <a:pt x="243310" y="74672"/>
                </a:lnTo>
                <a:lnTo>
                  <a:pt x="281893" y="105279"/>
                </a:lnTo>
                <a:lnTo>
                  <a:pt x="315860" y="140237"/>
                </a:lnTo>
                <a:lnTo>
                  <a:pt x="344674" y="179169"/>
                </a:lnTo>
                <a:lnTo>
                  <a:pt x="367796" y="221702"/>
                </a:lnTo>
                <a:lnTo>
                  <a:pt x="384688" y="267461"/>
                </a:lnTo>
                <a:lnTo>
                  <a:pt x="473842" y="267461"/>
                </a:lnTo>
                <a:lnTo>
                  <a:pt x="456950" y="221702"/>
                </a:lnTo>
                <a:lnTo>
                  <a:pt x="433828" y="179169"/>
                </a:lnTo>
                <a:lnTo>
                  <a:pt x="405014" y="140237"/>
                </a:lnTo>
                <a:lnTo>
                  <a:pt x="371047" y="105279"/>
                </a:lnTo>
                <a:lnTo>
                  <a:pt x="332464" y="74672"/>
                </a:lnTo>
                <a:lnTo>
                  <a:pt x="289804" y="48789"/>
                </a:lnTo>
                <a:lnTo>
                  <a:pt x="243604" y="28006"/>
                </a:lnTo>
                <a:lnTo>
                  <a:pt x="194404" y="12696"/>
                </a:lnTo>
                <a:lnTo>
                  <a:pt x="142741" y="3236"/>
                </a:lnTo>
                <a:lnTo>
                  <a:pt x="116154" y="816"/>
                </a:lnTo>
                <a:lnTo>
                  <a:pt x="89153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6430517" y="2430018"/>
            <a:ext cx="441959" cy="356870"/>
          </a:xfrm>
          <a:custGeom>
            <a:avLst/>
            <a:gdLst/>
            <a:ahLst/>
            <a:cxnLst/>
            <a:rect l="l" t="t" r="r" b="b"/>
            <a:pathLst>
              <a:path w="441959" h="356869">
                <a:moveTo>
                  <a:pt x="397123" y="0"/>
                </a:moveTo>
                <a:lnTo>
                  <a:pt x="332706" y="4666"/>
                </a:lnTo>
                <a:lnTo>
                  <a:pt x="271598" y="18176"/>
                </a:lnTo>
                <a:lnTo>
                  <a:pt x="214618" y="39797"/>
                </a:lnTo>
                <a:lnTo>
                  <a:pt x="162583" y="68795"/>
                </a:lnTo>
                <a:lnTo>
                  <a:pt x="116311" y="104435"/>
                </a:lnTo>
                <a:lnTo>
                  <a:pt x="76619" y="145986"/>
                </a:lnTo>
                <a:lnTo>
                  <a:pt x="44324" y="192713"/>
                </a:lnTo>
                <a:lnTo>
                  <a:pt x="20244" y="243882"/>
                </a:lnTo>
                <a:lnTo>
                  <a:pt x="5197" y="298761"/>
                </a:lnTo>
                <a:lnTo>
                  <a:pt x="0" y="356615"/>
                </a:lnTo>
                <a:lnTo>
                  <a:pt x="89153" y="356615"/>
                </a:lnTo>
                <a:lnTo>
                  <a:pt x="90279" y="329624"/>
                </a:lnTo>
                <a:lnTo>
                  <a:pt x="93604" y="303144"/>
                </a:lnTo>
                <a:lnTo>
                  <a:pt x="106544" y="252029"/>
                </a:lnTo>
                <a:lnTo>
                  <a:pt x="127359" y="203891"/>
                </a:lnTo>
                <a:lnTo>
                  <a:pt x="155432" y="159348"/>
                </a:lnTo>
                <a:lnTo>
                  <a:pt x="190149" y="119020"/>
                </a:lnTo>
                <a:lnTo>
                  <a:pt x="230894" y="83527"/>
                </a:lnTo>
                <a:lnTo>
                  <a:pt x="277050" y="53487"/>
                </a:lnTo>
                <a:lnTo>
                  <a:pt x="328004" y="29521"/>
                </a:lnTo>
                <a:lnTo>
                  <a:pt x="383138" y="12247"/>
                </a:lnTo>
                <a:lnTo>
                  <a:pt x="441838" y="2285"/>
                </a:lnTo>
                <a:lnTo>
                  <a:pt x="435189" y="1655"/>
                </a:lnTo>
                <a:lnTo>
                  <a:pt x="422532" y="735"/>
                </a:lnTo>
                <a:lnTo>
                  <a:pt x="409852" y="183"/>
                </a:lnTo>
                <a:lnTo>
                  <a:pt x="397123" y="0"/>
                </a:lnTo>
                <a:close/>
              </a:path>
            </a:pathLst>
          </a:custGeom>
          <a:solidFill>
            <a:srgbClr val="0000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6430517" y="2430018"/>
            <a:ext cx="915669" cy="356870"/>
          </a:xfrm>
          <a:custGeom>
            <a:avLst/>
            <a:gdLst/>
            <a:ahLst/>
            <a:cxnLst/>
            <a:rect l="l" t="t" r="r" b="b"/>
            <a:pathLst>
              <a:path w="915670" h="356869">
                <a:moveTo>
                  <a:pt x="441838" y="2285"/>
                </a:moveTo>
                <a:lnTo>
                  <a:pt x="383138" y="12247"/>
                </a:lnTo>
                <a:lnTo>
                  <a:pt x="328004" y="29521"/>
                </a:lnTo>
                <a:lnTo>
                  <a:pt x="277050" y="53487"/>
                </a:lnTo>
                <a:lnTo>
                  <a:pt x="230894" y="83527"/>
                </a:lnTo>
                <a:lnTo>
                  <a:pt x="190149" y="119020"/>
                </a:lnTo>
                <a:lnTo>
                  <a:pt x="155432" y="159348"/>
                </a:lnTo>
                <a:lnTo>
                  <a:pt x="127359" y="203891"/>
                </a:lnTo>
                <a:lnTo>
                  <a:pt x="106544" y="252029"/>
                </a:lnTo>
                <a:lnTo>
                  <a:pt x="93604" y="303144"/>
                </a:lnTo>
                <a:lnTo>
                  <a:pt x="89153" y="356615"/>
                </a:lnTo>
                <a:lnTo>
                  <a:pt x="0" y="356615"/>
                </a:lnTo>
                <a:lnTo>
                  <a:pt x="5197" y="298761"/>
                </a:lnTo>
                <a:lnTo>
                  <a:pt x="20244" y="243882"/>
                </a:lnTo>
                <a:lnTo>
                  <a:pt x="44324" y="192713"/>
                </a:lnTo>
                <a:lnTo>
                  <a:pt x="76619" y="145986"/>
                </a:lnTo>
                <a:lnTo>
                  <a:pt x="116311" y="104435"/>
                </a:lnTo>
                <a:lnTo>
                  <a:pt x="162583" y="68795"/>
                </a:lnTo>
                <a:lnTo>
                  <a:pt x="214618" y="39797"/>
                </a:lnTo>
                <a:lnTo>
                  <a:pt x="271598" y="18176"/>
                </a:lnTo>
                <a:lnTo>
                  <a:pt x="332706" y="4666"/>
                </a:lnTo>
                <a:lnTo>
                  <a:pt x="397123" y="0"/>
                </a:lnTo>
                <a:lnTo>
                  <a:pt x="486277" y="0"/>
                </a:lnTo>
                <a:lnTo>
                  <a:pt x="539865" y="3236"/>
                </a:lnTo>
                <a:lnTo>
                  <a:pt x="591528" y="12696"/>
                </a:lnTo>
                <a:lnTo>
                  <a:pt x="640728" y="28006"/>
                </a:lnTo>
                <a:lnTo>
                  <a:pt x="686927" y="48789"/>
                </a:lnTo>
                <a:lnTo>
                  <a:pt x="729588" y="74672"/>
                </a:lnTo>
                <a:lnTo>
                  <a:pt x="768171" y="105279"/>
                </a:lnTo>
                <a:lnTo>
                  <a:pt x="802138" y="140237"/>
                </a:lnTo>
                <a:lnTo>
                  <a:pt x="830952" y="179169"/>
                </a:lnTo>
                <a:lnTo>
                  <a:pt x="854074" y="221702"/>
                </a:lnTo>
                <a:lnTo>
                  <a:pt x="870965" y="267461"/>
                </a:lnTo>
                <a:lnTo>
                  <a:pt x="915558" y="267461"/>
                </a:lnTo>
                <a:lnTo>
                  <a:pt x="838961" y="356615"/>
                </a:lnTo>
                <a:lnTo>
                  <a:pt x="737250" y="267461"/>
                </a:lnTo>
                <a:lnTo>
                  <a:pt x="781811" y="267461"/>
                </a:lnTo>
                <a:lnTo>
                  <a:pt x="774178" y="244202"/>
                </a:lnTo>
                <a:lnTo>
                  <a:pt x="754104" y="200009"/>
                </a:lnTo>
                <a:lnTo>
                  <a:pt x="728069" y="159229"/>
                </a:lnTo>
                <a:lnTo>
                  <a:pt x="696611" y="122238"/>
                </a:lnTo>
                <a:lnTo>
                  <a:pt x="660269" y="89408"/>
                </a:lnTo>
                <a:lnTo>
                  <a:pt x="619580" y="61116"/>
                </a:lnTo>
                <a:lnTo>
                  <a:pt x="575083" y="37736"/>
                </a:lnTo>
                <a:lnTo>
                  <a:pt x="527315" y="19643"/>
                </a:lnTo>
                <a:lnTo>
                  <a:pt x="476816" y="7212"/>
                </a:lnTo>
                <a:lnTo>
                  <a:pt x="424124" y="816"/>
                </a:lnTo>
                <a:lnTo>
                  <a:pt x="397123" y="0"/>
                </a:lnTo>
              </a:path>
            </a:pathLst>
          </a:custGeom>
          <a:ln w="25907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6403604" y="2882646"/>
            <a:ext cx="513715" cy="332740"/>
          </a:xfrm>
          <a:custGeom>
            <a:avLst/>
            <a:gdLst/>
            <a:ahLst/>
            <a:cxnLst/>
            <a:rect l="l" t="t" r="r" b="b"/>
            <a:pathLst>
              <a:path w="513715" h="332739">
                <a:moveTo>
                  <a:pt x="124571" y="83057"/>
                </a:moveTo>
                <a:lnTo>
                  <a:pt x="41513" y="83057"/>
                </a:lnTo>
                <a:lnTo>
                  <a:pt x="49235" y="104719"/>
                </a:lnTo>
                <a:lnTo>
                  <a:pt x="69542" y="145881"/>
                </a:lnTo>
                <a:lnTo>
                  <a:pt x="95881" y="183867"/>
                </a:lnTo>
                <a:lnTo>
                  <a:pt x="127704" y="218329"/>
                </a:lnTo>
                <a:lnTo>
                  <a:pt x="164467" y="248915"/>
                </a:lnTo>
                <a:lnTo>
                  <a:pt x="205622" y="275276"/>
                </a:lnTo>
                <a:lnTo>
                  <a:pt x="250623" y="297062"/>
                </a:lnTo>
                <a:lnTo>
                  <a:pt x="298924" y="313923"/>
                </a:lnTo>
                <a:lnTo>
                  <a:pt x="349979" y="325509"/>
                </a:lnTo>
                <a:lnTo>
                  <a:pt x="403241" y="331470"/>
                </a:lnTo>
                <a:lnTo>
                  <a:pt x="430529" y="332231"/>
                </a:lnTo>
                <a:lnTo>
                  <a:pt x="513587" y="332231"/>
                </a:lnTo>
                <a:lnTo>
                  <a:pt x="486299" y="331470"/>
                </a:lnTo>
                <a:lnTo>
                  <a:pt x="459426" y="329215"/>
                </a:lnTo>
                <a:lnTo>
                  <a:pt x="407199" y="320398"/>
                </a:lnTo>
                <a:lnTo>
                  <a:pt x="357453" y="306130"/>
                </a:lnTo>
                <a:lnTo>
                  <a:pt x="310734" y="286763"/>
                </a:lnTo>
                <a:lnTo>
                  <a:pt x="267587" y="262646"/>
                </a:lnTo>
                <a:lnTo>
                  <a:pt x="228560" y="234128"/>
                </a:lnTo>
                <a:lnTo>
                  <a:pt x="194199" y="201560"/>
                </a:lnTo>
                <a:lnTo>
                  <a:pt x="165049" y="165293"/>
                </a:lnTo>
                <a:lnTo>
                  <a:pt x="141658" y="125675"/>
                </a:lnTo>
                <a:lnTo>
                  <a:pt x="132293" y="104719"/>
                </a:lnTo>
                <a:lnTo>
                  <a:pt x="124571" y="83057"/>
                </a:lnTo>
                <a:close/>
              </a:path>
              <a:path w="513715" h="332739">
                <a:moveTo>
                  <a:pt x="70347" y="0"/>
                </a:moveTo>
                <a:lnTo>
                  <a:pt x="0" y="83057"/>
                </a:lnTo>
                <a:lnTo>
                  <a:pt x="166115" y="83057"/>
                </a:lnTo>
                <a:lnTo>
                  <a:pt x="70347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6875647" y="2882646"/>
            <a:ext cx="443865" cy="332740"/>
          </a:xfrm>
          <a:custGeom>
            <a:avLst/>
            <a:gdLst/>
            <a:ahLst/>
            <a:cxnLst/>
            <a:rect l="l" t="t" r="r" b="b"/>
            <a:pathLst>
              <a:path w="443865" h="332739">
                <a:moveTo>
                  <a:pt x="443362" y="0"/>
                </a:moveTo>
                <a:lnTo>
                  <a:pt x="360304" y="0"/>
                </a:lnTo>
                <a:lnTo>
                  <a:pt x="359150" y="25306"/>
                </a:lnTo>
                <a:lnTo>
                  <a:pt x="355743" y="50126"/>
                </a:lnTo>
                <a:lnTo>
                  <a:pt x="342486" y="98016"/>
                </a:lnTo>
                <a:lnTo>
                  <a:pt x="321173" y="143083"/>
                </a:lnTo>
                <a:lnTo>
                  <a:pt x="292440" y="184745"/>
                </a:lnTo>
                <a:lnTo>
                  <a:pt x="256927" y="222416"/>
                </a:lnTo>
                <a:lnTo>
                  <a:pt x="215272" y="255512"/>
                </a:lnTo>
                <a:lnTo>
                  <a:pt x="168113" y="283449"/>
                </a:lnTo>
                <a:lnTo>
                  <a:pt x="116089" y="305643"/>
                </a:lnTo>
                <a:lnTo>
                  <a:pt x="59838" y="321509"/>
                </a:lnTo>
                <a:lnTo>
                  <a:pt x="0" y="330464"/>
                </a:lnTo>
                <a:lnTo>
                  <a:pt x="3476" y="330737"/>
                </a:lnTo>
                <a:lnTo>
                  <a:pt x="16165" y="331550"/>
                </a:lnTo>
                <a:lnTo>
                  <a:pt x="28858" y="332057"/>
                </a:lnTo>
                <a:lnTo>
                  <a:pt x="41544" y="332231"/>
                </a:lnTo>
                <a:lnTo>
                  <a:pt x="74508" y="331130"/>
                </a:lnTo>
                <a:lnTo>
                  <a:pt x="138127" y="322578"/>
                </a:lnTo>
                <a:lnTo>
                  <a:pt x="197978" y="306128"/>
                </a:lnTo>
                <a:lnTo>
                  <a:pt x="253234" y="282463"/>
                </a:lnTo>
                <a:lnTo>
                  <a:pt x="303070" y="252268"/>
                </a:lnTo>
                <a:lnTo>
                  <a:pt x="346660" y="216226"/>
                </a:lnTo>
                <a:lnTo>
                  <a:pt x="383176" y="175020"/>
                </a:lnTo>
                <a:lnTo>
                  <a:pt x="411794" y="129333"/>
                </a:lnTo>
                <a:lnTo>
                  <a:pt x="431688" y="79850"/>
                </a:lnTo>
                <a:lnTo>
                  <a:pt x="442030" y="27252"/>
                </a:lnTo>
                <a:lnTo>
                  <a:pt x="443362" y="0"/>
                </a:lnTo>
                <a:close/>
              </a:path>
            </a:pathLst>
          </a:custGeom>
          <a:solidFill>
            <a:srgbClr val="CD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6403604" y="2882646"/>
            <a:ext cx="915669" cy="332740"/>
          </a:xfrm>
          <a:custGeom>
            <a:avLst/>
            <a:gdLst/>
            <a:ahLst/>
            <a:cxnLst/>
            <a:rect l="l" t="t" r="r" b="b"/>
            <a:pathLst>
              <a:path w="915670" h="332739">
                <a:moveTo>
                  <a:pt x="472043" y="330464"/>
                </a:moveTo>
                <a:lnTo>
                  <a:pt x="531882" y="321509"/>
                </a:lnTo>
                <a:lnTo>
                  <a:pt x="588133" y="305643"/>
                </a:lnTo>
                <a:lnTo>
                  <a:pt x="640157" y="283449"/>
                </a:lnTo>
                <a:lnTo>
                  <a:pt x="687315" y="255512"/>
                </a:lnTo>
                <a:lnTo>
                  <a:pt x="728971" y="222416"/>
                </a:lnTo>
                <a:lnTo>
                  <a:pt x="764484" y="184745"/>
                </a:lnTo>
                <a:lnTo>
                  <a:pt x="793216" y="143083"/>
                </a:lnTo>
                <a:lnTo>
                  <a:pt x="814530" y="98016"/>
                </a:lnTo>
                <a:lnTo>
                  <a:pt x="827787" y="50126"/>
                </a:lnTo>
                <a:lnTo>
                  <a:pt x="832347" y="0"/>
                </a:lnTo>
                <a:lnTo>
                  <a:pt x="915405" y="0"/>
                </a:lnTo>
                <a:lnTo>
                  <a:pt x="910148" y="53897"/>
                </a:lnTo>
                <a:lnTo>
                  <a:pt x="894927" y="105023"/>
                </a:lnTo>
                <a:lnTo>
                  <a:pt x="870568" y="152694"/>
                </a:lnTo>
                <a:lnTo>
                  <a:pt x="837897" y="196226"/>
                </a:lnTo>
                <a:lnTo>
                  <a:pt x="797741" y="234936"/>
                </a:lnTo>
                <a:lnTo>
                  <a:pt x="750925" y="268140"/>
                </a:lnTo>
                <a:lnTo>
                  <a:pt x="698276" y="295155"/>
                </a:lnTo>
                <a:lnTo>
                  <a:pt x="640619" y="315297"/>
                </a:lnTo>
                <a:lnTo>
                  <a:pt x="578781" y="327884"/>
                </a:lnTo>
                <a:lnTo>
                  <a:pt x="513587" y="332231"/>
                </a:lnTo>
                <a:lnTo>
                  <a:pt x="430529" y="332231"/>
                </a:lnTo>
                <a:lnTo>
                  <a:pt x="376368" y="329215"/>
                </a:lnTo>
                <a:lnTo>
                  <a:pt x="324141" y="320398"/>
                </a:lnTo>
                <a:lnTo>
                  <a:pt x="274395" y="306130"/>
                </a:lnTo>
                <a:lnTo>
                  <a:pt x="227676" y="286763"/>
                </a:lnTo>
                <a:lnTo>
                  <a:pt x="184529" y="262646"/>
                </a:lnTo>
                <a:lnTo>
                  <a:pt x="145502" y="234128"/>
                </a:lnTo>
                <a:lnTo>
                  <a:pt x="111141" y="201560"/>
                </a:lnTo>
                <a:lnTo>
                  <a:pt x="81991" y="165293"/>
                </a:lnTo>
                <a:lnTo>
                  <a:pt x="58600" y="125675"/>
                </a:lnTo>
                <a:lnTo>
                  <a:pt x="41513" y="83057"/>
                </a:lnTo>
                <a:lnTo>
                  <a:pt x="0" y="83057"/>
                </a:lnTo>
                <a:lnTo>
                  <a:pt x="70347" y="0"/>
                </a:lnTo>
                <a:lnTo>
                  <a:pt x="166115" y="83057"/>
                </a:lnTo>
                <a:lnTo>
                  <a:pt x="124571" y="83057"/>
                </a:lnTo>
                <a:lnTo>
                  <a:pt x="132293" y="104719"/>
                </a:lnTo>
                <a:lnTo>
                  <a:pt x="152600" y="145881"/>
                </a:lnTo>
                <a:lnTo>
                  <a:pt x="178939" y="183867"/>
                </a:lnTo>
                <a:lnTo>
                  <a:pt x="210762" y="218329"/>
                </a:lnTo>
                <a:lnTo>
                  <a:pt x="247525" y="248915"/>
                </a:lnTo>
                <a:lnTo>
                  <a:pt x="288680" y="275276"/>
                </a:lnTo>
                <a:lnTo>
                  <a:pt x="333681" y="297062"/>
                </a:lnTo>
                <a:lnTo>
                  <a:pt x="381982" y="313923"/>
                </a:lnTo>
                <a:lnTo>
                  <a:pt x="433037" y="325509"/>
                </a:lnTo>
                <a:lnTo>
                  <a:pt x="486299" y="331470"/>
                </a:lnTo>
                <a:lnTo>
                  <a:pt x="513587" y="332231"/>
                </a:lnTo>
              </a:path>
            </a:pathLst>
          </a:custGeom>
          <a:ln w="25907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323088" y="2421635"/>
            <a:ext cx="1584960" cy="15834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4936235" y="2429255"/>
            <a:ext cx="1522476" cy="172212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P</a:t>
            </a:r>
            <a:r>
              <a:rPr spc="-45" dirty="0"/>
              <a:t>r</a:t>
            </a:r>
            <a:r>
              <a:rPr dirty="0"/>
              <a:t>ogra</a:t>
            </a:r>
            <a:r>
              <a:rPr spc="-10" dirty="0"/>
              <a:t>mm</a:t>
            </a:r>
            <a:r>
              <a:rPr dirty="0"/>
              <a:t>at</a:t>
            </a:r>
            <a:r>
              <a:rPr spc="-10" dirty="0"/>
              <a:t>io</a:t>
            </a:r>
            <a:r>
              <a:rPr dirty="0"/>
              <a:t>n</a:t>
            </a:r>
            <a:r>
              <a:rPr spc="-5" dirty="0"/>
              <a:t> </a:t>
            </a:r>
            <a:r>
              <a:rPr spc="-155" dirty="0"/>
              <a:t>W</a:t>
            </a:r>
            <a:r>
              <a:rPr dirty="0"/>
              <a:t>eb</a:t>
            </a:r>
          </a:p>
          <a:p>
            <a:pPr marL="658495">
              <a:lnSpc>
                <a:spcPct val="100000"/>
              </a:lnSpc>
              <a:spcBef>
                <a:spcPts val="165"/>
              </a:spcBef>
            </a:pPr>
            <a:r>
              <a:rPr i="0" dirty="0">
                <a:latin typeface="Wingdings"/>
                <a:cs typeface="Wingdings"/>
              </a:rPr>
              <a:t></a:t>
            </a:r>
            <a:r>
              <a:rPr i="0" spc="-10" dirty="0">
                <a:latin typeface="Times New Roman"/>
                <a:cs typeface="Times New Roman"/>
              </a:rPr>
              <a:t> </a:t>
            </a:r>
            <a:r>
              <a:rPr spc="-10" dirty="0"/>
              <a:t>PHP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77745">
              <a:lnSpc>
                <a:spcPct val="100000"/>
              </a:lnSpc>
            </a:pPr>
            <a:r>
              <a:rPr dirty="0"/>
              <a:t>PHP</a:t>
            </a:r>
            <a:r>
              <a:rPr spc="-65" dirty="0"/>
              <a:t> </a:t>
            </a:r>
            <a:r>
              <a:rPr dirty="0"/>
              <a:t>: exemple (1/2)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4498" y="1210960"/>
            <a:ext cx="4804410" cy="21170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30"/>
              </a:lnSpc>
            </a:pPr>
            <a:r>
              <a:rPr sz="1800" spc="-5" dirty="0">
                <a:latin typeface="Courier New"/>
                <a:cs typeface="Courier New"/>
              </a:rPr>
              <a:t>&lt;</a:t>
            </a:r>
            <a:r>
              <a:rPr sz="1800" spc="-5" dirty="0">
                <a:solidFill>
                  <a:srgbClr val="2E3198"/>
                </a:solidFill>
                <a:latin typeface="Courier New"/>
                <a:cs typeface="Courier New"/>
              </a:rPr>
              <a:t>h</a:t>
            </a:r>
            <a:r>
              <a:rPr sz="1800" spc="-15" dirty="0">
                <a:solidFill>
                  <a:srgbClr val="2E3198"/>
                </a:solidFill>
                <a:latin typeface="Courier New"/>
                <a:cs typeface="Courier New"/>
              </a:rPr>
              <a:t>t</a:t>
            </a:r>
            <a:r>
              <a:rPr sz="1800" spc="-5" dirty="0">
                <a:solidFill>
                  <a:srgbClr val="2E3198"/>
                </a:solidFill>
                <a:latin typeface="Courier New"/>
                <a:cs typeface="Courier New"/>
              </a:rPr>
              <a:t>m</a:t>
            </a:r>
            <a:r>
              <a:rPr sz="1800" spc="-15" dirty="0">
                <a:solidFill>
                  <a:srgbClr val="2E3198"/>
                </a:solidFill>
                <a:latin typeface="Courier New"/>
                <a:cs typeface="Courier New"/>
              </a:rPr>
              <a:t>l</a:t>
            </a:r>
            <a:r>
              <a:rPr sz="1800" dirty="0">
                <a:latin typeface="Courier New"/>
                <a:cs typeface="Courier New"/>
              </a:rPr>
              <a:t>&gt;</a:t>
            </a:r>
            <a:endParaRPr sz="1800">
              <a:latin typeface="Courier New"/>
              <a:cs typeface="Courier New"/>
            </a:endParaRPr>
          </a:p>
          <a:p>
            <a:pPr marL="287020">
              <a:lnSpc>
                <a:spcPts val="2095"/>
              </a:lnSpc>
            </a:pPr>
            <a:r>
              <a:rPr sz="1800" spc="-15" dirty="0">
                <a:latin typeface="Courier New"/>
                <a:cs typeface="Courier New"/>
              </a:rPr>
              <a:t>&lt;</a:t>
            </a:r>
            <a:r>
              <a:rPr sz="1800" spc="-5" dirty="0">
                <a:solidFill>
                  <a:srgbClr val="2E3198"/>
                </a:solidFill>
                <a:latin typeface="Courier New"/>
                <a:cs typeface="Courier New"/>
              </a:rPr>
              <a:t>h</a:t>
            </a:r>
            <a:r>
              <a:rPr sz="1800" spc="-15" dirty="0">
                <a:solidFill>
                  <a:srgbClr val="2E3198"/>
                </a:solidFill>
                <a:latin typeface="Courier New"/>
                <a:cs typeface="Courier New"/>
              </a:rPr>
              <a:t>e</a:t>
            </a:r>
            <a:r>
              <a:rPr sz="1800" spc="-5" dirty="0">
                <a:solidFill>
                  <a:srgbClr val="2E3198"/>
                </a:solidFill>
                <a:latin typeface="Courier New"/>
                <a:cs typeface="Courier New"/>
              </a:rPr>
              <a:t>a</a:t>
            </a:r>
            <a:r>
              <a:rPr sz="1800" dirty="0">
                <a:solidFill>
                  <a:srgbClr val="2E3198"/>
                </a:solidFill>
                <a:latin typeface="Courier New"/>
                <a:cs typeface="Courier New"/>
              </a:rPr>
              <a:t>d</a:t>
            </a:r>
            <a:r>
              <a:rPr sz="1800" dirty="0">
                <a:latin typeface="Courier New"/>
                <a:cs typeface="Courier New"/>
              </a:rPr>
              <a:t>&gt;</a:t>
            </a:r>
            <a:endParaRPr sz="1800">
              <a:latin typeface="Courier New"/>
              <a:cs typeface="Courier New"/>
            </a:endParaRPr>
          </a:p>
          <a:p>
            <a:pPr marL="559435">
              <a:lnSpc>
                <a:spcPts val="2095"/>
              </a:lnSpc>
              <a:tabLst>
                <a:tab pos="2196465" algn="l"/>
                <a:tab pos="2606040" algn="l"/>
                <a:tab pos="3288665" algn="l"/>
              </a:tabLst>
            </a:pPr>
            <a:r>
              <a:rPr sz="1800" spc="-15" dirty="0">
                <a:latin typeface="Courier New"/>
                <a:cs typeface="Courier New"/>
              </a:rPr>
              <a:t>&lt;</a:t>
            </a:r>
            <a:r>
              <a:rPr sz="1800" spc="-5" dirty="0">
                <a:solidFill>
                  <a:srgbClr val="2E3198"/>
                </a:solidFill>
                <a:latin typeface="Courier New"/>
                <a:cs typeface="Courier New"/>
              </a:rPr>
              <a:t>titl</a:t>
            </a:r>
            <a:r>
              <a:rPr sz="1800" spc="-25" dirty="0">
                <a:solidFill>
                  <a:srgbClr val="2E3198"/>
                </a:solidFill>
                <a:latin typeface="Courier New"/>
                <a:cs typeface="Courier New"/>
              </a:rPr>
              <a:t>e</a:t>
            </a:r>
            <a:r>
              <a:rPr sz="1800" spc="-15" dirty="0">
                <a:latin typeface="Courier New"/>
                <a:cs typeface="Courier New"/>
              </a:rPr>
              <a:t>&gt;</a:t>
            </a:r>
            <a:r>
              <a:rPr sz="1800" spc="-5" dirty="0">
                <a:latin typeface="Courier New"/>
                <a:cs typeface="Courier New"/>
              </a:rPr>
              <a:t>Te</a:t>
            </a:r>
            <a:r>
              <a:rPr sz="1800" spc="-15" dirty="0">
                <a:latin typeface="Courier New"/>
                <a:cs typeface="Courier New"/>
              </a:rPr>
              <a:t>s</a:t>
            </a:r>
            <a:r>
              <a:rPr sz="1800" dirty="0">
                <a:latin typeface="Courier New"/>
                <a:cs typeface="Courier New"/>
              </a:rPr>
              <a:t>t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spc="-5" dirty="0">
                <a:latin typeface="Courier New"/>
                <a:cs typeface="Courier New"/>
              </a:rPr>
              <a:t>d</a:t>
            </a:r>
            <a:r>
              <a:rPr sz="1800" dirty="0">
                <a:latin typeface="Courier New"/>
                <a:cs typeface="Courier New"/>
              </a:rPr>
              <a:t>e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spc="-5" dirty="0">
                <a:latin typeface="Courier New"/>
                <a:cs typeface="Courier New"/>
              </a:rPr>
              <a:t>p</a:t>
            </a:r>
            <a:r>
              <a:rPr sz="1800" spc="-15" dirty="0">
                <a:latin typeface="Courier New"/>
                <a:cs typeface="Courier New"/>
              </a:rPr>
              <a:t>ag</a:t>
            </a:r>
            <a:r>
              <a:rPr sz="1800" dirty="0">
                <a:latin typeface="Courier New"/>
                <a:cs typeface="Courier New"/>
              </a:rPr>
              <a:t>e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spc="-15" dirty="0">
                <a:latin typeface="Courier New"/>
                <a:cs typeface="Courier New"/>
              </a:rPr>
              <a:t>P</a:t>
            </a:r>
            <a:r>
              <a:rPr sz="1800" spc="-5" dirty="0">
                <a:latin typeface="Courier New"/>
                <a:cs typeface="Courier New"/>
              </a:rPr>
              <a:t>H</a:t>
            </a:r>
            <a:r>
              <a:rPr sz="1800" spc="-15" dirty="0">
                <a:latin typeface="Courier New"/>
                <a:cs typeface="Courier New"/>
              </a:rPr>
              <a:t>P</a:t>
            </a:r>
            <a:r>
              <a:rPr sz="1800" spc="-5" dirty="0">
                <a:latin typeface="Courier New"/>
                <a:cs typeface="Courier New"/>
              </a:rPr>
              <a:t>&lt;</a:t>
            </a:r>
            <a:r>
              <a:rPr sz="1800" spc="5" dirty="0">
                <a:latin typeface="Courier New"/>
                <a:cs typeface="Courier New"/>
              </a:rPr>
              <a:t>/</a:t>
            </a:r>
            <a:r>
              <a:rPr sz="1800" spc="-15" dirty="0">
                <a:solidFill>
                  <a:srgbClr val="2E3198"/>
                </a:solidFill>
                <a:latin typeface="Courier New"/>
                <a:cs typeface="Courier New"/>
              </a:rPr>
              <a:t>t</a:t>
            </a:r>
            <a:r>
              <a:rPr sz="1800" spc="-5" dirty="0">
                <a:solidFill>
                  <a:srgbClr val="2E3198"/>
                </a:solidFill>
                <a:latin typeface="Courier New"/>
                <a:cs typeface="Courier New"/>
              </a:rPr>
              <a:t>i</a:t>
            </a:r>
            <a:r>
              <a:rPr sz="1800" spc="-15" dirty="0">
                <a:solidFill>
                  <a:srgbClr val="2E3198"/>
                </a:solidFill>
                <a:latin typeface="Courier New"/>
                <a:cs typeface="Courier New"/>
              </a:rPr>
              <a:t>tl</a:t>
            </a:r>
            <a:r>
              <a:rPr sz="1800" dirty="0">
                <a:solidFill>
                  <a:srgbClr val="2E3198"/>
                </a:solidFill>
                <a:latin typeface="Courier New"/>
                <a:cs typeface="Courier New"/>
              </a:rPr>
              <a:t>e</a:t>
            </a:r>
            <a:r>
              <a:rPr sz="1800" dirty="0">
                <a:latin typeface="Courier New"/>
                <a:cs typeface="Courier New"/>
              </a:rPr>
              <a:t>&gt;</a:t>
            </a:r>
            <a:endParaRPr sz="1800">
              <a:latin typeface="Courier New"/>
              <a:cs typeface="Courier New"/>
            </a:endParaRPr>
          </a:p>
          <a:p>
            <a:pPr marL="286385">
              <a:lnSpc>
                <a:spcPts val="2100"/>
              </a:lnSpc>
            </a:pPr>
            <a:r>
              <a:rPr sz="1800" spc="-15" dirty="0">
                <a:latin typeface="Courier New"/>
                <a:cs typeface="Courier New"/>
              </a:rPr>
              <a:t>&lt;</a:t>
            </a:r>
            <a:r>
              <a:rPr sz="1800" spc="-5" dirty="0">
                <a:latin typeface="Courier New"/>
                <a:cs typeface="Courier New"/>
              </a:rPr>
              <a:t>/</a:t>
            </a:r>
            <a:r>
              <a:rPr sz="1800" spc="-15" dirty="0">
                <a:solidFill>
                  <a:srgbClr val="2E3198"/>
                </a:solidFill>
                <a:latin typeface="Courier New"/>
                <a:cs typeface="Courier New"/>
              </a:rPr>
              <a:t>h</a:t>
            </a:r>
            <a:r>
              <a:rPr sz="1800" spc="-5" dirty="0">
                <a:solidFill>
                  <a:srgbClr val="2E3198"/>
                </a:solidFill>
                <a:latin typeface="Courier New"/>
                <a:cs typeface="Courier New"/>
              </a:rPr>
              <a:t>ea</a:t>
            </a:r>
            <a:r>
              <a:rPr sz="1800" spc="-10" dirty="0">
                <a:solidFill>
                  <a:srgbClr val="2E3198"/>
                </a:solidFill>
                <a:latin typeface="Courier New"/>
                <a:cs typeface="Courier New"/>
              </a:rPr>
              <a:t>d</a:t>
            </a:r>
            <a:r>
              <a:rPr sz="1800" dirty="0">
                <a:latin typeface="Courier New"/>
                <a:cs typeface="Courier New"/>
              </a:rPr>
              <a:t>&gt;</a:t>
            </a:r>
            <a:endParaRPr sz="1800">
              <a:latin typeface="Courier New"/>
              <a:cs typeface="Courier New"/>
            </a:endParaRPr>
          </a:p>
          <a:p>
            <a:pPr marL="287020">
              <a:lnSpc>
                <a:spcPts val="2095"/>
              </a:lnSpc>
            </a:pPr>
            <a:r>
              <a:rPr sz="1800" spc="-15" dirty="0">
                <a:latin typeface="Courier New"/>
                <a:cs typeface="Courier New"/>
              </a:rPr>
              <a:t>&lt;</a:t>
            </a:r>
            <a:r>
              <a:rPr sz="1800" spc="-5" dirty="0">
                <a:solidFill>
                  <a:srgbClr val="2E3198"/>
                </a:solidFill>
                <a:latin typeface="Courier New"/>
                <a:cs typeface="Courier New"/>
              </a:rPr>
              <a:t>b</a:t>
            </a:r>
            <a:r>
              <a:rPr sz="1800" spc="-15" dirty="0">
                <a:solidFill>
                  <a:srgbClr val="2E3198"/>
                </a:solidFill>
                <a:latin typeface="Courier New"/>
                <a:cs typeface="Courier New"/>
              </a:rPr>
              <a:t>o</a:t>
            </a:r>
            <a:r>
              <a:rPr sz="1800" spc="-5" dirty="0">
                <a:solidFill>
                  <a:srgbClr val="2E3198"/>
                </a:solidFill>
                <a:latin typeface="Courier New"/>
                <a:cs typeface="Courier New"/>
              </a:rPr>
              <a:t>d</a:t>
            </a:r>
            <a:r>
              <a:rPr sz="1800" dirty="0">
                <a:solidFill>
                  <a:srgbClr val="2E3198"/>
                </a:solidFill>
                <a:latin typeface="Courier New"/>
                <a:cs typeface="Courier New"/>
              </a:rPr>
              <a:t>y</a:t>
            </a:r>
            <a:r>
              <a:rPr sz="1800" dirty="0">
                <a:latin typeface="Courier New"/>
                <a:cs typeface="Courier New"/>
              </a:rPr>
              <a:t>&gt;</a:t>
            </a:r>
            <a:endParaRPr sz="1800">
              <a:latin typeface="Courier New"/>
              <a:cs typeface="Courier New"/>
            </a:endParaRPr>
          </a:p>
          <a:p>
            <a:pPr marL="559435">
              <a:lnSpc>
                <a:spcPts val="2095"/>
              </a:lnSpc>
              <a:tabLst>
                <a:tab pos="1788795" algn="l"/>
                <a:tab pos="2197100" algn="l"/>
              </a:tabLst>
            </a:pPr>
            <a:r>
              <a:rPr sz="1800" spc="-15" dirty="0">
                <a:latin typeface="Courier New"/>
                <a:cs typeface="Courier New"/>
              </a:rPr>
              <a:t>&lt;</a:t>
            </a:r>
            <a:r>
              <a:rPr sz="1800" dirty="0">
                <a:solidFill>
                  <a:srgbClr val="2E3198"/>
                </a:solidFill>
                <a:latin typeface="Courier New"/>
                <a:cs typeface="Courier New"/>
              </a:rPr>
              <a:t>h</a:t>
            </a:r>
            <a:r>
              <a:rPr sz="1800" spc="-5" dirty="0">
                <a:solidFill>
                  <a:srgbClr val="2E3198"/>
                </a:solidFill>
                <a:latin typeface="Courier New"/>
                <a:cs typeface="Courier New"/>
              </a:rPr>
              <a:t>2</a:t>
            </a:r>
            <a:r>
              <a:rPr sz="1800" spc="-15" dirty="0">
                <a:latin typeface="Courier New"/>
                <a:cs typeface="Courier New"/>
              </a:rPr>
              <a:t>&gt;</a:t>
            </a:r>
            <a:r>
              <a:rPr sz="1800" spc="-5" dirty="0">
                <a:latin typeface="Courier New"/>
                <a:cs typeface="Courier New"/>
              </a:rPr>
              <a:t>P</a:t>
            </a:r>
            <a:r>
              <a:rPr sz="1800" spc="-15" dirty="0">
                <a:latin typeface="Courier New"/>
                <a:cs typeface="Courier New"/>
              </a:rPr>
              <a:t>ag</a:t>
            </a:r>
            <a:r>
              <a:rPr sz="1800" dirty="0">
                <a:latin typeface="Courier New"/>
                <a:cs typeface="Courier New"/>
              </a:rPr>
              <a:t>e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spc="-20" dirty="0">
                <a:latin typeface="Courier New"/>
                <a:cs typeface="Courier New"/>
              </a:rPr>
              <a:t>d</a:t>
            </a:r>
            <a:r>
              <a:rPr sz="1800" dirty="0">
                <a:latin typeface="Courier New"/>
                <a:cs typeface="Courier New"/>
              </a:rPr>
              <a:t>e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spc="-5" dirty="0">
                <a:latin typeface="Courier New"/>
                <a:cs typeface="Courier New"/>
              </a:rPr>
              <a:t>te</a:t>
            </a:r>
            <a:r>
              <a:rPr sz="1800" spc="-20" dirty="0">
                <a:latin typeface="Courier New"/>
                <a:cs typeface="Courier New"/>
              </a:rPr>
              <a:t>s</a:t>
            </a:r>
            <a:r>
              <a:rPr sz="1800" spc="-5" dirty="0">
                <a:latin typeface="Courier New"/>
                <a:cs typeface="Courier New"/>
              </a:rPr>
              <a:t>t</a:t>
            </a:r>
            <a:r>
              <a:rPr sz="1800" spc="-15" dirty="0">
                <a:latin typeface="Courier New"/>
                <a:cs typeface="Courier New"/>
              </a:rPr>
              <a:t>&lt;/</a:t>
            </a:r>
            <a:r>
              <a:rPr sz="1800" spc="-5" dirty="0">
                <a:solidFill>
                  <a:srgbClr val="2E3198"/>
                </a:solidFill>
                <a:latin typeface="Courier New"/>
                <a:cs typeface="Courier New"/>
              </a:rPr>
              <a:t>h2</a:t>
            </a:r>
            <a:r>
              <a:rPr sz="1800" dirty="0">
                <a:latin typeface="Courier New"/>
                <a:cs typeface="Courier New"/>
              </a:rPr>
              <a:t>&gt;</a:t>
            </a:r>
            <a:endParaRPr sz="1800">
              <a:latin typeface="Courier New"/>
              <a:cs typeface="Courier New"/>
            </a:endParaRPr>
          </a:p>
          <a:p>
            <a:pPr marL="559435">
              <a:lnSpc>
                <a:spcPts val="2095"/>
              </a:lnSpc>
            </a:pPr>
            <a:r>
              <a:rPr sz="1800" b="1" spc="-15" dirty="0">
                <a:latin typeface="Courier New"/>
                <a:cs typeface="Courier New"/>
              </a:rPr>
              <a:t>&lt;</a:t>
            </a:r>
            <a:r>
              <a:rPr sz="1800" b="1" dirty="0">
                <a:solidFill>
                  <a:srgbClr val="FF0000"/>
                </a:solidFill>
                <a:latin typeface="Courier New"/>
                <a:cs typeface="Courier New"/>
              </a:rPr>
              <a:t>?</a:t>
            </a:r>
            <a:r>
              <a:rPr sz="1800" b="1" spc="-5" dirty="0">
                <a:solidFill>
                  <a:srgbClr val="FF0000"/>
                </a:solidFill>
                <a:latin typeface="Courier New"/>
                <a:cs typeface="Courier New"/>
              </a:rPr>
              <a:t>p</a:t>
            </a:r>
            <a:r>
              <a:rPr sz="1800" b="1" spc="-15" dirty="0">
                <a:solidFill>
                  <a:srgbClr val="FF0000"/>
                </a:solidFill>
                <a:latin typeface="Courier New"/>
                <a:cs typeface="Courier New"/>
              </a:rPr>
              <a:t>h</a:t>
            </a:r>
            <a:r>
              <a:rPr sz="1800" b="1" dirty="0">
                <a:solidFill>
                  <a:srgbClr val="FF0000"/>
                </a:solidFill>
                <a:latin typeface="Courier New"/>
                <a:cs typeface="Courier New"/>
              </a:rPr>
              <a:t>p</a:t>
            </a:r>
            <a:endParaRPr sz="1800">
              <a:latin typeface="Courier New"/>
              <a:cs typeface="Courier New"/>
            </a:endParaRPr>
          </a:p>
          <a:p>
            <a:pPr marL="832485">
              <a:lnSpc>
                <a:spcPts val="2125"/>
              </a:lnSpc>
              <a:tabLst>
                <a:tab pos="1242695" algn="l"/>
                <a:tab pos="1923414" algn="l"/>
                <a:tab pos="2470785" algn="l"/>
                <a:tab pos="2879090" algn="l"/>
                <a:tab pos="3561079" algn="l"/>
              </a:tabLst>
            </a:pPr>
            <a:r>
              <a:rPr sz="1800" b="1" i="1" spc="-5" dirty="0">
                <a:solidFill>
                  <a:srgbClr val="7F0000"/>
                </a:solidFill>
                <a:latin typeface="Courier New"/>
                <a:cs typeface="Courier New"/>
              </a:rPr>
              <a:t>/</a:t>
            </a:r>
            <a:r>
              <a:rPr sz="1800" b="1" i="1" dirty="0">
                <a:solidFill>
                  <a:srgbClr val="7F0000"/>
                </a:solidFill>
                <a:latin typeface="Courier New"/>
                <a:cs typeface="Courier New"/>
              </a:rPr>
              <a:t>/</a:t>
            </a:r>
            <a:r>
              <a:rPr sz="1800" b="1" i="1" dirty="0">
                <a:solidFill>
                  <a:srgbClr val="7F0000"/>
                </a:solidFill>
                <a:latin typeface="Times New Roman"/>
                <a:cs typeface="Times New Roman"/>
              </a:rPr>
              <a:t>	</a:t>
            </a:r>
            <a:r>
              <a:rPr sz="1800" b="1" i="1" spc="-15" dirty="0">
                <a:solidFill>
                  <a:srgbClr val="7F0000"/>
                </a:solidFill>
                <a:latin typeface="Courier New"/>
                <a:cs typeface="Courier New"/>
              </a:rPr>
              <a:t>Ce</a:t>
            </a:r>
            <a:r>
              <a:rPr sz="1800" b="1" i="1" spc="-5" dirty="0">
                <a:solidFill>
                  <a:srgbClr val="7F0000"/>
                </a:solidFill>
                <a:latin typeface="Courier New"/>
                <a:cs typeface="Courier New"/>
              </a:rPr>
              <a:t>c</a:t>
            </a:r>
            <a:r>
              <a:rPr sz="1800" b="1" i="1" dirty="0">
                <a:solidFill>
                  <a:srgbClr val="7F0000"/>
                </a:solidFill>
                <a:latin typeface="Courier New"/>
                <a:cs typeface="Courier New"/>
              </a:rPr>
              <a:t>i</a:t>
            </a:r>
            <a:r>
              <a:rPr sz="1800" b="1" i="1" dirty="0">
                <a:solidFill>
                  <a:srgbClr val="7F0000"/>
                </a:solidFill>
                <a:latin typeface="Times New Roman"/>
                <a:cs typeface="Times New Roman"/>
              </a:rPr>
              <a:t>	</a:t>
            </a:r>
            <a:r>
              <a:rPr sz="1800" b="1" i="1" spc="-5" dirty="0">
                <a:solidFill>
                  <a:srgbClr val="7F0000"/>
                </a:solidFill>
                <a:latin typeface="Courier New"/>
                <a:cs typeface="Courier New"/>
              </a:rPr>
              <a:t>e</a:t>
            </a:r>
            <a:r>
              <a:rPr sz="1800" b="1" i="1" spc="-15" dirty="0">
                <a:solidFill>
                  <a:srgbClr val="7F0000"/>
                </a:solidFill>
                <a:latin typeface="Courier New"/>
                <a:cs typeface="Courier New"/>
              </a:rPr>
              <a:t>s</a:t>
            </a:r>
            <a:r>
              <a:rPr sz="1800" b="1" i="1" dirty="0">
                <a:solidFill>
                  <a:srgbClr val="7F0000"/>
                </a:solidFill>
                <a:latin typeface="Courier New"/>
                <a:cs typeface="Courier New"/>
              </a:rPr>
              <a:t>t</a:t>
            </a:r>
            <a:r>
              <a:rPr sz="1800" b="1" i="1" dirty="0">
                <a:solidFill>
                  <a:srgbClr val="7F0000"/>
                </a:solidFill>
                <a:latin typeface="Times New Roman"/>
                <a:cs typeface="Times New Roman"/>
              </a:rPr>
              <a:t>	</a:t>
            </a:r>
            <a:r>
              <a:rPr sz="1800" b="1" i="1" spc="-15" dirty="0">
                <a:solidFill>
                  <a:srgbClr val="7F0000"/>
                </a:solidFill>
                <a:latin typeface="Courier New"/>
                <a:cs typeface="Courier New"/>
              </a:rPr>
              <a:t>d</a:t>
            </a:r>
            <a:r>
              <a:rPr sz="1800" b="1" i="1" dirty="0">
                <a:solidFill>
                  <a:srgbClr val="7F0000"/>
                </a:solidFill>
                <a:latin typeface="Courier New"/>
                <a:cs typeface="Courier New"/>
              </a:rPr>
              <a:t>u</a:t>
            </a:r>
            <a:r>
              <a:rPr sz="1800" b="1" i="1" dirty="0">
                <a:solidFill>
                  <a:srgbClr val="7F0000"/>
                </a:solidFill>
                <a:latin typeface="Times New Roman"/>
                <a:cs typeface="Times New Roman"/>
              </a:rPr>
              <a:t>	</a:t>
            </a:r>
            <a:r>
              <a:rPr sz="1800" b="1" i="1" spc="-15" dirty="0">
                <a:solidFill>
                  <a:srgbClr val="7F0000"/>
                </a:solidFill>
                <a:latin typeface="Courier New"/>
                <a:cs typeface="Courier New"/>
              </a:rPr>
              <a:t>c</a:t>
            </a:r>
            <a:r>
              <a:rPr sz="1800" b="1" i="1" spc="-5" dirty="0">
                <a:solidFill>
                  <a:srgbClr val="7F0000"/>
                </a:solidFill>
                <a:latin typeface="Courier New"/>
                <a:cs typeface="Courier New"/>
              </a:rPr>
              <a:t>od</a:t>
            </a:r>
            <a:r>
              <a:rPr sz="1800" b="1" i="1" dirty="0">
                <a:solidFill>
                  <a:srgbClr val="7F0000"/>
                </a:solidFill>
                <a:latin typeface="Courier New"/>
                <a:cs typeface="Courier New"/>
              </a:rPr>
              <a:t>e</a:t>
            </a:r>
            <a:r>
              <a:rPr sz="1800" b="1" i="1" dirty="0">
                <a:solidFill>
                  <a:srgbClr val="7F0000"/>
                </a:solidFill>
                <a:latin typeface="Times New Roman"/>
                <a:cs typeface="Times New Roman"/>
              </a:rPr>
              <a:t>	</a:t>
            </a:r>
            <a:r>
              <a:rPr sz="1800" b="1" i="1" spc="-15" dirty="0">
                <a:solidFill>
                  <a:srgbClr val="7F0000"/>
                </a:solidFill>
                <a:latin typeface="Courier New"/>
                <a:cs typeface="Courier New"/>
              </a:rPr>
              <a:t>P</a:t>
            </a:r>
            <a:r>
              <a:rPr sz="1800" b="1" i="1" spc="-5" dirty="0">
                <a:solidFill>
                  <a:srgbClr val="7F0000"/>
                </a:solidFill>
                <a:latin typeface="Courier New"/>
                <a:cs typeface="Courier New"/>
              </a:rPr>
              <a:t>HP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54707" y="3340624"/>
            <a:ext cx="3165475" cy="7861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25"/>
              </a:lnSpc>
              <a:tabLst>
                <a:tab pos="830580" algn="l"/>
                <a:tab pos="1103630" algn="l"/>
              </a:tabLst>
            </a:pPr>
            <a:r>
              <a:rPr sz="1800" b="1" spc="-5" dirty="0">
                <a:solidFill>
                  <a:srgbClr val="FF0000"/>
                </a:solidFill>
                <a:latin typeface="Courier New"/>
                <a:cs typeface="Courier New"/>
              </a:rPr>
              <a:t>$</a:t>
            </a:r>
            <a:r>
              <a:rPr sz="1800" b="1" spc="-15" dirty="0">
                <a:solidFill>
                  <a:srgbClr val="FF0000"/>
                </a:solidFill>
                <a:latin typeface="Courier New"/>
                <a:cs typeface="Courier New"/>
              </a:rPr>
              <a:t>d</a:t>
            </a:r>
            <a:r>
              <a:rPr sz="1800" b="1" spc="-5" dirty="0">
                <a:solidFill>
                  <a:srgbClr val="FF0000"/>
                </a:solidFill>
                <a:latin typeface="Courier New"/>
                <a:cs typeface="Courier New"/>
              </a:rPr>
              <a:t>a</a:t>
            </a:r>
            <a:r>
              <a:rPr sz="1800" b="1" spc="-15" dirty="0">
                <a:solidFill>
                  <a:srgbClr val="FF0000"/>
                </a:solidFill>
                <a:latin typeface="Courier New"/>
                <a:cs typeface="Courier New"/>
              </a:rPr>
              <a:t>t</a:t>
            </a:r>
            <a:r>
              <a:rPr sz="1800" b="1" dirty="0">
                <a:solidFill>
                  <a:srgbClr val="FF0000"/>
                </a:solidFill>
                <a:latin typeface="Courier New"/>
                <a:cs typeface="Courier New"/>
              </a:rPr>
              <a:t>e</a:t>
            </a:r>
            <a:r>
              <a:rPr sz="1800" b="1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1800" b="1" dirty="0">
                <a:latin typeface="Courier New"/>
                <a:cs typeface="Courier New"/>
              </a:rPr>
              <a:t>=</a:t>
            </a:r>
            <a:r>
              <a:rPr sz="1800" b="1" dirty="0">
                <a:latin typeface="Times New Roman"/>
                <a:cs typeface="Times New Roman"/>
              </a:rPr>
              <a:t>	</a:t>
            </a:r>
            <a:r>
              <a:rPr sz="1800" b="1" spc="-5" dirty="0">
                <a:solidFill>
                  <a:srgbClr val="FF0000"/>
                </a:solidFill>
                <a:latin typeface="Courier New"/>
                <a:cs typeface="Courier New"/>
              </a:rPr>
              <a:t>d</a:t>
            </a:r>
            <a:r>
              <a:rPr sz="1800" b="1" spc="-15" dirty="0">
                <a:solidFill>
                  <a:srgbClr val="FF0000"/>
                </a:solidFill>
                <a:latin typeface="Courier New"/>
                <a:cs typeface="Courier New"/>
              </a:rPr>
              <a:t>a</a:t>
            </a:r>
            <a:r>
              <a:rPr sz="1800" b="1" spc="-5" dirty="0">
                <a:solidFill>
                  <a:srgbClr val="FF0000"/>
                </a:solidFill>
                <a:latin typeface="Courier New"/>
                <a:cs typeface="Courier New"/>
              </a:rPr>
              <a:t>te</a:t>
            </a:r>
            <a:r>
              <a:rPr sz="1800" b="1" spc="-10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800" b="1" spc="-5" dirty="0">
                <a:latin typeface="Courier New"/>
                <a:cs typeface="Courier New"/>
              </a:rPr>
              <a:t>"</a:t>
            </a:r>
            <a:r>
              <a:rPr sz="1800" b="1" spc="-15" dirty="0">
                <a:latin typeface="Courier New"/>
                <a:cs typeface="Courier New"/>
              </a:rPr>
              <a:t>d/</a:t>
            </a:r>
            <a:r>
              <a:rPr sz="1800" b="1" spc="-5" dirty="0">
                <a:latin typeface="Courier New"/>
                <a:cs typeface="Courier New"/>
              </a:rPr>
              <a:t>m/</a:t>
            </a:r>
            <a:r>
              <a:rPr sz="1800" b="1" spc="-15" dirty="0">
                <a:latin typeface="Courier New"/>
                <a:cs typeface="Courier New"/>
              </a:rPr>
              <a:t>Y</a:t>
            </a:r>
            <a:r>
              <a:rPr sz="1800" b="1" dirty="0">
                <a:latin typeface="Courier New"/>
                <a:cs typeface="Courier New"/>
              </a:rPr>
              <a:t>"</a:t>
            </a:r>
            <a:r>
              <a:rPr sz="1800" b="1" spc="-15" dirty="0">
                <a:solidFill>
                  <a:srgbClr val="FF0000"/>
                </a:solidFill>
                <a:latin typeface="Courier New"/>
                <a:cs typeface="Courier New"/>
              </a:rPr>
              <a:t>)</a:t>
            </a:r>
            <a:r>
              <a:rPr sz="1800" b="1" dirty="0">
                <a:latin typeface="Courier New"/>
                <a:cs typeface="Courier New"/>
              </a:rPr>
              <a:t>;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ts val="2095"/>
              </a:lnSpc>
              <a:tabLst>
                <a:tab pos="967740" algn="l"/>
                <a:tab pos="1240155" algn="l"/>
              </a:tabLst>
            </a:pPr>
            <a:r>
              <a:rPr sz="1800" b="1" spc="-5" dirty="0">
                <a:latin typeface="Courier New"/>
                <a:cs typeface="Courier New"/>
              </a:rPr>
              <a:t>$</a:t>
            </a:r>
            <a:r>
              <a:rPr sz="1800" b="1" spc="-15" dirty="0">
                <a:latin typeface="Courier New"/>
                <a:cs typeface="Courier New"/>
              </a:rPr>
              <a:t>h</a:t>
            </a:r>
            <a:r>
              <a:rPr sz="1800" b="1" spc="-5" dirty="0">
                <a:latin typeface="Courier New"/>
                <a:cs typeface="Courier New"/>
              </a:rPr>
              <a:t>e</a:t>
            </a:r>
            <a:r>
              <a:rPr sz="1800" b="1" spc="-15" dirty="0">
                <a:latin typeface="Courier New"/>
                <a:cs typeface="Courier New"/>
              </a:rPr>
              <a:t>ur</a:t>
            </a:r>
            <a:r>
              <a:rPr sz="1800" b="1" dirty="0">
                <a:latin typeface="Courier New"/>
                <a:cs typeface="Courier New"/>
              </a:rPr>
              <a:t>e</a:t>
            </a:r>
            <a:r>
              <a:rPr sz="1800" b="1" dirty="0">
                <a:latin typeface="Times New Roman"/>
                <a:cs typeface="Times New Roman"/>
              </a:rPr>
              <a:t>	</a:t>
            </a:r>
            <a:r>
              <a:rPr sz="1800" b="1" dirty="0">
                <a:latin typeface="Courier New"/>
                <a:cs typeface="Courier New"/>
              </a:rPr>
              <a:t>=</a:t>
            </a:r>
            <a:r>
              <a:rPr sz="1800" b="1" dirty="0">
                <a:latin typeface="Times New Roman"/>
                <a:cs typeface="Times New Roman"/>
              </a:rPr>
              <a:t>	</a:t>
            </a:r>
            <a:r>
              <a:rPr sz="1800" b="1" spc="-15" dirty="0">
                <a:latin typeface="Courier New"/>
                <a:cs typeface="Courier New"/>
              </a:rPr>
              <a:t>d</a:t>
            </a:r>
            <a:r>
              <a:rPr sz="1800" b="1" spc="-5" dirty="0">
                <a:latin typeface="Courier New"/>
                <a:cs typeface="Courier New"/>
              </a:rPr>
              <a:t>at</a:t>
            </a:r>
            <a:r>
              <a:rPr sz="1800" b="1" spc="-15" dirty="0">
                <a:latin typeface="Courier New"/>
                <a:cs typeface="Courier New"/>
              </a:rPr>
              <a:t>e</a:t>
            </a:r>
            <a:r>
              <a:rPr sz="1800" b="1" spc="-5" dirty="0">
                <a:latin typeface="Courier New"/>
                <a:cs typeface="Courier New"/>
              </a:rPr>
              <a:t>(</a:t>
            </a:r>
            <a:r>
              <a:rPr sz="1800" b="1" spc="-10" dirty="0">
                <a:latin typeface="Courier New"/>
                <a:cs typeface="Courier New"/>
              </a:rPr>
              <a:t>"</a:t>
            </a:r>
            <a:r>
              <a:rPr sz="1800" b="1" spc="-15" dirty="0">
                <a:latin typeface="Courier New"/>
                <a:cs typeface="Courier New"/>
              </a:rPr>
              <a:t>H</a:t>
            </a:r>
            <a:r>
              <a:rPr sz="1800" b="1" spc="-5" dirty="0">
                <a:latin typeface="Courier New"/>
                <a:cs typeface="Courier New"/>
              </a:rPr>
              <a:t>:i</a:t>
            </a:r>
            <a:r>
              <a:rPr sz="1800" b="1" spc="-15" dirty="0">
                <a:latin typeface="Courier New"/>
                <a:cs typeface="Courier New"/>
              </a:rPr>
              <a:t>:</a:t>
            </a:r>
            <a:r>
              <a:rPr sz="1800" b="1" dirty="0">
                <a:latin typeface="Courier New"/>
                <a:cs typeface="Courier New"/>
              </a:rPr>
              <a:t>s</a:t>
            </a:r>
            <a:r>
              <a:rPr sz="1800" b="1" spc="-15" dirty="0">
                <a:latin typeface="Courier New"/>
                <a:cs typeface="Courier New"/>
              </a:rPr>
              <a:t>"</a:t>
            </a:r>
            <a:r>
              <a:rPr sz="1800" b="1" spc="-5" dirty="0">
                <a:latin typeface="Courier New"/>
                <a:cs typeface="Courier New"/>
              </a:rPr>
              <a:t>);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ts val="2130"/>
              </a:lnSpc>
              <a:tabLst>
                <a:tab pos="422275" algn="l"/>
                <a:tab pos="1786889" algn="l"/>
              </a:tabLst>
            </a:pPr>
            <a:r>
              <a:rPr sz="1800" b="1" i="1" spc="-5" dirty="0">
                <a:solidFill>
                  <a:srgbClr val="7F0000"/>
                </a:solidFill>
                <a:latin typeface="Courier New"/>
                <a:cs typeface="Courier New"/>
              </a:rPr>
              <a:t>/</a:t>
            </a:r>
            <a:r>
              <a:rPr sz="1800" b="1" i="1" dirty="0">
                <a:solidFill>
                  <a:srgbClr val="7F0000"/>
                </a:solidFill>
                <a:latin typeface="Courier New"/>
                <a:cs typeface="Courier New"/>
              </a:rPr>
              <a:t>*</a:t>
            </a:r>
            <a:r>
              <a:rPr sz="1800" b="1" i="1" dirty="0">
                <a:solidFill>
                  <a:srgbClr val="7F0000"/>
                </a:solidFill>
                <a:latin typeface="Times New Roman"/>
                <a:cs typeface="Times New Roman"/>
              </a:rPr>
              <a:t>	</a:t>
            </a:r>
            <a:r>
              <a:rPr sz="1800" b="1" i="1" spc="-15" dirty="0">
                <a:solidFill>
                  <a:srgbClr val="7F0000"/>
                </a:solidFill>
                <a:latin typeface="Courier New"/>
                <a:cs typeface="Courier New"/>
              </a:rPr>
              <a:t>Af</a:t>
            </a:r>
            <a:r>
              <a:rPr sz="1800" b="1" i="1" spc="-5" dirty="0">
                <a:solidFill>
                  <a:srgbClr val="7F0000"/>
                </a:solidFill>
                <a:latin typeface="Courier New"/>
                <a:cs typeface="Courier New"/>
              </a:rPr>
              <a:t>fi</a:t>
            </a:r>
            <a:r>
              <a:rPr sz="1800" b="1" i="1" spc="-20" dirty="0">
                <a:solidFill>
                  <a:srgbClr val="7F0000"/>
                </a:solidFill>
                <a:latin typeface="Courier New"/>
                <a:cs typeface="Courier New"/>
              </a:rPr>
              <a:t>c</a:t>
            </a:r>
            <a:r>
              <a:rPr sz="1800" b="1" i="1" spc="-5" dirty="0">
                <a:solidFill>
                  <a:srgbClr val="7F0000"/>
                </a:solidFill>
                <a:latin typeface="Courier New"/>
                <a:cs typeface="Courier New"/>
              </a:rPr>
              <a:t>h</a:t>
            </a:r>
            <a:r>
              <a:rPr sz="1800" b="1" i="1" spc="-15" dirty="0">
                <a:solidFill>
                  <a:srgbClr val="7F0000"/>
                </a:solidFill>
                <a:latin typeface="Courier New"/>
                <a:cs typeface="Courier New"/>
              </a:rPr>
              <a:t>a</a:t>
            </a:r>
            <a:r>
              <a:rPr sz="1800" b="1" i="1" spc="-5" dirty="0">
                <a:solidFill>
                  <a:srgbClr val="7F0000"/>
                </a:solidFill>
                <a:latin typeface="Courier New"/>
                <a:cs typeface="Courier New"/>
              </a:rPr>
              <a:t>g</a:t>
            </a:r>
            <a:r>
              <a:rPr sz="1800" b="1" i="1" dirty="0">
                <a:solidFill>
                  <a:srgbClr val="7F0000"/>
                </a:solidFill>
                <a:latin typeface="Courier New"/>
                <a:cs typeface="Courier New"/>
              </a:rPr>
              <a:t>e</a:t>
            </a:r>
            <a:r>
              <a:rPr sz="1800" b="1" i="1" dirty="0">
                <a:solidFill>
                  <a:srgbClr val="7F0000"/>
                </a:solidFill>
                <a:latin typeface="Times New Roman"/>
                <a:cs typeface="Times New Roman"/>
              </a:rPr>
              <a:t>	</a:t>
            </a:r>
            <a:r>
              <a:rPr sz="1800" b="1" i="1" spc="-5" dirty="0">
                <a:solidFill>
                  <a:srgbClr val="7F0000"/>
                </a:solidFill>
                <a:latin typeface="Courier New"/>
                <a:cs typeface="Courier New"/>
              </a:rPr>
              <a:t>*/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67228" y="3340624"/>
            <a:ext cx="221361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84480" algn="l"/>
                <a:tab pos="1517015" algn="l"/>
                <a:tab pos="2063114" algn="l"/>
              </a:tabLst>
            </a:pPr>
            <a:r>
              <a:rPr sz="1800" b="1" i="1" dirty="0">
                <a:solidFill>
                  <a:srgbClr val="7F0000"/>
                </a:solidFill>
                <a:latin typeface="Courier New"/>
                <a:cs typeface="Courier New"/>
              </a:rPr>
              <a:t>#</a:t>
            </a:r>
            <a:r>
              <a:rPr sz="1800" b="1" i="1" dirty="0">
                <a:solidFill>
                  <a:srgbClr val="7F0000"/>
                </a:solidFill>
                <a:latin typeface="Times New Roman"/>
                <a:cs typeface="Times New Roman"/>
              </a:rPr>
              <a:t>	</a:t>
            </a:r>
            <a:r>
              <a:rPr sz="1800" b="1" i="1" spc="-5" dirty="0">
                <a:solidFill>
                  <a:srgbClr val="7F0000"/>
                </a:solidFill>
                <a:latin typeface="Courier New"/>
                <a:cs typeface="Courier New"/>
              </a:rPr>
              <a:t>Vari</a:t>
            </a:r>
            <a:r>
              <a:rPr sz="1800" b="1" i="1" spc="-15" dirty="0">
                <a:solidFill>
                  <a:srgbClr val="7F0000"/>
                </a:solidFill>
                <a:latin typeface="Courier New"/>
                <a:cs typeface="Courier New"/>
              </a:rPr>
              <a:t>a</a:t>
            </a:r>
            <a:r>
              <a:rPr sz="1800" b="1" i="1" spc="-5" dirty="0">
                <a:solidFill>
                  <a:srgbClr val="7F0000"/>
                </a:solidFill>
                <a:latin typeface="Courier New"/>
                <a:cs typeface="Courier New"/>
              </a:rPr>
              <a:t>bl</a:t>
            </a:r>
            <a:r>
              <a:rPr sz="1800" b="1" i="1" dirty="0">
                <a:solidFill>
                  <a:srgbClr val="7F0000"/>
                </a:solidFill>
                <a:latin typeface="Courier New"/>
                <a:cs typeface="Courier New"/>
              </a:rPr>
              <a:t>e</a:t>
            </a:r>
            <a:r>
              <a:rPr sz="1800" b="1" i="1" dirty="0">
                <a:solidFill>
                  <a:srgbClr val="7F0000"/>
                </a:solidFill>
                <a:latin typeface="Times New Roman"/>
                <a:cs typeface="Times New Roman"/>
              </a:rPr>
              <a:t>	</a:t>
            </a:r>
            <a:r>
              <a:rPr sz="1800" b="1" i="1" spc="-15" dirty="0">
                <a:solidFill>
                  <a:srgbClr val="7F0000"/>
                </a:solidFill>
                <a:latin typeface="Courier New"/>
                <a:cs typeface="Courier New"/>
              </a:rPr>
              <a:t>P</a:t>
            </a:r>
            <a:r>
              <a:rPr sz="1800" b="1" i="1" spc="-10" dirty="0">
                <a:solidFill>
                  <a:srgbClr val="7F0000"/>
                </a:solidFill>
                <a:latin typeface="Courier New"/>
                <a:cs typeface="Courier New"/>
              </a:rPr>
              <a:t>H</a:t>
            </a:r>
            <a:r>
              <a:rPr sz="1800" b="1" i="1" dirty="0">
                <a:solidFill>
                  <a:srgbClr val="7F0000"/>
                </a:solidFill>
                <a:latin typeface="Courier New"/>
                <a:cs typeface="Courier New"/>
              </a:rPr>
              <a:t>P</a:t>
            </a:r>
            <a:r>
              <a:rPr sz="1800" b="1" i="1" dirty="0">
                <a:solidFill>
                  <a:srgbClr val="7F0000"/>
                </a:solidFill>
                <a:latin typeface="Times New Roman"/>
                <a:cs typeface="Times New Roman"/>
              </a:rPr>
              <a:t>	</a:t>
            </a:r>
            <a:r>
              <a:rPr sz="1800" b="1" i="1" dirty="0">
                <a:solidFill>
                  <a:srgbClr val="7F0000"/>
                </a:solidFill>
                <a:latin typeface="Courier New"/>
                <a:cs typeface="Courier New"/>
              </a:rPr>
              <a:t>+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792330" y="3340624"/>
            <a:ext cx="111887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i="1" spc="-15" dirty="0">
                <a:solidFill>
                  <a:srgbClr val="7F0000"/>
                </a:solidFill>
                <a:latin typeface="Courier New"/>
                <a:cs typeface="Courier New"/>
              </a:rPr>
              <a:t>f</a:t>
            </a:r>
            <a:r>
              <a:rPr sz="1800" b="1" i="1" spc="-5" dirty="0">
                <a:solidFill>
                  <a:srgbClr val="7F0000"/>
                </a:solidFill>
                <a:latin typeface="Courier New"/>
                <a:cs typeface="Courier New"/>
              </a:rPr>
              <a:t>onct</a:t>
            </a:r>
            <a:r>
              <a:rPr sz="1800" b="1" i="1" spc="-15" dirty="0">
                <a:solidFill>
                  <a:srgbClr val="7F0000"/>
                </a:solidFill>
                <a:latin typeface="Courier New"/>
                <a:cs typeface="Courier New"/>
              </a:rPr>
              <a:t>i</a:t>
            </a:r>
            <a:r>
              <a:rPr sz="1800" b="1" i="1" spc="-10" dirty="0">
                <a:solidFill>
                  <a:srgbClr val="7F0000"/>
                </a:solidFill>
                <a:latin typeface="Courier New"/>
                <a:cs typeface="Courier New"/>
              </a:rPr>
              <a:t>o</a:t>
            </a:r>
            <a:r>
              <a:rPr sz="1800" b="1" i="1" dirty="0">
                <a:solidFill>
                  <a:srgbClr val="7F0000"/>
                </a:solidFill>
                <a:latin typeface="Courier New"/>
                <a:cs typeface="Courier New"/>
              </a:rPr>
              <a:t>n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34501" y="4139582"/>
            <a:ext cx="8079105" cy="1584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32485">
              <a:lnSpc>
                <a:spcPts val="2125"/>
              </a:lnSpc>
              <a:tabLst>
                <a:tab pos="1513840" algn="l"/>
                <a:tab pos="2333625" algn="l"/>
                <a:tab pos="3288665" algn="l"/>
                <a:tab pos="3696970" algn="l"/>
                <a:tab pos="6837680" algn="l"/>
                <a:tab pos="7247890" algn="l"/>
                <a:tab pos="7656195" algn="l"/>
              </a:tabLst>
            </a:pPr>
            <a:r>
              <a:rPr sz="1800" b="1" spc="-5" dirty="0">
                <a:solidFill>
                  <a:srgbClr val="FF0000"/>
                </a:solidFill>
                <a:latin typeface="Courier New"/>
                <a:cs typeface="Courier New"/>
              </a:rPr>
              <a:t>e</a:t>
            </a:r>
            <a:r>
              <a:rPr sz="1800" b="1" spc="-15" dirty="0">
                <a:solidFill>
                  <a:srgbClr val="FF0000"/>
                </a:solidFill>
                <a:latin typeface="Courier New"/>
                <a:cs typeface="Courier New"/>
              </a:rPr>
              <a:t>c</a:t>
            </a:r>
            <a:r>
              <a:rPr sz="1800" b="1" spc="-5" dirty="0">
                <a:solidFill>
                  <a:srgbClr val="FF0000"/>
                </a:solidFill>
                <a:latin typeface="Courier New"/>
                <a:cs typeface="Courier New"/>
              </a:rPr>
              <a:t>h</a:t>
            </a:r>
            <a:r>
              <a:rPr sz="1800" b="1" dirty="0">
                <a:solidFill>
                  <a:srgbClr val="FF0000"/>
                </a:solidFill>
                <a:latin typeface="Courier New"/>
                <a:cs typeface="Courier New"/>
              </a:rPr>
              <a:t>o</a:t>
            </a:r>
            <a:r>
              <a:rPr sz="1800" b="1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1800" b="1" spc="-5" dirty="0">
                <a:latin typeface="Courier New"/>
                <a:cs typeface="Courier New"/>
              </a:rPr>
              <a:t>"N</a:t>
            </a:r>
            <a:r>
              <a:rPr sz="1800" b="1" spc="-15" dirty="0">
                <a:latin typeface="Courier New"/>
                <a:cs typeface="Courier New"/>
              </a:rPr>
              <a:t>o</a:t>
            </a:r>
            <a:r>
              <a:rPr sz="1800" b="1" spc="-5" dirty="0">
                <a:latin typeface="Courier New"/>
                <a:cs typeface="Courier New"/>
              </a:rPr>
              <a:t>u</a:t>
            </a:r>
            <a:r>
              <a:rPr sz="1800" b="1" dirty="0">
                <a:latin typeface="Courier New"/>
                <a:cs typeface="Courier New"/>
              </a:rPr>
              <a:t>s</a:t>
            </a:r>
            <a:r>
              <a:rPr sz="1800" b="1" dirty="0">
                <a:latin typeface="Times New Roman"/>
                <a:cs typeface="Times New Roman"/>
              </a:rPr>
              <a:t>	</a:t>
            </a:r>
            <a:r>
              <a:rPr sz="1800" b="1" spc="-5" dirty="0">
                <a:latin typeface="Courier New"/>
                <a:cs typeface="Courier New"/>
              </a:rPr>
              <a:t>s</a:t>
            </a:r>
            <a:r>
              <a:rPr sz="1800" b="1" spc="-15" dirty="0">
                <a:latin typeface="Courier New"/>
                <a:cs typeface="Courier New"/>
              </a:rPr>
              <a:t>o</a:t>
            </a:r>
            <a:r>
              <a:rPr sz="1800" b="1" spc="-5" dirty="0">
                <a:latin typeface="Courier New"/>
                <a:cs typeface="Courier New"/>
              </a:rPr>
              <a:t>m</a:t>
            </a:r>
            <a:r>
              <a:rPr sz="1800" b="1" spc="-15" dirty="0">
                <a:latin typeface="Courier New"/>
                <a:cs typeface="Courier New"/>
              </a:rPr>
              <a:t>me</a:t>
            </a:r>
            <a:r>
              <a:rPr sz="1800" b="1" dirty="0">
                <a:latin typeface="Courier New"/>
                <a:cs typeface="Courier New"/>
              </a:rPr>
              <a:t>s</a:t>
            </a:r>
            <a:r>
              <a:rPr sz="1800" b="1" dirty="0">
                <a:latin typeface="Times New Roman"/>
                <a:cs typeface="Times New Roman"/>
              </a:rPr>
              <a:t>	</a:t>
            </a:r>
            <a:r>
              <a:rPr sz="1800" b="1" spc="-15" dirty="0">
                <a:latin typeface="Courier New"/>
                <a:cs typeface="Courier New"/>
              </a:rPr>
              <a:t>l</a:t>
            </a:r>
            <a:r>
              <a:rPr sz="1800" b="1" dirty="0">
                <a:latin typeface="Courier New"/>
                <a:cs typeface="Courier New"/>
              </a:rPr>
              <a:t>e</a:t>
            </a:r>
            <a:r>
              <a:rPr sz="1800" b="1" dirty="0">
                <a:latin typeface="Times New Roman"/>
                <a:cs typeface="Times New Roman"/>
              </a:rPr>
              <a:t>	</a:t>
            </a:r>
            <a:r>
              <a:rPr sz="1800" b="1" spc="5" dirty="0">
                <a:latin typeface="Courier New"/>
                <a:cs typeface="Courier New"/>
              </a:rPr>
              <a:t>&lt;</a:t>
            </a:r>
            <a:r>
              <a:rPr sz="1800" b="1" spc="-5" dirty="0">
                <a:latin typeface="Courier New"/>
                <a:cs typeface="Courier New"/>
              </a:rPr>
              <a:t>s</a:t>
            </a:r>
            <a:r>
              <a:rPr sz="1800" b="1" spc="-15" dirty="0">
                <a:latin typeface="Courier New"/>
                <a:cs typeface="Courier New"/>
              </a:rPr>
              <a:t>t</a:t>
            </a:r>
            <a:r>
              <a:rPr sz="1800" b="1" spc="-5" dirty="0">
                <a:latin typeface="Courier New"/>
                <a:cs typeface="Courier New"/>
              </a:rPr>
              <a:t>r</a:t>
            </a:r>
            <a:r>
              <a:rPr sz="1800" b="1" spc="-15" dirty="0">
                <a:latin typeface="Courier New"/>
                <a:cs typeface="Courier New"/>
              </a:rPr>
              <a:t>on</a:t>
            </a:r>
            <a:r>
              <a:rPr sz="1800" b="1" dirty="0">
                <a:latin typeface="Courier New"/>
                <a:cs typeface="Courier New"/>
              </a:rPr>
              <a:t>g</a:t>
            </a:r>
            <a:r>
              <a:rPr sz="1800" b="1" spc="-5" dirty="0">
                <a:latin typeface="Courier New"/>
                <a:cs typeface="Courier New"/>
              </a:rPr>
              <a:t>&gt;</a:t>
            </a:r>
            <a:r>
              <a:rPr sz="1800" b="1" spc="-15" dirty="0">
                <a:latin typeface="Courier New"/>
                <a:cs typeface="Courier New"/>
              </a:rPr>
              <a:t>$</a:t>
            </a:r>
            <a:r>
              <a:rPr sz="1800" b="1" spc="-5" dirty="0">
                <a:latin typeface="Courier New"/>
                <a:cs typeface="Courier New"/>
              </a:rPr>
              <a:t>d</a:t>
            </a:r>
            <a:r>
              <a:rPr sz="1800" b="1" spc="-15" dirty="0">
                <a:latin typeface="Courier New"/>
                <a:cs typeface="Courier New"/>
              </a:rPr>
              <a:t>a</a:t>
            </a:r>
            <a:r>
              <a:rPr sz="1800" b="1" spc="-5" dirty="0">
                <a:latin typeface="Courier New"/>
                <a:cs typeface="Courier New"/>
              </a:rPr>
              <a:t>te</a:t>
            </a:r>
            <a:r>
              <a:rPr sz="1800" b="1" spc="-15" dirty="0">
                <a:latin typeface="Courier New"/>
                <a:cs typeface="Courier New"/>
              </a:rPr>
              <a:t>&lt;</a:t>
            </a:r>
            <a:r>
              <a:rPr sz="1800" b="1" dirty="0">
                <a:latin typeface="Courier New"/>
                <a:cs typeface="Courier New"/>
              </a:rPr>
              <a:t>/</a:t>
            </a:r>
            <a:r>
              <a:rPr sz="1800" b="1" spc="-15" dirty="0">
                <a:latin typeface="Courier New"/>
                <a:cs typeface="Courier New"/>
              </a:rPr>
              <a:t>st</a:t>
            </a:r>
            <a:r>
              <a:rPr sz="1800" b="1" spc="-5" dirty="0">
                <a:latin typeface="Courier New"/>
                <a:cs typeface="Courier New"/>
              </a:rPr>
              <a:t>ro</a:t>
            </a:r>
            <a:r>
              <a:rPr sz="1800" b="1" spc="-15" dirty="0">
                <a:latin typeface="Courier New"/>
                <a:cs typeface="Courier New"/>
              </a:rPr>
              <a:t>n</a:t>
            </a:r>
            <a:r>
              <a:rPr sz="1800" b="1" dirty="0">
                <a:latin typeface="Courier New"/>
                <a:cs typeface="Courier New"/>
              </a:rPr>
              <a:t>g&gt;</a:t>
            </a:r>
            <a:r>
              <a:rPr sz="1800" b="1" dirty="0">
                <a:latin typeface="Times New Roman"/>
                <a:cs typeface="Times New Roman"/>
              </a:rPr>
              <a:t>	</a:t>
            </a:r>
            <a:r>
              <a:rPr sz="1800" b="1" spc="-5" dirty="0">
                <a:latin typeface="Courier New"/>
                <a:cs typeface="Courier New"/>
              </a:rPr>
              <a:t>e</a:t>
            </a:r>
            <a:r>
              <a:rPr sz="1800" b="1" dirty="0">
                <a:latin typeface="Courier New"/>
                <a:cs typeface="Courier New"/>
              </a:rPr>
              <a:t>t</a:t>
            </a:r>
            <a:r>
              <a:rPr sz="1800" b="1" dirty="0">
                <a:latin typeface="Times New Roman"/>
                <a:cs typeface="Times New Roman"/>
              </a:rPr>
              <a:t>	</a:t>
            </a:r>
            <a:r>
              <a:rPr sz="1800" b="1" spc="-15" dirty="0">
                <a:latin typeface="Courier New"/>
                <a:cs typeface="Courier New"/>
              </a:rPr>
              <a:t>i</a:t>
            </a:r>
            <a:r>
              <a:rPr sz="1800" b="1" dirty="0">
                <a:latin typeface="Courier New"/>
                <a:cs typeface="Courier New"/>
              </a:rPr>
              <a:t>l</a:t>
            </a:r>
            <a:r>
              <a:rPr sz="1800" b="1" dirty="0">
                <a:latin typeface="Times New Roman"/>
                <a:cs typeface="Times New Roman"/>
              </a:rPr>
              <a:t>	</a:t>
            </a:r>
            <a:r>
              <a:rPr sz="1800" b="1" spc="-5" dirty="0">
                <a:latin typeface="Courier New"/>
                <a:cs typeface="Courier New"/>
              </a:rPr>
              <a:t>e</a:t>
            </a:r>
            <a:r>
              <a:rPr sz="1800" b="1" spc="-15" dirty="0">
                <a:latin typeface="Courier New"/>
                <a:cs typeface="Courier New"/>
              </a:rPr>
              <a:t>s</a:t>
            </a:r>
            <a:r>
              <a:rPr sz="1800" b="1" dirty="0">
                <a:latin typeface="Courier New"/>
                <a:cs typeface="Courier New"/>
              </a:rPr>
              <a:t>t</a:t>
            </a:r>
            <a:endParaRPr sz="1800">
              <a:latin typeface="Courier New"/>
              <a:cs typeface="Courier New"/>
            </a:endParaRPr>
          </a:p>
          <a:p>
            <a:pPr marL="3670300">
              <a:lnSpc>
                <a:spcPts val="2095"/>
              </a:lnSpc>
            </a:pPr>
            <a:r>
              <a:rPr sz="1800" b="1" spc="-5" dirty="0">
                <a:latin typeface="Courier New"/>
                <a:cs typeface="Courier New"/>
              </a:rPr>
              <a:t>&lt;s</a:t>
            </a:r>
            <a:r>
              <a:rPr sz="1800" b="1" spc="-15" dirty="0">
                <a:latin typeface="Courier New"/>
                <a:cs typeface="Courier New"/>
              </a:rPr>
              <a:t>t</a:t>
            </a:r>
            <a:r>
              <a:rPr sz="1800" b="1" spc="-5" dirty="0">
                <a:latin typeface="Courier New"/>
                <a:cs typeface="Courier New"/>
              </a:rPr>
              <a:t>r</a:t>
            </a:r>
            <a:r>
              <a:rPr sz="1800" b="1" spc="-15" dirty="0">
                <a:latin typeface="Courier New"/>
                <a:cs typeface="Courier New"/>
              </a:rPr>
              <a:t>o</a:t>
            </a:r>
            <a:r>
              <a:rPr sz="1800" b="1" spc="-5" dirty="0">
                <a:latin typeface="Courier New"/>
                <a:cs typeface="Courier New"/>
              </a:rPr>
              <a:t>n</a:t>
            </a:r>
            <a:r>
              <a:rPr sz="1800" b="1" dirty="0">
                <a:latin typeface="Courier New"/>
                <a:cs typeface="Courier New"/>
              </a:rPr>
              <a:t>g</a:t>
            </a:r>
            <a:r>
              <a:rPr sz="1800" b="1" spc="-15" dirty="0">
                <a:latin typeface="Courier New"/>
                <a:cs typeface="Courier New"/>
              </a:rPr>
              <a:t>&gt;</a:t>
            </a:r>
            <a:r>
              <a:rPr sz="1800" b="1" spc="-5" dirty="0">
                <a:latin typeface="Courier New"/>
                <a:cs typeface="Courier New"/>
              </a:rPr>
              <a:t>$</a:t>
            </a:r>
            <a:r>
              <a:rPr sz="1800" b="1" spc="-15" dirty="0">
                <a:latin typeface="Courier New"/>
                <a:cs typeface="Courier New"/>
              </a:rPr>
              <a:t>he</a:t>
            </a:r>
            <a:r>
              <a:rPr sz="1800" b="1" spc="-5" dirty="0">
                <a:latin typeface="Courier New"/>
                <a:cs typeface="Courier New"/>
              </a:rPr>
              <a:t>ur</a:t>
            </a:r>
            <a:r>
              <a:rPr sz="1800" b="1" spc="-15" dirty="0">
                <a:latin typeface="Courier New"/>
                <a:cs typeface="Courier New"/>
              </a:rPr>
              <a:t>e</a:t>
            </a:r>
            <a:r>
              <a:rPr sz="1800" b="1" spc="-5" dirty="0">
                <a:latin typeface="Courier New"/>
                <a:cs typeface="Courier New"/>
              </a:rPr>
              <a:t>&lt;</a:t>
            </a:r>
            <a:r>
              <a:rPr sz="1800" b="1" spc="-10" dirty="0">
                <a:latin typeface="Courier New"/>
                <a:cs typeface="Courier New"/>
              </a:rPr>
              <a:t>/</a:t>
            </a:r>
            <a:r>
              <a:rPr sz="1800" b="1" spc="-5" dirty="0">
                <a:latin typeface="Courier New"/>
                <a:cs typeface="Courier New"/>
              </a:rPr>
              <a:t>st</a:t>
            </a:r>
            <a:r>
              <a:rPr sz="1800" b="1" spc="-15" dirty="0">
                <a:latin typeface="Courier New"/>
                <a:cs typeface="Courier New"/>
              </a:rPr>
              <a:t>r</a:t>
            </a:r>
            <a:r>
              <a:rPr sz="1800" b="1" spc="-5" dirty="0">
                <a:latin typeface="Courier New"/>
                <a:cs typeface="Courier New"/>
              </a:rPr>
              <a:t>o</a:t>
            </a:r>
            <a:r>
              <a:rPr sz="1800" b="1" spc="-15" dirty="0">
                <a:latin typeface="Courier New"/>
                <a:cs typeface="Courier New"/>
              </a:rPr>
              <a:t>n</a:t>
            </a:r>
            <a:r>
              <a:rPr sz="1800" b="1" spc="-10" dirty="0">
                <a:latin typeface="Courier New"/>
                <a:cs typeface="Courier New"/>
              </a:rPr>
              <a:t>g</a:t>
            </a:r>
            <a:r>
              <a:rPr sz="1800" b="1" spc="-5" dirty="0">
                <a:latin typeface="Courier New"/>
                <a:cs typeface="Courier New"/>
              </a:rPr>
              <a:t>&gt;";</a:t>
            </a:r>
            <a:endParaRPr sz="1800">
              <a:latin typeface="Courier New"/>
              <a:cs typeface="Courier New"/>
            </a:endParaRPr>
          </a:p>
          <a:p>
            <a:pPr marL="559435">
              <a:lnSpc>
                <a:spcPts val="2095"/>
              </a:lnSpc>
            </a:pPr>
            <a:r>
              <a:rPr sz="1800" b="1" spc="-15" dirty="0">
                <a:solidFill>
                  <a:srgbClr val="FF0000"/>
                </a:solidFill>
                <a:latin typeface="Courier New"/>
                <a:cs typeface="Courier New"/>
              </a:rPr>
              <a:t>?</a:t>
            </a:r>
            <a:r>
              <a:rPr sz="1800" b="1" dirty="0">
                <a:latin typeface="Courier New"/>
                <a:cs typeface="Courier New"/>
              </a:rPr>
              <a:t>&gt;</a:t>
            </a:r>
            <a:endParaRPr sz="1800">
              <a:latin typeface="Courier New"/>
              <a:cs typeface="Courier New"/>
            </a:endParaRPr>
          </a:p>
          <a:p>
            <a:pPr marL="559435">
              <a:lnSpc>
                <a:spcPts val="2095"/>
              </a:lnSpc>
              <a:tabLst>
                <a:tab pos="1105535" algn="l"/>
              </a:tabLst>
            </a:pPr>
            <a:r>
              <a:rPr sz="1800" spc="-15" dirty="0">
                <a:latin typeface="Courier New"/>
                <a:cs typeface="Courier New"/>
              </a:rPr>
              <a:t>&lt;</a:t>
            </a:r>
            <a:r>
              <a:rPr sz="1800" dirty="0">
                <a:solidFill>
                  <a:srgbClr val="FF0000"/>
                </a:solidFill>
                <a:latin typeface="Courier New"/>
                <a:cs typeface="Courier New"/>
              </a:rPr>
              <a:t>hr</a:t>
            </a:r>
            <a:r>
              <a:rPr sz="1800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1800" spc="-5" dirty="0">
                <a:latin typeface="Courier New"/>
                <a:cs typeface="Courier New"/>
              </a:rPr>
              <a:t>/&gt;</a:t>
            </a:r>
            <a:endParaRPr sz="1800">
              <a:latin typeface="Courier New"/>
              <a:cs typeface="Courier New"/>
            </a:endParaRPr>
          </a:p>
          <a:p>
            <a:pPr marL="287020">
              <a:lnSpc>
                <a:spcPts val="2100"/>
              </a:lnSpc>
            </a:pPr>
            <a:r>
              <a:rPr sz="1800" spc="-15" dirty="0">
                <a:latin typeface="Courier New"/>
                <a:cs typeface="Courier New"/>
              </a:rPr>
              <a:t>&lt;</a:t>
            </a:r>
            <a:r>
              <a:rPr sz="1800" spc="-5" dirty="0">
                <a:latin typeface="Courier New"/>
                <a:cs typeface="Courier New"/>
              </a:rPr>
              <a:t>/</a:t>
            </a:r>
            <a:r>
              <a:rPr sz="1800" spc="-15" dirty="0">
                <a:solidFill>
                  <a:srgbClr val="2E3198"/>
                </a:solidFill>
                <a:latin typeface="Courier New"/>
                <a:cs typeface="Courier New"/>
              </a:rPr>
              <a:t>b</a:t>
            </a:r>
            <a:r>
              <a:rPr sz="1800" spc="-5" dirty="0">
                <a:solidFill>
                  <a:srgbClr val="2E3198"/>
                </a:solidFill>
                <a:latin typeface="Courier New"/>
                <a:cs typeface="Courier New"/>
              </a:rPr>
              <a:t>od</a:t>
            </a:r>
            <a:r>
              <a:rPr sz="1800" spc="-10" dirty="0">
                <a:solidFill>
                  <a:srgbClr val="2E3198"/>
                </a:solidFill>
                <a:latin typeface="Courier New"/>
                <a:cs typeface="Courier New"/>
              </a:rPr>
              <a:t>y</a:t>
            </a:r>
            <a:r>
              <a:rPr sz="1800" dirty="0">
                <a:latin typeface="Courier New"/>
                <a:cs typeface="Courier New"/>
              </a:rPr>
              <a:t>&gt;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ts val="2130"/>
              </a:lnSpc>
            </a:pPr>
            <a:r>
              <a:rPr sz="1800" spc="-5" dirty="0">
                <a:latin typeface="Courier New"/>
                <a:cs typeface="Courier New"/>
              </a:rPr>
              <a:t>&lt;/</a:t>
            </a:r>
            <a:r>
              <a:rPr sz="1800" spc="-15" dirty="0">
                <a:solidFill>
                  <a:srgbClr val="2E3198"/>
                </a:solidFill>
                <a:latin typeface="Courier New"/>
                <a:cs typeface="Courier New"/>
              </a:rPr>
              <a:t>h</a:t>
            </a:r>
            <a:r>
              <a:rPr sz="1800" spc="-5" dirty="0">
                <a:solidFill>
                  <a:srgbClr val="2E3198"/>
                </a:solidFill>
                <a:latin typeface="Courier New"/>
                <a:cs typeface="Courier New"/>
              </a:rPr>
              <a:t>t</a:t>
            </a:r>
            <a:r>
              <a:rPr sz="1800" spc="-15" dirty="0">
                <a:solidFill>
                  <a:srgbClr val="2E3198"/>
                </a:solidFill>
                <a:latin typeface="Courier New"/>
                <a:cs typeface="Courier New"/>
              </a:rPr>
              <a:t>m</a:t>
            </a:r>
            <a:r>
              <a:rPr sz="1800" dirty="0">
                <a:solidFill>
                  <a:srgbClr val="2E3198"/>
                </a:solidFill>
                <a:latin typeface="Courier New"/>
                <a:cs typeface="Courier New"/>
              </a:rPr>
              <a:t>l</a:t>
            </a:r>
            <a:r>
              <a:rPr sz="1800" dirty="0">
                <a:latin typeface="Courier New"/>
                <a:cs typeface="Courier New"/>
              </a:rPr>
              <a:t>&gt;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54379" y="2732532"/>
            <a:ext cx="882650" cy="363220"/>
          </a:xfrm>
          <a:custGeom>
            <a:avLst/>
            <a:gdLst/>
            <a:ahLst/>
            <a:cxnLst/>
            <a:rect l="l" t="t" r="r" b="b"/>
            <a:pathLst>
              <a:path w="882650" h="363219">
                <a:moveTo>
                  <a:pt x="0" y="181355"/>
                </a:moveTo>
                <a:lnTo>
                  <a:pt x="12822" y="137755"/>
                </a:lnTo>
                <a:lnTo>
                  <a:pt x="49246" y="97986"/>
                </a:lnTo>
                <a:lnTo>
                  <a:pt x="85127" y="74224"/>
                </a:lnTo>
                <a:lnTo>
                  <a:pt x="129226" y="53096"/>
                </a:lnTo>
                <a:lnTo>
                  <a:pt x="180635" y="34974"/>
                </a:lnTo>
                <a:lnTo>
                  <a:pt x="238445" y="20231"/>
                </a:lnTo>
                <a:lnTo>
                  <a:pt x="301747" y="9240"/>
                </a:lnTo>
                <a:lnTo>
                  <a:pt x="369635" y="2372"/>
                </a:lnTo>
                <a:lnTo>
                  <a:pt x="441197" y="0"/>
                </a:lnTo>
                <a:lnTo>
                  <a:pt x="477388" y="600"/>
                </a:lnTo>
                <a:lnTo>
                  <a:pt x="547236" y="5267"/>
                </a:lnTo>
                <a:lnTo>
                  <a:pt x="612949" y="14243"/>
                </a:lnTo>
                <a:lnTo>
                  <a:pt x="673620" y="27157"/>
                </a:lnTo>
                <a:lnTo>
                  <a:pt x="728342" y="43636"/>
                </a:lnTo>
                <a:lnTo>
                  <a:pt x="776205" y="63307"/>
                </a:lnTo>
                <a:lnTo>
                  <a:pt x="816304" y="85799"/>
                </a:lnTo>
                <a:lnTo>
                  <a:pt x="847730" y="110739"/>
                </a:lnTo>
                <a:lnTo>
                  <a:pt x="876622" y="151924"/>
                </a:lnTo>
                <a:lnTo>
                  <a:pt x="882395" y="181355"/>
                </a:lnTo>
                <a:lnTo>
                  <a:pt x="880933" y="196233"/>
                </a:lnTo>
                <a:lnTo>
                  <a:pt x="859907" y="238689"/>
                </a:lnTo>
                <a:lnTo>
                  <a:pt x="816304" y="276898"/>
                </a:lnTo>
                <a:lnTo>
                  <a:pt x="776205" y="299391"/>
                </a:lnTo>
                <a:lnTo>
                  <a:pt x="728342" y="319065"/>
                </a:lnTo>
                <a:lnTo>
                  <a:pt x="673620" y="335547"/>
                </a:lnTo>
                <a:lnTo>
                  <a:pt x="612949" y="348464"/>
                </a:lnTo>
                <a:lnTo>
                  <a:pt x="547236" y="357442"/>
                </a:lnTo>
                <a:lnTo>
                  <a:pt x="477388" y="362110"/>
                </a:lnTo>
                <a:lnTo>
                  <a:pt x="441197" y="362711"/>
                </a:lnTo>
                <a:lnTo>
                  <a:pt x="405013" y="362110"/>
                </a:lnTo>
                <a:lnTo>
                  <a:pt x="335175" y="357442"/>
                </a:lnTo>
                <a:lnTo>
                  <a:pt x="269466" y="348464"/>
                </a:lnTo>
                <a:lnTo>
                  <a:pt x="208796" y="335547"/>
                </a:lnTo>
                <a:lnTo>
                  <a:pt x="154073" y="319065"/>
                </a:lnTo>
                <a:lnTo>
                  <a:pt x="106206" y="299391"/>
                </a:lnTo>
                <a:lnTo>
                  <a:pt x="66103" y="276898"/>
                </a:lnTo>
                <a:lnTo>
                  <a:pt x="34672" y="251959"/>
                </a:lnTo>
                <a:lnTo>
                  <a:pt x="5774" y="210779"/>
                </a:lnTo>
                <a:lnTo>
                  <a:pt x="0" y="181355"/>
                </a:lnTo>
                <a:close/>
              </a:path>
            </a:pathLst>
          </a:custGeom>
          <a:ln w="365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69263" y="3265932"/>
            <a:ext cx="883919" cy="363220"/>
          </a:xfrm>
          <a:custGeom>
            <a:avLst/>
            <a:gdLst/>
            <a:ahLst/>
            <a:cxnLst/>
            <a:rect l="l" t="t" r="r" b="b"/>
            <a:pathLst>
              <a:path w="883919" h="363220">
                <a:moveTo>
                  <a:pt x="0" y="181355"/>
                </a:moveTo>
                <a:lnTo>
                  <a:pt x="12844" y="137755"/>
                </a:lnTo>
                <a:lnTo>
                  <a:pt x="49330" y="97986"/>
                </a:lnTo>
                <a:lnTo>
                  <a:pt x="85272" y="74224"/>
                </a:lnTo>
                <a:lnTo>
                  <a:pt x="129446" y="53096"/>
                </a:lnTo>
                <a:lnTo>
                  <a:pt x="180943" y="34974"/>
                </a:lnTo>
                <a:lnTo>
                  <a:pt x="238852" y="20231"/>
                </a:lnTo>
                <a:lnTo>
                  <a:pt x="302265" y="9240"/>
                </a:lnTo>
                <a:lnTo>
                  <a:pt x="370271" y="2372"/>
                </a:lnTo>
                <a:lnTo>
                  <a:pt x="441959" y="0"/>
                </a:lnTo>
                <a:lnTo>
                  <a:pt x="478207" y="600"/>
                </a:lnTo>
                <a:lnTo>
                  <a:pt x="548168" y="5267"/>
                </a:lnTo>
                <a:lnTo>
                  <a:pt x="613991" y="14243"/>
                </a:lnTo>
                <a:lnTo>
                  <a:pt x="674766" y="27157"/>
                </a:lnTo>
                <a:lnTo>
                  <a:pt x="729583" y="43636"/>
                </a:lnTo>
                <a:lnTo>
                  <a:pt x="777533" y="63307"/>
                </a:lnTo>
                <a:lnTo>
                  <a:pt x="817704" y="85799"/>
                </a:lnTo>
                <a:lnTo>
                  <a:pt x="849188" y="110739"/>
                </a:lnTo>
                <a:lnTo>
                  <a:pt x="878135" y="151924"/>
                </a:lnTo>
                <a:lnTo>
                  <a:pt x="883919" y="181355"/>
                </a:lnTo>
                <a:lnTo>
                  <a:pt x="882454" y="196233"/>
                </a:lnTo>
                <a:lnTo>
                  <a:pt x="861388" y="238689"/>
                </a:lnTo>
                <a:lnTo>
                  <a:pt x="817704" y="276898"/>
                </a:lnTo>
                <a:lnTo>
                  <a:pt x="777533" y="299391"/>
                </a:lnTo>
                <a:lnTo>
                  <a:pt x="729583" y="319065"/>
                </a:lnTo>
                <a:lnTo>
                  <a:pt x="674766" y="335547"/>
                </a:lnTo>
                <a:lnTo>
                  <a:pt x="613991" y="348464"/>
                </a:lnTo>
                <a:lnTo>
                  <a:pt x="548168" y="357442"/>
                </a:lnTo>
                <a:lnTo>
                  <a:pt x="478207" y="362110"/>
                </a:lnTo>
                <a:lnTo>
                  <a:pt x="441959" y="362711"/>
                </a:lnTo>
                <a:lnTo>
                  <a:pt x="405712" y="362110"/>
                </a:lnTo>
                <a:lnTo>
                  <a:pt x="335751" y="357442"/>
                </a:lnTo>
                <a:lnTo>
                  <a:pt x="269928" y="348464"/>
                </a:lnTo>
                <a:lnTo>
                  <a:pt x="209153" y="335547"/>
                </a:lnTo>
                <a:lnTo>
                  <a:pt x="154336" y="319065"/>
                </a:lnTo>
                <a:lnTo>
                  <a:pt x="106386" y="299391"/>
                </a:lnTo>
                <a:lnTo>
                  <a:pt x="66215" y="276898"/>
                </a:lnTo>
                <a:lnTo>
                  <a:pt x="34731" y="251959"/>
                </a:lnTo>
                <a:lnTo>
                  <a:pt x="5784" y="210779"/>
                </a:lnTo>
                <a:lnTo>
                  <a:pt x="0" y="181355"/>
                </a:lnTo>
                <a:close/>
              </a:path>
            </a:pathLst>
          </a:custGeom>
          <a:ln w="365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69263" y="4058411"/>
            <a:ext cx="780415" cy="363220"/>
          </a:xfrm>
          <a:custGeom>
            <a:avLst/>
            <a:gdLst/>
            <a:ahLst/>
            <a:cxnLst/>
            <a:rect l="l" t="t" r="r" b="b"/>
            <a:pathLst>
              <a:path w="780414" h="363220">
                <a:moveTo>
                  <a:pt x="0" y="181355"/>
                </a:moveTo>
                <a:lnTo>
                  <a:pt x="11338" y="137760"/>
                </a:lnTo>
                <a:lnTo>
                  <a:pt x="43547" y="97993"/>
                </a:lnTo>
                <a:lnTo>
                  <a:pt x="75276" y="74230"/>
                </a:lnTo>
                <a:lnTo>
                  <a:pt x="114272" y="53101"/>
                </a:lnTo>
                <a:lnTo>
                  <a:pt x="159731" y="34978"/>
                </a:lnTo>
                <a:lnTo>
                  <a:pt x="210852" y="20234"/>
                </a:lnTo>
                <a:lnTo>
                  <a:pt x="266830" y="9241"/>
                </a:lnTo>
                <a:lnTo>
                  <a:pt x="326861" y="2372"/>
                </a:lnTo>
                <a:lnTo>
                  <a:pt x="390143" y="0"/>
                </a:lnTo>
                <a:lnTo>
                  <a:pt x="422147" y="600"/>
                </a:lnTo>
                <a:lnTo>
                  <a:pt x="483914" y="5268"/>
                </a:lnTo>
                <a:lnTo>
                  <a:pt x="542024" y="14245"/>
                </a:lnTo>
                <a:lnTo>
                  <a:pt x="595674" y="27161"/>
                </a:lnTo>
                <a:lnTo>
                  <a:pt x="644063" y="43641"/>
                </a:lnTo>
                <a:lnTo>
                  <a:pt x="686388" y="63313"/>
                </a:lnTo>
                <a:lnTo>
                  <a:pt x="721846" y="85806"/>
                </a:lnTo>
                <a:lnTo>
                  <a:pt x="760402" y="124017"/>
                </a:lnTo>
                <a:lnTo>
                  <a:pt x="778994" y="166476"/>
                </a:lnTo>
                <a:lnTo>
                  <a:pt x="780287" y="181355"/>
                </a:lnTo>
                <a:lnTo>
                  <a:pt x="778994" y="196235"/>
                </a:lnTo>
                <a:lnTo>
                  <a:pt x="760402" y="238694"/>
                </a:lnTo>
                <a:lnTo>
                  <a:pt x="721846" y="276905"/>
                </a:lnTo>
                <a:lnTo>
                  <a:pt x="686388" y="299398"/>
                </a:lnTo>
                <a:lnTo>
                  <a:pt x="644063" y="319070"/>
                </a:lnTo>
                <a:lnTo>
                  <a:pt x="595674" y="335550"/>
                </a:lnTo>
                <a:lnTo>
                  <a:pt x="542024" y="348466"/>
                </a:lnTo>
                <a:lnTo>
                  <a:pt x="483914" y="357443"/>
                </a:lnTo>
                <a:lnTo>
                  <a:pt x="422147" y="362111"/>
                </a:lnTo>
                <a:lnTo>
                  <a:pt x="390143" y="362711"/>
                </a:lnTo>
                <a:lnTo>
                  <a:pt x="358146" y="362111"/>
                </a:lnTo>
                <a:lnTo>
                  <a:pt x="296389" y="357443"/>
                </a:lnTo>
                <a:lnTo>
                  <a:pt x="238284" y="348466"/>
                </a:lnTo>
                <a:lnTo>
                  <a:pt x="184634" y="335550"/>
                </a:lnTo>
                <a:lnTo>
                  <a:pt x="136244" y="319070"/>
                </a:lnTo>
                <a:lnTo>
                  <a:pt x="93916" y="299398"/>
                </a:lnTo>
                <a:lnTo>
                  <a:pt x="58453" y="276905"/>
                </a:lnTo>
                <a:lnTo>
                  <a:pt x="19890" y="238694"/>
                </a:lnTo>
                <a:lnTo>
                  <a:pt x="1293" y="196235"/>
                </a:lnTo>
                <a:lnTo>
                  <a:pt x="0" y="181355"/>
                </a:lnTo>
                <a:close/>
              </a:path>
            </a:pathLst>
          </a:custGeom>
          <a:ln w="365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094228" y="2574032"/>
            <a:ext cx="1520825" cy="28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i="1" spc="-5" dirty="0">
                <a:solidFill>
                  <a:srgbClr val="007F00"/>
                </a:solidFill>
                <a:latin typeface="Calibri"/>
                <a:cs typeface="Calibri"/>
              </a:rPr>
              <a:t>Comme</a:t>
            </a:r>
            <a:r>
              <a:rPr sz="2000" i="1" spc="-20" dirty="0">
                <a:solidFill>
                  <a:srgbClr val="007F00"/>
                </a:solidFill>
                <a:latin typeface="Calibri"/>
                <a:cs typeface="Calibri"/>
              </a:rPr>
              <a:t>n</a:t>
            </a:r>
            <a:r>
              <a:rPr sz="2000" i="1" spc="-25" dirty="0">
                <a:solidFill>
                  <a:srgbClr val="007F00"/>
                </a:solidFill>
                <a:latin typeface="Calibri"/>
                <a:cs typeface="Calibri"/>
              </a:rPr>
              <a:t>t</a:t>
            </a:r>
            <a:r>
              <a:rPr sz="2000" i="1" spc="-5" dirty="0">
                <a:solidFill>
                  <a:srgbClr val="007F00"/>
                </a:solidFill>
                <a:latin typeface="Calibri"/>
                <a:cs typeface="Calibri"/>
              </a:rPr>
              <a:t>a</a:t>
            </a:r>
            <a:r>
              <a:rPr sz="2000" i="1" dirty="0">
                <a:solidFill>
                  <a:srgbClr val="007F00"/>
                </a:solidFill>
                <a:latin typeface="Calibri"/>
                <a:cs typeface="Calibri"/>
              </a:rPr>
              <a:t>i</a:t>
            </a:r>
            <a:r>
              <a:rPr sz="2000" i="1" spc="-10" dirty="0">
                <a:solidFill>
                  <a:srgbClr val="007F00"/>
                </a:solidFill>
                <a:latin typeface="Calibri"/>
                <a:cs typeface="Calibri"/>
              </a:rPr>
              <a:t>r</a:t>
            </a:r>
            <a:r>
              <a:rPr sz="2000" i="1" dirty="0">
                <a:solidFill>
                  <a:srgbClr val="007F00"/>
                </a:solidFill>
                <a:latin typeface="Calibri"/>
                <a:cs typeface="Calibri"/>
              </a:rPr>
              <a:t>es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300362" y="2901056"/>
            <a:ext cx="1560195" cy="308610"/>
          </a:xfrm>
          <a:custGeom>
            <a:avLst/>
            <a:gdLst/>
            <a:ahLst/>
            <a:cxnLst/>
            <a:rect l="l" t="t" r="r" b="b"/>
            <a:pathLst>
              <a:path w="1560195" h="308610">
                <a:moveTo>
                  <a:pt x="75925" y="231891"/>
                </a:moveTo>
                <a:lnTo>
                  <a:pt x="0" y="270388"/>
                </a:lnTo>
                <a:lnTo>
                  <a:pt x="76443" y="308091"/>
                </a:lnTo>
                <a:lnTo>
                  <a:pt x="76228" y="276362"/>
                </a:lnTo>
                <a:lnTo>
                  <a:pt x="63611" y="276362"/>
                </a:lnTo>
                <a:lnTo>
                  <a:pt x="63367" y="263651"/>
                </a:lnTo>
                <a:lnTo>
                  <a:pt x="76140" y="263476"/>
                </a:lnTo>
                <a:lnTo>
                  <a:pt x="75925" y="231891"/>
                </a:lnTo>
                <a:close/>
              </a:path>
              <a:path w="1560195" h="308610">
                <a:moveTo>
                  <a:pt x="76140" y="263476"/>
                </a:moveTo>
                <a:lnTo>
                  <a:pt x="63367" y="263651"/>
                </a:lnTo>
                <a:lnTo>
                  <a:pt x="63611" y="276362"/>
                </a:lnTo>
                <a:lnTo>
                  <a:pt x="76226" y="276184"/>
                </a:lnTo>
                <a:lnTo>
                  <a:pt x="76140" y="263476"/>
                </a:lnTo>
                <a:close/>
              </a:path>
              <a:path w="1560195" h="308610">
                <a:moveTo>
                  <a:pt x="76226" y="276184"/>
                </a:moveTo>
                <a:lnTo>
                  <a:pt x="63611" y="276362"/>
                </a:lnTo>
                <a:lnTo>
                  <a:pt x="76228" y="276362"/>
                </a:lnTo>
                <a:lnTo>
                  <a:pt x="76226" y="276184"/>
                </a:lnTo>
                <a:close/>
              </a:path>
              <a:path w="1560195" h="308610">
                <a:moveTo>
                  <a:pt x="1557212" y="16245"/>
                </a:moveTo>
                <a:lnTo>
                  <a:pt x="1543415" y="16245"/>
                </a:lnTo>
                <a:lnTo>
                  <a:pt x="1539483" y="22494"/>
                </a:lnTo>
                <a:lnTo>
                  <a:pt x="1534911" y="28315"/>
                </a:lnTo>
                <a:lnTo>
                  <a:pt x="1496567" y="58033"/>
                </a:lnTo>
                <a:lnTo>
                  <a:pt x="1461515" y="76078"/>
                </a:lnTo>
                <a:lnTo>
                  <a:pt x="1417929" y="93847"/>
                </a:lnTo>
                <a:lnTo>
                  <a:pt x="1366753" y="111251"/>
                </a:lnTo>
                <a:lnTo>
                  <a:pt x="1328531" y="122681"/>
                </a:lnTo>
                <a:lnTo>
                  <a:pt x="1287261" y="133746"/>
                </a:lnTo>
                <a:lnTo>
                  <a:pt x="1219809" y="149870"/>
                </a:lnTo>
                <a:lnTo>
                  <a:pt x="1171559" y="160263"/>
                </a:lnTo>
                <a:lnTo>
                  <a:pt x="1120505" y="170322"/>
                </a:lnTo>
                <a:lnTo>
                  <a:pt x="1067165" y="179953"/>
                </a:lnTo>
                <a:lnTo>
                  <a:pt x="1011539" y="189219"/>
                </a:lnTo>
                <a:lnTo>
                  <a:pt x="953749" y="198119"/>
                </a:lnTo>
                <a:lnTo>
                  <a:pt x="893947" y="206501"/>
                </a:lnTo>
                <a:lnTo>
                  <a:pt x="832347" y="214518"/>
                </a:lnTo>
                <a:lnTo>
                  <a:pt x="704087" y="228843"/>
                </a:lnTo>
                <a:lnTo>
                  <a:pt x="637793" y="235214"/>
                </a:lnTo>
                <a:lnTo>
                  <a:pt x="570097" y="241035"/>
                </a:lnTo>
                <a:lnTo>
                  <a:pt x="501243" y="246247"/>
                </a:lnTo>
                <a:lnTo>
                  <a:pt x="360913" y="254751"/>
                </a:lnTo>
                <a:lnTo>
                  <a:pt x="217657" y="260725"/>
                </a:lnTo>
                <a:lnTo>
                  <a:pt x="145389" y="262524"/>
                </a:lnTo>
                <a:lnTo>
                  <a:pt x="76140" y="263476"/>
                </a:lnTo>
                <a:lnTo>
                  <a:pt x="76226" y="276184"/>
                </a:lnTo>
                <a:lnTo>
                  <a:pt x="145663" y="275203"/>
                </a:lnTo>
                <a:lnTo>
                  <a:pt x="218175" y="273436"/>
                </a:lnTo>
                <a:lnTo>
                  <a:pt x="361675" y="267461"/>
                </a:lnTo>
                <a:lnTo>
                  <a:pt x="502279" y="258958"/>
                </a:lnTo>
                <a:lnTo>
                  <a:pt x="638921" y="247893"/>
                </a:lnTo>
                <a:lnTo>
                  <a:pt x="705459" y="241432"/>
                </a:lnTo>
                <a:lnTo>
                  <a:pt x="833993" y="227075"/>
                </a:lnTo>
                <a:lnTo>
                  <a:pt x="895715" y="219090"/>
                </a:lnTo>
                <a:lnTo>
                  <a:pt x="955669" y="210708"/>
                </a:lnTo>
                <a:lnTo>
                  <a:pt x="1013703" y="201808"/>
                </a:lnTo>
                <a:lnTo>
                  <a:pt x="1096517" y="187695"/>
                </a:lnTo>
                <a:lnTo>
                  <a:pt x="1148943" y="177789"/>
                </a:lnTo>
                <a:lnTo>
                  <a:pt x="1222735" y="162305"/>
                </a:lnTo>
                <a:lnTo>
                  <a:pt x="1290553" y="146060"/>
                </a:lnTo>
                <a:lnTo>
                  <a:pt x="1332097" y="134873"/>
                </a:lnTo>
                <a:lnTo>
                  <a:pt x="1370685" y="123322"/>
                </a:lnTo>
                <a:lnTo>
                  <a:pt x="1422501" y="105674"/>
                </a:lnTo>
                <a:lnTo>
                  <a:pt x="1466849" y="87508"/>
                </a:lnTo>
                <a:lnTo>
                  <a:pt x="1503273" y="68823"/>
                </a:lnTo>
                <a:lnTo>
                  <a:pt x="1538599" y="42793"/>
                </a:lnTo>
                <a:lnTo>
                  <a:pt x="1554083" y="22981"/>
                </a:lnTo>
                <a:lnTo>
                  <a:pt x="1554327" y="22738"/>
                </a:lnTo>
                <a:lnTo>
                  <a:pt x="1554479" y="22494"/>
                </a:lnTo>
                <a:lnTo>
                  <a:pt x="1554601" y="22097"/>
                </a:lnTo>
                <a:lnTo>
                  <a:pt x="1557212" y="16245"/>
                </a:lnTo>
                <a:close/>
              </a:path>
              <a:path w="1560195" h="308610">
                <a:moveTo>
                  <a:pt x="1545389" y="11482"/>
                </a:moveTo>
                <a:lnTo>
                  <a:pt x="1542897" y="17007"/>
                </a:lnTo>
                <a:lnTo>
                  <a:pt x="1543415" y="16245"/>
                </a:lnTo>
                <a:lnTo>
                  <a:pt x="1557212" y="16245"/>
                </a:lnTo>
                <a:lnTo>
                  <a:pt x="1557375" y="15880"/>
                </a:lnTo>
                <a:lnTo>
                  <a:pt x="1557527" y="15636"/>
                </a:lnTo>
                <a:lnTo>
                  <a:pt x="1557527" y="15239"/>
                </a:lnTo>
                <a:lnTo>
                  <a:pt x="1557649" y="14996"/>
                </a:lnTo>
                <a:lnTo>
                  <a:pt x="1558554" y="11673"/>
                </a:lnTo>
                <a:lnTo>
                  <a:pt x="1545335" y="11673"/>
                </a:lnTo>
                <a:lnTo>
                  <a:pt x="1545389" y="11482"/>
                </a:lnTo>
                <a:close/>
              </a:path>
              <a:path w="1560195" h="308610">
                <a:moveTo>
                  <a:pt x="1545701" y="10789"/>
                </a:moveTo>
                <a:lnTo>
                  <a:pt x="1545389" y="11482"/>
                </a:lnTo>
                <a:lnTo>
                  <a:pt x="1545335" y="11673"/>
                </a:lnTo>
                <a:lnTo>
                  <a:pt x="1545701" y="10789"/>
                </a:lnTo>
                <a:close/>
              </a:path>
              <a:path w="1560195" h="308610">
                <a:moveTo>
                  <a:pt x="1558795" y="10789"/>
                </a:moveTo>
                <a:lnTo>
                  <a:pt x="1545701" y="10789"/>
                </a:lnTo>
                <a:lnTo>
                  <a:pt x="1545335" y="11673"/>
                </a:lnTo>
                <a:lnTo>
                  <a:pt x="1558554" y="11673"/>
                </a:lnTo>
                <a:lnTo>
                  <a:pt x="1558795" y="10789"/>
                </a:lnTo>
                <a:close/>
              </a:path>
              <a:path w="1560195" h="308610">
                <a:moveTo>
                  <a:pt x="1546879" y="6139"/>
                </a:moveTo>
                <a:lnTo>
                  <a:pt x="1545389" y="11482"/>
                </a:lnTo>
                <a:lnTo>
                  <a:pt x="1545701" y="10789"/>
                </a:lnTo>
                <a:lnTo>
                  <a:pt x="1558795" y="10789"/>
                </a:lnTo>
                <a:lnTo>
                  <a:pt x="1559417" y="8503"/>
                </a:lnTo>
                <a:lnTo>
                  <a:pt x="1559417" y="8260"/>
                </a:lnTo>
                <a:lnTo>
                  <a:pt x="1559539" y="7863"/>
                </a:lnTo>
                <a:lnTo>
                  <a:pt x="1559539" y="7498"/>
                </a:lnTo>
                <a:lnTo>
                  <a:pt x="1559658" y="6339"/>
                </a:lnTo>
                <a:lnTo>
                  <a:pt x="1546859" y="6339"/>
                </a:lnTo>
                <a:lnTo>
                  <a:pt x="1546879" y="6139"/>
                </a:lnTo>
                <a:close/>
              </a:path>
              <a:path w="1560195" h="308610">
                <a:moveTo>
                  <a:pt x="1547103" y="5333"/>
                </a:moveTo>
                <a:lnTo>
                  <a:pt x="1546879" y="6139"/>
                </a:lnTo>
                <a:lnTo>
                  <a:pt x="1546859" y="6339"/>
                </a:lnTo>
                <a:lnTo>
                  <a:pt x="1547103" y="5333"/>
                </a:lnTo>
                <a:close/>
              </a:path>
              <a:path w="1560195" h="308610">
                <a:moveTo>
                  <a:pt x="1559762" y="5333"/>
                </a:moveTo>
                <a:lnTo>
                  <a:pt x="1547103" y="5333"/>
                </a:lnTo>
                <a:lnTo>
                  <a:pt x="1546859" y="6339"/>
                </a:lnTo>
                <a:lnTo>
                  <a:pt x="1559658" y="6339"/>
                </a:lnTo>
                <a:lnTo>
                  <a:pt x="1559762" y="5333"/>
                </a:lnTo>
                <a:close/>
              </a:path>
              <a:path w="1560195" h="308610">
                <a:moveTo>
                  <a:pt x="1547469" y="0"/>
                </a:moveTo>
                <a:lnTo>
                  <a:pt x="1546879" y="6139"/>
                </a:lnTo>
                <a:lnTo>
                  <a:pt x="1547103" y="5333"/>
                </a:lnTo>
                <a:lnTo>
                  <a:pt x="1559762" y="5333"/>
                </a:lnTo>
                <a:lnTo>
                  <a:pt x="1560179" y="1280"/>
                </a:lnTo>
                <a:lnTo>
                  <a:pt x="1547469" y="0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228082" y="2901452"/>
            <a:ext cx="633095" cy="451484"/>
          </a:xfrm>
          <a:custGeom>
            <a:avLst/>
            <a:gdLst/>
            <a:ahLst/>
            <a:cxnLst/>
            <a:rect l="l" t="t" r="r" b="b"/>
            <a:pathLst>
              <a:path w="633095" h="451485">
                <a:moveTo>
                  <a:pt x="0" y="367527"/>
                </a:moveTo>
                <a:lnTo>
                  <a:pt x="16001" y="451103"/>
                </a:lnTo>
                <a:lnTo>
                  <a:pt x="69339" y="392429"/>
                </a:lnTo>
                <a:lnTo>
                  <a:pt x="39105" y="392429"/>
                </a:lnTo>
                <a:lnTo>
                  <a:pt x="27310" y="387583"/>
                </a:lnTo>
                <a:lnTo>
                  <a:pt x="31945" y="376497"/>
                </a:lnTo>
                <a:lnTo>
                  <a:pt x="0" y="367527"/>
                </a:lnTo>
                <a:close/>
              </a:path>
              <a:path w="633095" h="451485">
                <a:moveTo>
                  <a:pt x="31945" y="376497"/>
                </a:moveTo>
                <a:lnTo>
                  <a:pt x="27310" y="387583"/>
                </a:lnTo>
                <a:lnTo>
                  <a:pt x="39105" y="392429"/>
                </a:lnTo>
                <a:lnTo>
                  <a:pt x="44245" y="379951"/>
                </a:lnTo>
                <a:lnTo>
                  <a:pt x="31945" y="376497"/>
                </a:lnTo>
                <a:close/>
              </a:path>
              <a:path w="633095" h="451485">
                <a:moveTo>
                  <a:pt x="44245" y="379951"/>
                </a:moveTo>
                <a:lnTo>
                  <a:pt x="39105" y="392429"/>
                </a:lnTo>
                <a:lnTo>
                  <a:pt x="69339" y="392429"/>
                </a:lnTo>
                <a:lnTo>
                  <a:pt x="73273" y="388101"/>
                </a:lnTo>
                <a:lnTo>
                  <a:pt x="44245" y="379951"/>
                </a:lnTo>
                <a:close/>
              </a:path>
              <a:path w="633095" h="451485">
                <a:moveTo>
                  <a:pt x="620146" y="0"/>
                </a:moveTo>
                <a:lnTo>
                  <a:pt x="613531" y="40629"/>
                </a:lnTo>
                <a:lnTo>
                  <a:pt x="594756" y="79735"/>
                </a:lnTo>
                <a:lnTo>
                  <a:pt x="565525" y="116829"/>
                </a:lnTo>
                <a:lnTo>
                  <a:pt x="527182" y="150235"/>
                </a:lnTo>
                <a:lnTo>
                  <a:pt x="481705" y="178551"/>
                </a:lnTo>
                <a:lnTo>
                  <a:pt x="431048" y="200405"/>
                </a:lnTo>
                <a:lnTo>
                  <a:pt x="390784" y="211683"/>
                </a:lnTo>
                <a:lnTo>
                  <a:pt x="349117" y="218053"/>
                </a:lnTo>
                <a:lnTo>
                  <a:pt x="321198" y="219303"/>
                </a:lnTo>
                <a:lnTo>
                  <a:pt x="306842" y="219699"/>
                </a:lnTo>
                <a:lnTo>
                  <a:pt x="263408" y="224515"/>
                </a:lnTo>
                <a:lnTo>
                  <a:pt x="207385" y="238993"/>
                </a:lnTo>
                <a:lnTo>
                  <a:pt x="154929" y="261609"/>
                </a:lnTo>
                <a:lnTo>
                  <a:pt x="107838" y="290809"/>
                </a:lnTo>
                <a:lnTo>
                  <a:pt x="67939" y="325739"/>
                </a:lnTo>
                <a:lnTo>
                  <a:pt x="36972" y="364845"/>
                </a:lnTo>
                <a:lnTo>
                  <a:pt x="36697" y="365119"/>
                </a:lnTo>
                <a:lnTo>
                  <a:pt x="36454" y="365485"/>
                </a:lnTo>
                <a:lnTo>
                  <a:pt x="36332" y="366003"/>
                </a:lnTo>
                <a:lnTo>
                  <a:pt x="31945" y="376497"/>
                </a:lnTo>
                <a:lnTo>
                  <a:pt x="44245" y="379951"/>
                </a:lnTo>
                <a:lnTo>
                  <a:pt x="47528" y="371977"/>
                </a:lnTo>
                <a:lnTo>
                  <a:pt x="48005" y="370819"/>
                </a:lnTo>
                <a:lnTo>
                  <a:pt x="48266" y="370819"/>
                </a:lnTo>
                <a:lnTo>
                  <a:pt x="53980" y="362315"/>
                </a:lnTo>
                <a:lnTo>
                  <a:pt x="60959" y="352927"/>
                </a:lnTo>
                <a:lnTo>
                  <a:pt x="94884" y="317601"/>
                </a:lnTo>
                <a:lnTo>
                  <a:pt x="136916" y="286511"/>
                </a:lnTo>
                <a:lnTo>
                  <a:pt x="185165" y="261213"/>
                </a:lnTo>
                <a:lnTo>
                  <a:pt x="237865" y="243077"/>
                </a:lnTo>
                <a:lnTo>
                  <a:pt x="279135" y="234817"/>
                </a:lnTo>
                <a:lnTo>
                  <a:pt x="336041" y="231769"/>
                </a:lnTo>
                <a:lnTo>
                  <a:pt x="350519" y="230611"/>
                </a:lnTo>
                <a:lnTo>
                  <a:pt x="393710" y="224027"/>
                </a:lnTo>
                <a:lnTo>
                  <a:pt x="435620" y="212323"/>
                </a:lnTo>
                <a:lnTo>
                  <a:pt x="488076" y="189585"/>
                </a:lnTo>
                <a:lnTo>
                  <a:pt x="535045" y="160141"/>
                </a:lnTo>
                <a:lnTo>
                  <a:pt x="574791" y="125455"/>
                </a:lnTo>
                <a:lnTo>
                  <a:pt x="605789" y="86227"/>
                </a:lnTo>
                <a:lnTo>
                  <a:pt x="625723" y="44043"/>
                </a:lnTo>
                <a:lnTo>
                  <a:pt x="632856" y="487"/>
                </a:lnTo>
                <a:lnTo>
                  <a:pt x="620146" y="0"/>
                </a:lnTo>
                <a:close/>
              </a:path>
              <a:path w="633095" h="451485">
                <a:moveTo>
                  <a:pt x="48005" y="370819"/>
                </a:moveTo>
                <a:lnTo>
                  <a:pt x="47487" y="371977"/>
                </a:lnTo>
                <a:lnTo>
                  <a:pt x="47594" y="371819"/>
                </a:lnTo>
                <a:lnTo>
                  <a:pt x="48005" y="370819"/>
                </a:lnTo>
                <a:close/>
              </a:path>
              <a:path w="633095" h="451485">
                <a:moveTo>
                  <a:pt x="47594" y="371819"/>
                </a:moveTo>
                <a:lnTo>
                  <a:pt x="47487" y="371977"/>
                </a:lnTo>
                <a:lnTo>
                  <a:pt x="47594" y="371819"/>
                </a:lnTo>
                <a:close/>
              </a:path>
              <a:path w="633095" h="451485">
                <a:moveTo>
                  <a:pt x="48266" y="370819"/>
                </a:moveTo>
                <a:lnTo>
                  <a:pt x="48005" y="370819"/>
                </a:lnTo>
                <a:lnTo>
                  <a:pt x="47594" y="371819"/>
                </a:lnTo>
                <a:lnTo>
                  <a:pt x="48266" y="370819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313176" y="2901452"/>
            <a:ext cx="2547620" cy="1107440"/>
          </a:xfrm>
          <a:custGeom>
            <a:avLst/>
            <a:gdLst/>
            <a:ahLst/>
            <a:cxnLst/>
            <a:rect l="l" t="t" r="r" b="b"/>
            <a:pathLst>
              <a:path w="2547620" h="1107439">
                <a:moveTo>
                  <a:pt x="75681" y="1031229"/>
                </a:moveTo>
                <a:lnTo>
                  <a:pt x="0" y="1070222"/>
                </a:lnTo>
                <a:lnTo>
                  <a:pt x="76718" y="1107429"/>
                </a:lnTo>
                <a:lnTo>
                  <a:pt x="76288" y="1075806"/>
                </a:lnTo>
                <a:lnTo>
                  <a:pt x="63642" y="1075806"/>
                </a:lnTo>
                <a:lnTo>
                  <a:pt x="63367" y="1063102"/>
                </a:lnTo>
                <a:lnTo>
                  <a:pt x="76113" y="1062957"/>
                </a:lnTo>
                <a:lnTo>
                  <a:pt x="75681" y="1031229"/>
                </a:lnTo>
                <a:close/>
              </a:path>
              <a:path w="2547620" h="1107439">
                <a:moveTo>
                  <a:pt x="76113" y="1062957"/>
                </a:moveTo>
                <a:lnTo>
                  <a:pt x="63367" y="1063102"/>
                </a:lnTo>
                <a:lnTo>
                  <a:pt x="63642" y="1075806"/>
                </a:lnTo>
                <a:lnTo>
                  <a:pt x="76285" y="1075633"/>
                </a:lnTo>
                <a:lnTo>
                  <a:pt x="76113" y="1062957"/>
                </a:lnTo>
                <a:close/>
              </a:path>
              <a:path w="2547620" h="1107439">
                <a:moveTo>
                  <a:pt x="76285" y="1075633"/>
                </a:moveTo>
                <a:lnTo>
                  <a:pt x="63642" y="1075806"/>
                </a:lnTo>
                <a:lnTo>
                  <a:pt x="76288" y="1075806"/>
                </a:lnTo>
                <a:lnTo>
                  <a:pt x="76285" y="1075633"/>
                </a:lnTo>
                <a:close/>
              </a:path>
              <a:path w="2547620" h="1107439">
                <a:moveTo>
                  <a:pt x="2534411" y="0"/>
                </a:moveTo>
                <a:lnTo>
                  <a:pt x="2530723" y="49651"/>
                </a:lnTo>
                <a:lnTo>
                  <a:pt x="2520055" y="98907"/>
                </a:lnTo>
                <a:lnTo>
                  <a:pt x="2502407" y="147949"/>
                </a:lnTo>
                <a:lnTo>
                  <a:pt x="2478145" y="196839"/>
                </a:lnTo>
                <a:lnTo>
                  <a:pt x="2447300" y="245485"/>
                </a:lnTo>
                <a:lnTo>
                  <a:pt x="2410205" y="293735"/>
                </a:lnTo>
                <a:lnTo>
                  <a:pt x="2367015" y="341497"/>
                </a:lnTo>
                <a:lnTo>
                  <a:pt x="2318125" y="388619"/>
                </a:lnTo>
                <a:lnTo>
                  <a:pt x="2263536" y="434827"/>
                </a:lnTo>
                <a:lnTo>
                  <a:pt x="2203582" y="480425"/>
                </a:lnTo>
                <a:lnTo>
                  <a:pt x="2138568" y="525017"/>
                </a:lnTo>
                <a:lnTo>
                  <a:pt x="2068586" y="568573"/>
                </a:lnTo>
                <a:lnTo>
                  <a:pt x="1993910" y="610849"/>
                </a:lnTo>
                <a:lnTo>
                  <a:pt x="1914784" y="651997"/>
                </a:lnTo>
                <a:lnTo>
                  <a:pt x="1831482" y="691743"/>
                </a:lnTo>
                <a:lnTo>
                  <a:pt x="1744217" y="729995"/>
                </a:lnTo>
                <a:lnTo>
                  <a:pt x="1653296" y="766815"/>
                </a:lnTo>
                <a:lnTo>
                  <a:pt x="1558808" y="801867"/>
                </a:lnTo>
                <a:lnTo>
                  <a:pt x="1461150" y="835273"/>
                </a:lnTo>
                <a:lnTo>
                  <a:pt x="1360413" y="866759"/>
                </a:lnTo>
                <a:lnTo>
                  <a:pt x="1256781" y="896233"/>
                </a:lnTo>
                <a:lnTo>
                  <a:pt x="1150619" y="923787"/>
                </a:lnTo>
                <a:lnTo>
                  <a:pt x="1042172" y="949064"/>
                </a:lnTo>
                <a:lnTo>
                  <a:pt x="931682" y="972174"/>
                </a:lnTo>
                <a:lnTo>
                  <a:pt x="819271" y="992748"/>
                </a:lnTo>
                <a:lnTo>
                  <a:pt x="705246" y="1011167"/>
                </a:lnTo>
                <a:lnTo>
                  <a:pt x="589787" y="1026788"/>
                </a:lnTo>
                <a:lnTo>
                  <a:pt x="473201" y="1039992"/>
                </a:lnTo>
                <a:lnTo>
                  <a:pt x="355732" y="1050279"/>
                </a:lnTo>
                <a:lnTo>
                  <a:pt x="237500" y="1057899"/>
                </a:lnTo>
                <a:lnTo>
                  <a:pt x="118871" y="1062471"/>
                </a:lnTo>
                <a:lnTo>
                  <a:pt x="76113" y="1062957"/>
                </a:lnTo>
                <a:lnTo>
                  <a:pt x="76285" y="1075633"/>
                </a:lnTo>
                <a:lnTo>
                  <a:pt x="119268" y="1075044"/>
                </a:lnTo>
                <a:lnTo>
                  <a:pt x="238384" y="1070472"/>
                </a:lnTo>
                <a:lnTo>
                  <a:pt x="356737" y="1062983"/>
                </a:lnTo>
                <a:lnTo>
                  <a:pt x="474725" y="1052565"/>
                </a:lnTo>
                <a:lnTo>
                  <a:pt x="591433" y="1039480"/>
                </a:lnTo>
                <a:lnTo>
                  <a:pt x="707257" y="1023740"/>
                </a:lnTo>
                <a:lnTo>
                  <a:pt x="821557" y="1005321"/>
                </a:lnTo>
                <a:lnTo>
                  <a:pt x="934211" y="984616"/>
                </a:lnTo>
                <a:lnTo>
                  <a:pt x="1045098" y="961375"/>
                </a:lnTo>
                <a:lnTo>
                  <a:pt x="1153789" y="935979"/>
                </a:lnTo>
                <a:lnTo>
                  <a:pt x="1260226" y="908425"/>
                </a:lnTo>
                <a:lnTo>
                  <a:pt x="1364101" y="878829"/>
                </a:lnTo>
                <a:lnTo>
                  <a:pt x="1465204" y="847343"/>
                </a:lnTo>
                <a:lnTo>
                  <a:pt x="1563258" y="813815"/>
                </a:lnTo>
                <a:lnTo>
                  <a:pt x="1657990" y="778611"/>
                </a:lnTo>
                <a:lnTo>
                  <a:pt x="1749308" y="741669"/>
                </a:lnTo>
                <a:lnTo>
                  <a:pt x="1836938" y="703173"/>
                </a:lnTo>
                <a:lnTo>
                  <a:pt x="1920636" y="663305"/>
                </a:lnTo>
                <a:lnTo>
                  <a:pt x="2000128" y="621913"/>
                </a:lnTo>
                <a:lnTo>
                  <a:pt x="2075169" y="579363"/>
                </a:lnTo>
                <a:lnTo>
                  <a:pt x="2145670" y="535411"/>
                </a:lnTo>
                <a:lnTo>
                  <a:pt x="2211323" y="490575"/>
                </a:lnTo>
                <a:lnTo>
                  <a:pt x="2271765" y="444611"/>
                </a:lnTo>
                <a:lnTo>
                  <a:pt x="2326904" y="397763"/>
                </a:lnTo>
                <a:lnTo>
                  <a:pt x="2376434" y="350001"/>
                </a:lnTo>
                <a:lnTo>
                  <a:pt x="2420111" y="301751"/>
                </a:lnTo>
                <a:lnTo>
                  <a:pt x="2457846" y="252587"/>
                </a:lnTo>
                <a:lnTo>
                  <a:pt x="2489332" y="202813"/>
                </a:lnTo>
                <a:lnTo>
                  <a:pt x="2514234" y="152643"/>
                </a:lnTo>
                <a:lnTo>
                  <a:pt x="2532369" y="101955"/>
                </a:lnTo>
                <a:lnTo>
                  <a:pt x="2543434" y="51053"/>
                </a:lnTo>
                <a:lnTo>
                  <a:pt x="2547122" y="487"/>
                </a:lnTo>
                <a:lnTo>
                  <a:pt x="2534411" y="0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P</a:t>
            </a:r>
            <a:r>
              <a:rPr spc="-45" dirty="0"/>
              <a:t>r</a:t>
            </a:r>
            <a:r>
              <a:rPr dirty="0"/>
              <a:t>ogra</a:t>
            </a:r>
            <a:r>
              <a:rPr spc="-10" dirty="0"/>
              <a:t>mm</a:t>
            </a:r>
            <a:r>
              <a:rPr dirty="0"/>
              <a:t>at</a:t>
            </a:r>
            <a:r>
              <a:rPr spc="-10" dirty="0"/>
              <a:t>io</a:t>
            </a:r>
            <a:r>
              <a:rPr dirty="0"/>
              <a:t>n</a:t>
            </a:r>
            <a:r>
              <a:rPr spc="-5" dirty="0"/>
              <a:t> </a:t>
            </a:r>
            <a:r>
              <a:rPr spc="-155" dirty="0"/>
              <a:t>W</a:t>
            </a:r>
            <a:r>
              <a:rPr dirty="0"/>
              <a:t>eb</a:t>
            </a:r>
          </a:p>
          <a:p>
            <a:pPr marL="658495">
              <a:lnSpc>
                <a:spcPct val="100000"/>
              </a:lnSpc>
              <a:spcBef>
                <a:spcPts val="165"/>
              </a:spcBef>
            </a:pPr>
            <a:r>
              <a:rPr i="0" dirty="0">
                <a:latin typeface="Wingdings"/>
                <a:cs typeface="Wingdings"/>
              </a:rPr>
              <a:t></a:t>
            </a:r>
            <a:r>
              <a:rPr i="0" spc="-10" dirty="0">
                <a:latin typeface="Times New Roman"/>
                <a:cs typeface="Times New Roman"/>
              </a:rPr>
              <a:t> </a:t>
            </a:r>
            <a:r>
              <a:rPr spc="-10" dirty="0"/>
              <a:t>PHP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77745">
              <a:lnSpc>
                <a:spcPct val="100000"/>
              </a:lnSpc>
            </a:pPr>
            <a:r>
              <a:rPr dirty="0"/>
              <a:t>PHP</a:t>
            </a:r>
            <a:r>
              <a:rPr spc="-65" dirty="0"/>
              <a:t> </a:t>
            </a:r>
            <a:r>
              <a:rPr dirty="0"/>
              <a:t>: exemple (1/2)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4498" y="1210960"/>
            <a:ext cx="6715759" cy="3182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30"/>
              </a:lnSpc>
            </a:pPr>
            <a:r>
              <a:rPr sz="1800" spc="-5" dirty="0">
                <a:latin typeface="Courier New"/>
                <a:cs typeface="Courier New"/>
              </a:rPr>
              <a:t>&lt;</a:t>
            </a:r>
            <a:r>
              <a:rPr sz="1800" spc="-5" dirty="0">
                <a:solidFill>
                  <a:srgbClr val="2E3198"/>
                </a:solidFill>
                <a:latin typeface="Courier New"/>
                <a:cs typeface="Courier New"/>
              </a:rPr>
              <a:t>h</a:t>
            </a:r>
            <a:r>
              <a:rPr sz="1800" spc="-15" dirty="0">
                <a:solidFill>
                  <a:srgbClr val="2E3198"/>
                </a:solidFill>
                <a:latin typeface="Courier New"/>
                <a:cs typeface="Courier New"/>
              </a:rPr>
              <a:t>t</a:t>
            </a:r>
            <a:r>
              <a:rPr sz="1800" spc="-5" dirty="0">
                <a:solidFill>
                  <a:srgbClr val="2E3198"/>
                </a:solidFill>
                <a:latin typeface="Courier New"/>
                <a:cs typeface="Courier New"/>
              </a:rPr>
              <a:t>m</a:t>
            </a:r>
            <a:r>
              <a:rPr sz="1800" spc="-15" dirty="0">
                <a:solidFill>
                  <a:srgbClr val="2E3198"/>
                </a:solidFill>
                <a:latin typeface="Courier New"/>
                <a:cs typeface="Courier New"/>
              </a:rPr>
              <a:t>l</a:t>
            </a:r>
            <a:r>
              <a:rPr sz="1800" dirty="0">
                <a:latin typeface="Courier New"/>
                <a:cs typeface="Courier New"/>
              </a:rPr>
              <a:t>&gt;</a:t>
            </a:r>
            <a:endParaRPr sz="1800">
              <a:latin typeface="Courier New"/>
              <a:cs typeface="Courier New"/>
            </a:endParaRPr>
          </a:p>
          <a:p>
            <a:pPr marL="287020">
              <a:lnSpc>
                <a:spcPts val="2095"/>
              </a:lnSpc>
            </a:pPr>
            <a:r>
              <a:rPr sz="1800" spc="-15" dirty="0">
                <a:latin typeface="Courier New"/>
                <a:cs typeface="Courier New"/>
              </a:rPr>
              <a:t>&lt;</a:t>
            </a:r>
            <a:r>
              <a:rPr sz="1800" spc="-5" dirty="0">
                <a:solidFill>
                  <a:srgbClr val="2E3198"/>
                </a:solidFill>
                <a:latin typeface="Courier New"/>
                <a:cs typeface="Courier New"/>
              </a:rPr>
              <a:t>h</a:t>
            </a:r>
            <a:r>
              <a:rPr sz="1800" spc="-15" dirty="0">
                <a:solidFill>
                  <a:srgbClr val="2E3198"/>
                </a:solidFill>
                <a:latin typeface="Courier New"/>
                <a:cs typeface="Courier New"/>
              </a:rPr>
              <a:t>e</a:t>
            </a:r>
            <a:r>
              <a:rPr sz="1800" spc="-5" dirty="0">
                <a:solidFill>
                  <a:srgbClr val="2E3198"/>
                </a:solidFill>
                <a:latin typeface="Courier New"/>
                <a:cs typeface="Courier New"/>
              </a:rPr>
              <a:t>a</a:t>
            </a:r>
            <a:r>
              <a:rPr sz="1800" dirty="0">
                <a:solidFill>
                  <a:srgbClr val="2E3198"/>
                </a:solidFill>
                <a:latin typeface="Courier New"/>
                <a:cs typeface="Courier New"/>
              </a:rPr>
              <a:t>d</a:t>
            </a:r>
            <a:r>
              <a:rPr sz="1800" dirty="0">
                <a:latin typeface="Courier New"/>
                <a:cs typeface="Courier New"/>
              </a:rPr>
              <a:t>&gt;</a:t>
            </a:r>
            <a:endParaRPr sz="1800">
              <a:latin typeface="Courier New"/>
              <a:cs typeface="Courier New"/>
            </a:endParaRPr>
          </a:p>
          <a:p>
            <a:pPr marL="559435">
              <a:lnSpc>
                <a:spcPts val="2095"/>
              </a:lnSpc>
            </a:pPr>
            <a:r>
              <a:rPr sz="1800" spc="-15" dirty="0">
                <a:latin typeface="Courier New"/>
                <a:cs typeface="Courier New"/>
              </a:rPr>
              <a:t>&lt;</a:t>
            </a:r>
            <a:r>
              <a:rPr sz="1800" spc="-5" dirty="0">
                <a:solidFill>
                  <a:srgbClr val="2E3198"/>
                </a:solidFill>
                <a:latin typeface="Courier New"/>
                <a:cs typeface="Courier New"/>
              </a:rPr>
              <a:t>title</a:t>
            </a:r>
            <a:endParaRPr sz="1800">
              <a:latin typeface="Courier New"/>
              <a:cs typeface="Courier New"/>
            </a:endParaRPr>
          </a:p>
          <a:p>
            <a:pPr marL="286385">
              <a:lnSpc>
                <a:spcPts val="2100"/>
              </a:lnSpc>
            </a:pPr>
            <a:r>
              <a:rPr sz="1800" spc="-15" dirty="0">
                <a:latin typeface="Courier New"/>
                <a:cs typeface="Courier New"/>
              </a:rPr>
              <a:t>&lt;</a:t>
            </a:r>
            <a:r>
              <a:rPr sz="1800" spc="-5" dirty="0">
                <a:latin typeface="Courier New"/>
                <a:cs typeface="Courier New"/>
              </a:rPr>
              <a:t>/</a:t>
            </a:r>
            <a:r>
              <a:rPr sz="1800" spc="-15" dirty="0">
                <a:solidFill>
                  <a:srgbClr val="2E3198"/>
                </a:solidFill>
                <a:latin typeface="Courier New"/>
                <a:cs typeface="Courier New"/>
              </a:rPr>
              <a:t>h</a:t>
            </a:r>
            <a:r>
              <a:rPr sz="1800" spc="-5" dirty="0">
                <a:solidFill>
                  <a:srgbClr val="2E3198"/>
                </a:solidFill>
                <a:latin typeface="Courier New"/>
                <a:cs typeface="Courier New"/>
              </a:rPr>
              <a:t>ea</a:t>
            </a:r>
            <a:r>
              <a:rPr sz="1800" spc="-10" dirty="0">
                <a:solidFill>
                  <a:srgbClr val="2E3198"/>
                </a:solidFill>
                <a:latin typeface="Courier New"/>
                <a:cs typeface="Courier New"/>
              </a:rPr>
              <a:t>d</a:t>
            </a:r>
            <a:r>
              <a:rPr sz="1800" dirty="0">
                <a:latin typeface="Courier New"/>
                <a:cs typeface="Courier New"/>
              </a:rPr>
              <a:t>&gt;</a:t>
            </a:r>
            <a:endParaRPr sz="1800">
              <a:latin typeface="Courier New"/>
              <a:cs typeface="Courier New"/>
            </a:endParaRPr>
          </a:p>
          <a:p>
            <a:pPr marL="287020">
              <a:lnSpc>
                <a:spcPts val="2095"/>
              </a:lnSpc>
            </a:pPr>
            <a:r>
              <a:rPr sz="1800" spc="-15" dirty="0">
                <a:latin typeface="Courier New"/>
                <a:cs typeface="Courier New"/>
              </a:rPr>
              <a:t>&lt;</a:t>
            </a:r>
            <a:r>
              <a:rPr sz="1800" spc="-5" dirty="0">
                <a:solidFill>
                  <a:srgbClr val="2E3198"/>
                </a:solidFill>
                <a:latin typeface="Courier New"/>
                <a:cs typeface="Courier New"/>
              </a:rPr>
              <a:t>b</a:t>
            </a:r>
            <a:r>
              <a:rPr sz="1800" spc="-15" dirty="0">
                <a:solidFill>
                  <a:srgbClr val="2E3198"/>
                </a:solidFill>
                <a:latin typeface="Courier New"/>
                <a:cs typeface="Courier New"/>
              </a:rPr>
              <a:t>o</a:t>
            </a:r>
            <a:r>
              <a:rPr sz="1800" spc="-5" dirty="0">
                <a:solidFill>
                  <a:srgbClr val="2E3198"/>
                </a:solidFill>
                <a:latin typeface="Courier New"/>
                <a:cs typeface="Courier New"/>
              </a:rPr>
              <a:t>d</a:t>
            </a:r>
            <a:r>
              <a:rPr sz="1800" dirty="0">
                <a:solidFill>
                  <a:srgbClr val="2E3198"/>
                </a:solidFill>
                <a:latin typeface="Courier New"/>
                <a:cs typeface="Courier New"/>
              </a:rPr>
              <a:t>y</a:t>
            </a:r>
            <a:r>
              <a:rPr sz="1800" dirty="0">
                <a:latin typeface="Courier New"/>
                <a:cs typeface="Courier New"/>
              </a:rPr>
              <a:t>&gt;</a:t>
            </a:r>
            <a:endParaRPr sz="1800">
              <a:latin typeface="Courier New"/>
              <a:cs typeface="Courier New"/>
            </a:endParaRPr>
          </a:p>
          <a:p>
            <a:pPr marL="559435">
              <a:lnSpc>
                <a:spcPts val="2095"/>
              </a:lnSpc>
            </a:pPr>
            <a:r>
              <a:rPr sz="1800" spc="-15" dirty="0">
                <a:latin typeface="Courier New"/>
                <a:cs typeface="Courier New"/>
              </a:rPr>
              <a:t>&lt;</a:t>
            </a:r>
            <a:r>
              <a:rPr sz="1800" dirty="0">
                <a:solidFill>
                  <a:srgbClr val="2E3198"/>
                </a:solidFill>
                <a:latin typeface="Courier New"/>
                <a:cs typeface="Courier New"/>
              </a:rPr>
              <a:t>h</a:t>
            </a:r>
            <a:r>
              <a:rPr sz="1800" spc="-5" dirty="0">
                <a:solidFill>
                  <a:srgbClr val="2E3198"/>
                </a:solidFill>
                <a:latin typeface="Courier New"/>
                <a:cs typeface="Courier New"/>
              </a:rPr>
              <a:t>2</a:t>
            </a:r>
            <a:r>
              <a:rPr sz="1800" spc="-15" dirty="0">
                <a:latin typeface="Courier New"/>
                <a:cs typeface="Courier New"/>
              </a:rPr>
              <a:t>&gt;</a:t>
            </a:r>
            <a:r>
              <a:rPr sz="1800" spc="-5" dirty="0">
                <a:latin typeface="Courier New"/>
                <a:cs typeface="Courier New"/>
              </a:rPr>
              <a:t>Pa</a:t>
            </a:r>
            <a:endParaRPr sz="1800">
              <a:latin typeface="Courier New"/>
              <a:cs typeface="Courier New"/>
            </a:endParaRPr>
          </a:p>
          <a:p>
            <a:pPr marL="559435">
              <a:lnSpc>
                <a:spcPts val="2095"/>
              </a:lnSpc>
            </a:pPr>
            <a:r>
              <a:rPr sz="1800" b="1" spc="-15" dirty="0">
                <a:latin typeface="Courier New"/>
                <a:cs typeface="Courier New"/>
              </a:rPr>
              <a:t>&lt;</a:t>
            </a:r>
            <a:r>
              <a:rPr sz="1800" b="1" dirty="0">
                <a:solidFill>
                  <a:srgbClr val="FF0000"/>
                </a:solidFill>
                <a:latin typeface="Courier New"/>
                <a:cs typeface="Courier New"/>
              </a:rPr>
              <a:t>?</a:t>
            </a:r>
            <a:r>
              <a:rPr sz="1800" b="1" spc="-5" dirty="0">
                <a:solidFill>
                  <a:srgbClr val="FF0000"/>
                </a:solidFill>
                <a:latin typeface="Courier New"/>
                <a:cs typeface="Courier New"/>
              </a:rPr>
              <a:t>p</a:t>
            </a:r>
            <a:r>
              <a:rPr sz="1800" b="1" spc="-15" dirty="0">
                <a:solidFill>
                  <a:srgbClr val="FF0000"/>
                </a:solidFill>
                <a:latin typeface="Courier New"/>
                <a:cs typeface="Courier New"/>
              </a:rPr>
              <a:t>h</a:t>
            </a:r>
            <a:r>
              <a:rPr sz="1800" b="1" dirty="0">
                <a:solidFill>
                  <a:srgbClr val="FF0000"/>
                </a:solidFill>
                <a:latin typeface="Courier New"/>
                <a:cs typeface="Courier New"/>
              </a:rPr>
              <a:t>p</a:t>
            </a:r>
            <a:endParaRPr sz="1800">
              <a:latin typeface="Courier New"/>
              <a:cs typeface="Courier New"/>
            </a:endParaRPr>
          </a:p>
          <a:p>
            <a:pPr marL="832485">
              <a:lnSpc>
                <a:spcPts val="2095"/>
              </a:lnSpc>
              <a:tabLst>
                <a:tab pos="1242695" algn="l"/>
              </a:tabLst>
            </a:pPr>
            <a:r>
              <a:rPr sz="1800" b="1" i="1" spc="-5" dirty="0">
                <a:solidFill>
                  <a:srgbClr val="7F0000"/>
                </a:solidFill>
                <a:latin typeface="Courier New"/>
                <a:cs typeface="Courier New"/>
              </a:rPr>
              <a:t>/</a:t>
            </a:r>
            <a:r>
              <a:rPr sz="1800" b="1" i="1" dirty="0">
                <a:solidFill>
                  <a:srgbClr val="7F0000"/>
                </a:solidFill>
                <a:latin typeface="Courier New"/>
                <a:cs typeface="Courier New"/>
              </a:rPr>
              <a:t>/</a:t>
            </a:r>
            <a:r>
              <a:rPr sz="1800" b="1" i="1" dirty="0">
                <a:solidFill>
                  <a:srgbClr val="7F0000"/>
                </a:solidFill>
                <a:latin typeface="Times New Roman"/>
                <a:cs typeface="Times New Roman"/>
              </a:rPr>
              <a:t>	</a:t>
            </a:r>
            <a:r>
              <a:rPr sz="1800" b="1" i="1" dirty="0">
                <a:solidFill>
                  <a:srgbClr val="7F0000"/>
                </a:solidFill>
                <a:latin typeface="Courier New"/>
                <a:cs typeface="Courier New"/>
              </a:rPr>
              <a:t>C</a:t>
            </a:r>
            <a:endParaRPr sz="1800">
              <a:latin typeface="Courier New"/>
              <a:cs typeface="Courier New"/>
            </a:endParaRPr>
          </a:p>
          <a:p>
            <a:pPr marL="832485">
              <a:lnSpc>
                <a:spcPts val="2095"/>
              </a:lnSpc>
            </a:pPr>
            <a:r>
              <a:rPr sz="1800" b="1" spc="-5" dirty="0">
                <a:solidFill>
                  <a:srgbClr val="FF0000"/>
                </a:solidFill>
                <a:latin typeface="Courier New"/>
                <a:cs typeface="Courier New"/>
              </a:rPr>
              <a:t>$</a:t>
            </a:r>
            <a:r>
              <a:rPr sz="1800" b="1" spc="-15" dirty="0">
                <a:solidFill>
                  <a:srgbClr val="FF0000"/>
                </a:solidFill>
                <a:latin typeface="Courier New"/>
                <a:cs typeface="Courier New"/>
              </a:rPr>
              <a:t>d</a:t>
            </a:r>
            <a:r>
              <a:rPr sz="1800" b="1" spc="-5" dirty="0">
                <a:solidFill>
                  <a:srgbClr val="FF0000"/>
                </a:solidFill>
                <a:latin typeface="Courier New"/>
                <a:cs typeface="Courier New"/>
              </a:rPr>
              <a:t>at</a:t>
            </a:r>
            <a:endParaRPr sz="1800">
              <a:latin typeface="Courier New"/>
              <a:cs typeface="Courier New"/>
            </a:endParaRPr>
          </a:p>
          <a:p>
            <a:pPr marL="832485">
              <a:lnSpc>
                <a:spcPts val="2095"/>
              </a:lnSpc>
              <a:tabLst>
                <a:tab pos="1788160" algn="l"/>
                <a:tab pos="2060575" algn="l"/>
              </a:tabLst>
            </a:pPr>
            <a:r>
              <a:rPr sz="1800" b="1" spc="-5" dirty="0">
                <a:latin typeface="Courier New"/>
                <a:cs typeface="Courier New"/>
              </a:rPr>
              <a:t>$</a:t>
            </a:r>
            <a:r>
              <a:rPr sz="1800" b="1" spc="-15" dirty="0">
                <a:latin typeface="Courier New"/>
                <a:cs typeface="Courier New"/>
              </a:rPr>
              <a:t>h</a:t>
            </a:r>
            <a:r>
              <a:rPr sz="1800" b="1" spc="-5" dirty="0">
                <a:latin typeface="Courier New"/>
                <a:cs typeface="Courier New"/>
              </a:rPr>
              <a:t>e</a:t>
            </a:r>
            <a:r>
              <a:rPr sz="1800" b="1" spc="-15" dirty="0">
                <a:latin typeface="Courier New"/>
                <a:cs typeface="Courier New"/>
              </a:rPr>
              <a:t>ur</a:t>
            </a:r>
            <a:r>
              <a:rPr sz="1800" b="1" dirty="0">
                <a:latin typeface="Courier New"/>
                <a:cs typeface="Courier New"/>
              </a:rPr>
              <a:t>e</a:t>
            </a:r>
            <a:r>
              <a:rPr sz="1800" b="1" dirty="0">
                <a:latin typeface="Times New Roman"/>
                <a:cs typeface="Times New Roman"/>
              </a:rPr>
              <a:t>	</a:t>
            </a:r>
            <a:r>
              <a:rPr sz="1800" b="1" dirty="0">
                <a:latin typeface="Courier New"/>
                <a:cs typeface="Courier New"/>
              </a:rPr>
              <a:t>=</a:t>
            </a:r>
            <a:r>
              <a:rPr sz="1800" b="1" dirty="0">
                <a:latin typeface="Times New Roman"/>
                <a:cs typeface="Times New Roman"/>
              </a:rPr>
              <a:t>	</a:t>
            </a:r>
            <a:r>
              <a:rPr sz="1800" b="1" spc="-15" dirty="0">
                <a:latin typeface="Courier New"/>
                <a:cs typeface="Courier New"/>
              </a:rPr>
              <a:t>d</a:t>
            </a:r>
            <a:r>
              <a:rPr sz="1800" b="1" spc="-5" dirty="0">
                <a:latin typeface="Courier New"/>
                <a:cs typeface="Courier New"/>
              </a:rPr>
              <a:t>at</a:t>
            </a:r>
            <a:r>
              <a:rPr sz="1800" b="1" spc="-15" dirty="0">
                <a:latin typeface="Courier New"/>
                <a:cs typeface="Courier New"/>
              </a:rPr>
              <a:t>e</a:t>
            </a:r>
            <a:r>
              <a:rPr sz="1800" b="1" spc="-5" dirty="0">
                <a:latin typeface="Courier New"/>
                <a:cs typeface="Courier New"/>
              </a:rPr>
              <a:t>(</a:t>
            </a:r>
            <a:r>
              <a:rPr sz="1800" b="1" spc="-10" dirty="0">
                <a:latin typeface="Courier New"/>
                <a:cs typeface="Courier New"/>
              </a:rPr>
              <a:t>"</a:t>
            </a:r>
            <a:r>
              <a:rPr sz="1800" b="1" spc="-15" dirty="0">
                <a:latin typeface="Courier New"/>
                <a:cs typeface="Courier New"/>
              </a:rPr>
              <a:t>H</a:t>
            </a:r>
            <a:r>
              <a:rPr sz="1800" b="1" spc="-5" dirty="0">
                <a:latin typeface="Courier New"/>
                <a:cs typeface="Courier New"/>
              </a:rPr>
              <a:t>:i</a:t>
            </a:r>
            <a:r>
              <a:rPr sz="1800" b="1" spc="-15" dirty="0">
                <a:latin typeface="Courier New"/>
                <a:cs typeface="Courier New"/>
              </a:rPr>
              <a:t>:</a:t>
            </a:r>
            <a:r>
              <a:rPr sz="1800" b="1" dirty="0">
                <a:latin typeface="Courier New"/>
                <a:cs typeface="Courier New"/>
              </a:rPr>
              <a:t>s</a:t>
            </a:r>
            <a:r>
              <a:rPr sz="1800" b="1" spc="-15" dirty="0">
                <a:latin typeface="Courier New"/>
                <a:cs typeface="Courier New"/>
              </a:rPr>
              <a:t>"</a:t>
            </a:r>
            <a:r>
              <a:rPr sz="1800" b="1" spc="-5" dirty="0">
                <a:latin typeface="Courier New"/>
                <a:cs typeface="Courier New"/>
              </a:rPr>
              <a:t>);</a:t>
            </a:r>
            <a:endParaRPr sz="1800">
              <a:latin typeface="Courier New"/>
              <a:cs typeface="Courier New"/>
            </a:endParaRPr>
          </a:p>
          <a:p>
            <a:pPr marL="832485">
              <a:lnSpc>
                <a:spcPts val="2100"/>
              </a:lnSpc>
              <a:tabLst>
                <a:tab pos="1242695" algn="l"/>
                <a:tab pos="2606675" algn="l"/>
              </a:tabLst>
            </a:pPr>
            <a:r>
              <a:rPr sz="1800" b="1" i="1" spc="-5" dirty="0">
                <a:solidFill>
                  <a:srgbClr val="7F0000"/>
                </a:solidFill>
                <a:latin typeface="Courier New"/>
                <a:cs typeface="Courier New"/>
              </a:rPr>
              <a:t>/</a:t>
            </a:r>
            <a:r>
              <a:rPr sz="1800" b="1" i="1" dirty="0">
                <a:solidFill>
                  <a:srgbClr val="7F0000"/>
                </a:solidFill>
                <a:latin typeface="Courier New"/>
                <a:cs typeface="Courier New"/>
              </a:rPr>
              <a:t>*</a:t>
            </a:r>
            <a:r>
              <a:rPr sz="1800" b="1" i="1" dirty="0">
                <a:solidFill>
                  <a:srgbClr val="7F0000"/>
                </a:solidFill>
                <a:latin typeface="Times New Roman"/>
                <a:cs typeface="Times New Roman"/>
              </a:rPr>
              <a:t>	</a:t>
            </a:r>
            <a:r>
              <a:rPr sz="1800" b="1" i="1" spc="-15" dirty="0">
                <a:solidFill>
                  <a:srgbClr val="7F0000"/>
                </a:solidFill>
                <a:latin typeface="Courier New"/>
                <a:cs typeface="Courier New"/>
              </a:rPr>
              <a:t>Af</a:t>
            </a:r>
            <a:r>
              <a:rPr sz="1800" b="1" i="1" spc="-5" dirty="0">
                <a:solidFill>
                  <a:srgbClr val="7F0000"/>
                </a:solidFill>
                <a:latin typeface="Courier New"/>
                <a:cs typeface="Courier New"/>
              </a:rPr>
              <a:t>fi</a:t>
            </a:r>
            <a:r>
              <a:rPr sz="1800" b="1" i="1" spc="-20" dirty="0">
                <a:solidFill>
                  <a:srgbClr val="7F0000"/>
                </a:solidFill>
                <a:latin typeface="Courier New"/>
                <a:cs typeface="Courier New"/>
              </a:rPr>
              <a:t>c</a:t>
            </a:r>
            <a:r>
              <a:rPr sz="1800" b="1" i="1" spc="-5" dirty="0">
                <a:solidFill>
                  <a:srgbClr val="7F0000"/>
                </a:solidFill>
                <a:latin typeface="Courier New"/>
                <a:cs typeface="Courier New"/>
              </a:rPr>
              <a:t>h</a:t>
            </a:r>
            <a:r>
              <a:rPr sz="1800" b="1" i="1" spc="-15" dirty="0">
                <a:solidFill>
                  <a:srgbClr val="7F0000"/>
                </a:solidFill>
                <a:latin typeface="Courier New"/>
                <a:cs typeface="Courier New"/>
              </a:rPr>
              <a:t>a</a:t>
            </a:r>
            <a:r>
              <a:rPr sz="1800" b="1" i="1" spc="-5" dirty="0">
                <a:solidFill>
                  <a:srgbClr val="7F0000"/>
                </a:solidFill>
                <a:latin typeface="Courier New"/>
                <a:cs typeface="Courier New"/>
              </a:rPr>
              <a:t>g</a:t>
            </a:r>
            <a:r>
              <a:rPr sz="1800" b="1" i="1" dirty="0">
                <a:solidFill>
                  <a:srgbClr val="7F0000"/>
                </a:solidFill>
                <a:latin typeface="Courier New"/>
                <a:cs typeface="Courier New"/>
              </a:rPr>
              <a:t>e</a:t>
            </a:r>
            <a:r>
              <a:rPr sz="1800" b="1" i="1" dirty="0">
                <a:solidFill>
                  <a:srgbClr val="7F0000"/>
                </a:solidFill>
                <a:latin typeface="Times New Roman"/>
                <a:cs typeface="Times New Roman"/>
              </a:rPr>
              <a:t>	</a:t>
            </a:r>
            <a:r>
              <a:rPr sz="1800" b="1" i="1" spc="-5" dirty="0">
                <a:solidFill>
                  <a:srgbClr val="7F0000"/>
                </a:solidFill>
                <a:latin typeface="Courier New"/>
                <a:cs typeface="Courier New"/>
              </a:rPr>
              <a:t>*/</a:t>
            </a:r>
            <a:endParaRPr sz="1800">
              <a:latin typeface="Courier New"/>
              <a:cs typeface="Courier New"/>
            </a:endParaRPr>
          </a:p>
          <a:p>
            <a:pPr marL="832485">
              <a:lnSpc>
                <a:spcPts val="2130"/>
              </a:lnSpc>
              <a:tabLst>
                <a:tab pos="1513840" algn="l"/>
                <a:tab pos="2333625" algn="l"/>
                <a:tab pos="3288665" algn="l"/>
                <a:tab pos="3696970" algn="l"/>
              </a:tabLst>
            </a:pPr>
            <a:r>
              <a:rPr sz="1800" b="1" spc="-5" dirty="0">
                <a:solidFill>
                  <a:srgbClr val="FF0000"/>
                </a:solidFill>
                <a:latin typeface="Courier New"/>
                <a:cs typeface="Courier New"/>
              </a:rPr>
              <a:t>e</a:t>
            </a:r>
            <a:r>
              <a:rPr sz="1800" b="1" spc="-15" dirty="0">
                <a:solidFill>
                  <a:srgbClr val="FF0000"/>
                </a:solidFill>
                <a:latin typeface="Courier New"/>
                <a:cs typeface="Courier New"/>
              </a:rPr>
              <a:t>c</a:t>
            </a:r>
            <a:r>
              <a:rPr sz="1800" b="1" spc="-5" dirty="0">
                <a:solidFill>
                  <a:srgbClr val="FF0000"/>
                </a:solidFill>
                <a:latin typeface="Courier New"/>
                <a:cs typeface="Courier New"/>
              </a:rPr>
              <a:t>h</a:t>
            </a:r>
            <a:r>
              <a:rPr sz="1800" b="1" dirty="0">
                <a:solidFill>
                  <a:srgbClr val="FF0000"/>
                </a:solidFill>
                <a:latin typeface="Courier New"/>
                <a:cs typeface="Courier New"/>
              </a:rPr>
              <a:t>o</a:t>
            </a:r>
            <a:r>
              <a:rPr sz="1800" b="1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1800" b="1" spc="-5" dirty="0">
                <a:latin typeface="Courier New"/>
                <a:cs typeface="Courier New"/>
              </a:rPr>
              <a:t>"N</a:t>
            </a:r>
            <a:r>
              <a:rPr sz="1800" b="1" spc="-15" dirty="0">
                <a:latin typeface="Courier New"/>
                <a:cs typeface="Courier New"/>
              </a:rPr>
              <a:t>o</a:t>
            </a:r>
            <a:r>
              <a:rPr sz="1800" b="1" spc="-5" dirty="0">
                <a:latin typeface="Courier New"/>
                <a:cs typeface="Courier New"/>
              </a:rPr>
              <a:t>u</a:t>
            </a:r>
            <a:r>
              <a:rPr sz="1800" b="1" dirty="0">
                <a:latin typeface="Courier New"/>
                <a:cs typeface="Courier New"/>
              </a:rPr>
              <a:t>s</a:t>
            </a:r>
            <a:r>
              <a:rPr sz="1800" b="1" dirty="0">
                <a:latin typeface="Times New Roman"/>
                <a:cs typeface="Times New Roman"/>
              </a:rPr>
              <a:t>	</a:t>
            </a:r>
            <a:r>
              <a:rPr sz="1800" b="1" spc="-5" dirty="0">
                <a:latin typeface="Courier New"/>
                <a:cs typeface="Courier New"/>
              </a:rPr>
              <a:t>s</a:t>
            </a:r>
            <a:r>
              <a:rPr sz="1800" b="1" spc="-15" dirty="0">
                <a:latin typeface="Courier New"/>
                <a:cs typeface="Courier New"/>
              </a:rPr>
              <a:t>o</a:t>
            </a:r>
            <a:r>
              <a:rPr sz="1800" b="1" spc="-5" dirty="0">
                <a:latin typeface="Courier New"/>
                <a:cs typeface="Courier New"/>
              </a:rPr>
              <a:t>m</a:t>
            </a:r>
            <a:r>
              <a:rPr sz="1800" b="1" spc="-15" dirty="0">
                <a:latin typeface="Courier New"/>
                <a:cs typeface="Courier New"/>
              </a:rPr>
              <a:t>me</a:t>
            </a:r>
            <a:r>
              <a:rPr sz="1800" b="1" dirty="0">
                <a:latin typeface="Courier New"/>
                <a:cs typeface="Courier New"/>
              </a:rPr>
              <a:t>s</a:t>
            </a:r>
            <a:r>
              <a:rPr sz="1800" b="1" dirty="0">
                <a:latin typeface="Times New Roman"/>
                <a:cs typeface="Times New Roman"/>
              </a:rPr>
              <a:t>	</a:t>
            </a:r>
            <a:r>
              <a:rPr sz="1800" b="1" spc="-15" dirty="0">
                <a:latin typeface="Courier New"/>
                <a:cs typeface="Courier New"/>
              </a:rPr>
              <a:t>l</a:t>
            </a:r>
            <a:r>
              <a:rPr sz="1800" b="1" dirty="0">
                <a:latin typeface="Courier New"/>
                <a:cs typeface="Courier New"/>
              </a:rPr>
              <a:t>e</a:t>
            </a:r>
            <a:r>
              <a:rPr sz="1800" b="1" dirty="0">
                <a:latin typeface="Times New Roman"/>
                <a:cs typeface="Times New Roman"/>
              </a:rPr>
              <a:t>	</a:t>
            </a:r>
            <a:r>
              <a:rPr sz="1800" b="1" spc="5" dirty="0">
                <a:latin typeface="Courier New"/>
                <a:cs typeface="Courier New"/>
              </a:rPr>
              <a:t>&lt;</a:t>
            </a:r>
            <a:r>
              <a:rPr sz="1800" b="1" spc="-5" dirty="0">
                <a:latin typeface="Courier New"/>
                <a:cs typeface="Courier New"/>
              </a:rPr>
              <a:t>s</a:t>
            </a:r>
            <a:r>
              <a:rPr sz="1800" b="1" spc="-15" dirty="0">
                <a:latin typeface="Courier New"/>
                <a:cs typeface="Courier New"/>
              </a:rPr>
              <a:t>t</a:t>
            </a:r>
            <a:r>
              <a:rPr sz="1800" b="1" spc="-5" dirty="0">
                <a:latin typeface="Courier New"/>
                <a:cs typeface="Courier New"/>
              </a:rPr>
              <a:t>r</a:t>
            </a:r>
            <a:r>
              <a:rPr sz="1800" b="1" spc="-15" dirty="0">
                <a:latin typeface="Courier New"/>
                <a:cs typeface="Courier New"/>
              </a:rPr>
              <a:t>on</a:t>
            </a:r>
            <a:r>
              <a:rPr sz="1800" b="1" dirty="0">
                <a:latin typeface="Courier New"/>
                <a:cs typeface="Courier New"/>
              </a:rPr>
              <a:t>g</a:t>
            </a:r>
            <a:r>
              <a:rPr sz="1800" b="1" spc="-5" dirty="0">
                <a:latin typeface="Courier New"/>
                <a:cs typeface="Courier New"/>
              </a:rPr>
              <a:t>&gt;</a:t>
            </a:r>
            <a:r>
              <a:rPr sz="1800" b="1" spc="-15" dirty="0">
                <a:latin typeface="Courier New"/>
                <a:cs typeface="Courier New"/>
              </a:rPr>
              <a:t>$</a:t>
            </a:r>
            <a:r>
              <a:rPr sz="1800" b="1" spc="-5" dirty="0">
                <a:latin typeface="Courier New"/>
                <a:cs typeface="Courier New"/>
              </a:rPr>
              <a:t>d</a:t>
            </a:r>
            <a:r>
              <a:rPr sz="1800" b="1" spc="-15" dirty="0">
                <a:latin typeface="Courier New"/>
                <a:cs typeface="Courier New"/>
              </a:rPr>
              <a:t>a</a:t>
            </a:r>
            <a:r>
              <a:rPr sz="1800" b="1" spc="-5" dirty="0">
                <a:latin typeface="Courier New"/>
                <a:cs typeface="Courier New"/>
              </a:rPr>
              <a:t>te</a:t>
            </a:r>
            <a:r>
              <a:rPr sz="1800" b="1" spc="-15" dirty="0">
                <a:latin typeface="Courier New"/>
                <a:cs typeface="Courier New"/>
              </a:rPr>
              <a:t>&lt;</a:t>
            </a:r>
            <a:r>
              <a:rPr sz="1800" b="1" dirty="0">
                <a:latin typeface="Courier New"/>
                <a:cs typeface="Courier New"/>
              </a:rPr>
              <a:t>/</a:t>
            </a:r>
            <a:r>
              <a:rPr sz="1800" b="1" spc="-15" dirty="0">
                <a:latin typeface="Courier New"/>
                <a:cs typeface="Courier New"/>
              </a:rPr>
              <a:t>st</a:t>
            </a:r>
            <a:r>
              <a:rPr sz="1800" b="1" spc="-5" dirty="0">
                <a:latin typeface="Courier New"/>
                <a:cs typeface="Courier New"/>
              </a:rPr>
              <a:t>ro</a:t>
            </a:r>
            <a:r>
              <a:rPr sz="1800" b="1" spc="-15" dirty="0">
                <a:latin typeface="Courier New"/>
                <a:cs typeface="Courier New"/>
              </a:rPr>
              <a:t>n</a:t>
            </a:r>
            <a:r>
              <a:rPr sz="1800" b="1" dirty="0">
                <a:latin typeface="Courier New"/>
                <a:cs typeface="Courier New"/>
              </a:rPr>
              <a:t>g&gt;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54379" y="2732532"/>
            <a:ext cx="882650" cy="363220"/>
          </a:xfrm>
          <a:custGeom>
            <a:avLst/>
            <a:gdLst/>
            <a:ahLst/>
            <a:cxnLst/>
            <a:rect l="l" t="t" r="r" b="b"/>
            <a:pathLst>
              <a:path w="882650" h="363219">
                <a:moveTo>
                  <a:pt x="0" y="181355"/>
                </a:moveTo>
                <a:lnTo>
                  <a:pt x="12822" y="137755"/>
                </a:lnTo>
                <a:lnTo>
                  <a:pt x="49246" y="97986"/>
                </a:lnTo>
                <a:lnTo>
                  <a:pt x="85127" y="74224"/>
                </a:lnTo>
                <a:lnTo>
                  <a:pt x="129226" y="53096"/>
                </a:lnTo>
                <a:lnTo>
                  <a:pt x="180635" y="34974"/>
                </a:lnTo>
                <a:lnTo>
                  <a:pt x="238445" y="20231"/>
                </a:lnTo>
                <a:lnTo>
                  <a:pt x="301747" y="9240"/>
                </a:lnTo>
                <a:lnTo>
                  <a:pt x="369635" y="2372"/>
                </a:lnTo>
                <a:lnTo>
                  <a:pt x="441197" y="0"/>
                </a:lnTo>
                <a:lnTo>
                  <a:pt x="477388" y="600"/>
                </a:lnTo>
                <a:lnTo>
                  <a:pt x="547236" y="5267"/>
                </a:lnTo>
                <a:lnTo>
                  <a:pt x="612949" y="14243"/>
                </a:lnTo>
                <a:lnTo>
                  <a:pt x="673620" y="27157"/>
                </a:lnTo>
                <a:lnTo>
                  <a:pt x="728342" y="43636"/>
                </a:lnTo>
                <a:lnTo>
                  <a:pt x="776205" y="63307"/>
                </a:lnTo>
                <a:lnTo>
                  <a:pt x="816304" y="85799"/>
                </a:lnTo>
                <a:lnTo>
                  <a:pt x="847730" y="110739"/>
                </a:lnTo>
                <a:lnTo>
                  <a:pt x="876622" y="151924"/>
                </a:lnTo>
                <a:lnTo>
                  <a:pt x="882395" y="181355"/>
                </a:lnTo>
                <a:lnTo>
                  <a:pt x="880933" y="196233"/>
                </a:lnTo>
                <a:lnTo>
                  <a:pt x="859907" y="238689"/>
                </a:lnTo>
                <a:lnTo>
                  <a:pt x="816304" y="276898"/>
                </a:lnTo>
                <a:lnTo>
                  <a:pt x="776205" y="299391"/>
                </a:lnTo>
                <a:lnTo>
                  <a:pt x="728342" y="319065"/>
                </a:lnTo>
                <a:lnTo>
                  <a:pt x="673620" y="335547"/>
                </a:lnTo>
                <a:lnTo>
                  <a:pt x="612949" y="348464"/>
                </a:lnTo>
                <a:lnTo>
                  <a:pt x="547236" y="357442"/>
                </a:lnTo>
                <a:lnTo>
                  <a:pt x="477388" y="362110"/>
                </a:lnTo>
                <a:lnTo>
                  <a:pt x="441197" y="362711"/>
                </a:lnTo>
                <a:lnTo>
                  <a:pt x="405013" y="362110"/>
                </a:lnTo>
                <a:lnTo>
                  <a:pt x="335175" y="357442"/>
                </a:lnTo>
                <a:lnTo>
                  <a:pt x="269466" y="348464"/>
                </a:lnTo>
                <a:lnTo>
                  <a:pt x="208796" y="335547"/>
                </a:lnTo>
                <a:lnTo>
                  <a:pt x="154073" y="319065"/>
                </a:lnTo>
                <a:lnTo>
                  <a:pt x="106206" y="299391"/>
                </a:lnTo>
                <a:lnTo>
                  <a:pt x="66103" y="276898"/>
                </a:lnTo>
                <a:lnTo>
                  <a:pt x="34672" y="251959"/>
                </a:lnTo>
                <a:lnTo>
                  <a:pt x="5774" y="210779"/>
                </a:lnTo>
                <a:lnTo>
                  <a:pt x="0" y="181355"/>
                </a:lnTo>
                <a:close/>
              </a:path>
            </a:pathLst>
          </a:custGeom>
          <a:ln w="365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69263" y="3265932"/>
            <a:ext cx="883919" cy="363220"/>
          </a:xfrm>
          <a:custGeom>
            <a:avLst/>
            <a:gdLst/>
            <a:ahLst/>
            <a:cxnLst/>
            <a:rect l="l" t="t" r="r" b="b"/>
            <a:pathLst>
              <a:path w="883919" h="363220">
                <a:moveTo>
                  <a:pt x="0" y="181355"/>
                </a:moveTo>
                <a:lnTo>
                  <a:pt x="12844" y="137755"/>
                </a:lnTo>
                <a:lnTo>
                  <a:pt x="49330" y="97986"/>
                </a:lnTo>
                <a:lnTo>
                  <a:pt x="85272" y="74224"/>
                </a:lnTo>
                <a:lnTo>
                  <a:pt x="129446" y="53096"/>
                </a:lnTo>
                <a:lnTo>
                  <a:pt x="180943" y="34974"/>
                </a:lnTo>
                <a:lnTo>
                  <a:pt x="238852" y="20231"/>
                </a:lnTo>
                <a:lnTo>
                  <a:pt x="302265" y="9240"/>
                </a:lnTo>
                <a:lnTo>
                  <a:pt x="370271" y="2372"/>
                </a:lnTo>
                <a:lnTo>
                  <a:pt x="441959" y="0"/>
                </a:lnTo>
                <a:lnTo>
                  <a:pt x="478207" y="600"/>
                </a:lnTo>
                <a:lnTo>
                  <a:pt x="548168" y="5267"/>
                </a:lnTo>
                <a:lnTo>
                  <a:pt x="613991" y="14243"/>
                </a:lnTo>
                <a:lnTo>
                  <a:pt x="674766" y="27157"/>
                </a:lnTo>
                <a:lnTo>
                  <a:pt x="729583" y="43636"/>
                </a:lnTo>
                <a:lnTo>
                  <a:pt x="777533" y="63307"/>
                </a:lnTo>
                <a:lnTo>
                  <a:pt x="817704" y="85799"/>
                </a:lnTo>
                <a:lnTo>
                  <a:pt x="849188" y="110739"/>
                </a:lnTo>
                <a:lnTo>
                  <a:pt x="878135" y="151924"/>
                </a:lnTo>
                <a:lnTo>
                  <a:pt x="883919" y="181355"/>
                </a:lnTo>
                <a:lnTo>
                  <a:pt x="882454" y="196233"/>
                </a:lnTo>
                <a:lnTo>
                  <a:pt x="861388" y="238689"/>
                </a:lnTo>
                <a:lnTo>
                  <a:pt x="817704" y="276898"/>
                </a:lnTo>
                <a:lnTo>
                  <a:pt x="777533" y="299391"/>
                </a:lnTo>
                <a:lnTo>
                  <a:pt x="729583" y="319065"/>
                </a:lnTo>
                <a:lnTo>
                  <a:pt x="674766" y="335547"/>
                </a:lnTo>
                <a:lnTo>
                  <a:pt x="613991" y="348464"/>
                </a:lnTo>
                <a:lnTo>
                  <a:pt x="548168" y="357442"/>
                </a:lnTo>
                <a:lnTo>
                  <a:pt x="478207" y="362110"/>
                </a:lnTo>
                <a:lnTo>
                  <a:pt x="441959" y="362711"/>
                </a:lnTo>
                <a:lnTo>
                  <a:pt x="405712" y="362110"/>
                </a:lnTo>
                <a:lnTo>
                  <a:pt x="335751" y="357442"/>
                </a:lnTo>
                <a:lnTo>
                  <a:pt x="269928" y="348464"/>
                </a:lnTo>
                <a:lnTo>
                  <a:pt x="209153" y="335547"/>
                </a:lnTo>
                <a:lnTo>
                  <a:pt x="154336" y="319065"/>
                </a:lnTo>
                <a:lnTo>
                  <a:pt x="106386" y="299391"/>
                </a:lnTo>
                <a:lnTo>
                  <a:pt x="66215" y="276898"/>
                </a:lnTo>
                <a:lnTo>
                  <a:pt x="34731" y="251959"/>
                </a:lnTo>
                <a:lnTo>
                  <a:pt x="5784" y="210779"/>
                </a:lnTo>
                <a:lnTo>
                  <a:pt x="0" y="181355"/>
                </a:lnTo>
                <a:close/>
              </a:path>
            </a:pathLst>
          </a:custGeom>
          <a:ln w="365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69263" y="4058411"/>
            <a:ext cx="780415" cy="363220"/>
          </a:xfrm>
          <a:custGeom>
            <a:avLst/>
            <a:gdLst/>
            <a:ahLst/>
            <a:cxnLst/>
            <a:rect l="l" t="t" r="r" b="b"/>
            <a:pathLst>
              <a:path w="780414" h="363220">
                <a:moveTo>
                  <a:pt x="0" y="181355"/>
                </a:moveTo>
                <a:lnTo>
                  <a:pt x="11338" y="137760"/>
                </a:lnTo>
                <a:lnTo>
                  <a:pt x="43547" y="97993"/>
                </a:lnTo>
                <a:lnTo>
                  <a:pt x="75276" y="74230"/>
                </a:lnTo>
                <a:lnTo>
                  <a:pt x="114272" y="53101"/>
                </a:lnTo>
                <a:lnTo>
                  <a:pt x="159731" y="34978"/>
                </a:lnTo>
                <a:lnTo>
                  <a:pt x="210852" y="20234"/>
                </a:lnTo>
                <a:lnTo>
                  <a:pt x="266830" y="9241"/>
                </a:lnTo>
                <a:lnTo>
                  <a:pt x="326861" y="2372"/>
                </a:lnTo>
                <a:lnTo>
                  <a:pt x="390143" y="0"/>
                </a:lnTo>
                <a:lnTo>
                  <a:pt x="422147" y="600"/>
                </a:lnTo>
                <a:lnTo>
                  <a:pt x="483914" y="5268"/>
                </a:lnTo>
                <a:lnTo>
                  <a:pt x="542024" y="14245"/>
                </a:lnTo>
                <a:lnTo>
                  <a:pt x="595674" y="27161"/>
                </a:lnTo>
                <a:lnTo>
                  <a:pt x="644063" y="43641"/>
                </a:lnTo>
                <a:lnTo>
                  <a:pt x="686388" y="63313"/>
                </a:lnTo>
                <a:lnTo>
                  <a:pt x="721846" y="85806"/>
                </a:lnTo>
                <a:lnTo>
                  <a:pt x="760402" y="124017"/>
                </a:lnTo>
                <a:lnTo>
                  <a:pt x="778994" y="166476"/>
                </a:lnTo>
                <a:lnTo>
                  <a:pt x="780287" y="181355"/>
                </a:lnTo>
                <a:lnTo>
                  <a:pt x="778994" y="196235"/>
                </a:lnTo>
                <a:lnTo>
                  <a:pt x="760402" y="238694"/>
                </a:lnTo>
                <a:lnTo>
                  <a:pt x="721846" y="276905"/>
                </a:lnTo>
                <a:lnTo>
                  <a:pt x="686388" y="299398"/>
                </a:lnTo>
                <a:lnTo>
                  <a:pt x="644063" y="319070"/>
                </a:lnTo>
                <a:lnTo>
                  <a:pt x="595674" y="335550"/>
                </a:lnTo>
                <a:lnTo>
                  <a:pt x="542024" y="348466"/>
                </a:lnTo>
                <a:lnTo>
                  <a:pt x="483914" y="357443"/>
                </a:lnTo>
                <a:lnTo>
                  <a:pt x="422147" y="362111"/>
                </a:lnTo>
                <a:lnTo>
                  <a:pt x="390143" y="362711"/>
                </a:lnTo>
                <a:lnTo>
                  <a:pt x="358146" y="362111"/>
                </a:lnTo>
                <a:lnTo>
                  <a:pt x="296389" y="357443"/>
                </a:lnTo>
                <a:lnTo>
                  <a:pt x="238284" y="348466"/>
                </a:lnTo>
                <a:lnTo>
                  <a:pt x="184634" y="335550"/>
                </a:lnTo>
                <a:lnTo>
                  <a:pt x="136244" y="319070"/>
                </a:lnTo>
                <a:lnTo>
                  <a:pt x="93916" y="299398"/>
                </a:lnTo>
                <a:lnTo>
                  <a:pt x="58453" y="276905"/>
                </a:lnTo>
                <a:lnTo>
                  <a:pt x="19890" y="238694"/>
                </a:lnTo>
                <a:lnTo>
                  <a:pt x="1293" y="196235"/>
                </a:lnTo>
                <a:lnTo>
                  <a:pt x="0" y="181355"/>
                </a:lnTo>
                <a:close/>
              </a:path>
            </a:pathLst>
          </a:custGeom>
          <a:ln w="365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04925">
              <a:lnSpc>
                <a:spcPct val="100000"/>
              </a:lnSpc>
              <a:tabLst>
                <a:tab pos="2123440" algn="l"/>
                <a:tab pos="2533650" algn="l"/>
                <a:tab pos="3216275" algn="l"/>
              </a:tabLst>
            </a:pPr>
            <a:r>
              <a:rPr spc="-15" dirty="0"/>
              <a:t>&gt;</a:t>
            </a:r>
            <a:r>
              <a:rPr spc="-5" dirty="0"/>
              <a:t>Te</a:t>
            </a:r>
            <a:r>
              <a:rPr spc="-15" dirty="0"/>
              <a:t>s</a:t>
            </a:r>
            <a:r>
              <a:rPr dirty="0"/>
              <a:t>t</a:t>
            </a:r>
            <a:r>
              <a:rPr dirty="0">
                <a:latin typeface="Times New Roman"/>
                <a:cs typeface="Times New Roman"/>
              </a:rPr>
              <a:t>	</a:t>
            </a:r>
            <a:r>
              <a:rPr spc="-5" dirty="0"/>
              <a:t>d</a:t>
            </a:r>
            <a:r>
              <a:rPr dirty="0"/>
              <a:t>e</a:t>
            </a:r>
            <a:r>
              <a:rPr dirty="0">
                <a:latin typeface="Times New Roman"/>
                <a:cs typeface="Times New Roman"/>
              </a:rPr>
              <a:t>	</a:t>
            </a:r>
            <a:r>
              <a:rPr spc="-5" dirty="0"/>
              <a:t>p</a:t>
            </a:r>
            <a:r>
              <a:rPr spc="-15" dirty="0"/>
              <a:t>ag</a:t>
            </a:r>
            <a:r>
              <a:rPr dirty="0"/>
              <a:t>e</a:t>
            </a:r>
            <a:r>
              <a:rPr dirty="0">
                <a:latin typeface="Times New Roman"/>
                <a:cs typeface="Times New Roman"/>
              </a:rPr>
              <a:t>	</a:t>
            </a:r>
            <a:r>
              <a:rPr spc="-15" dirty="0"/>
              <a:t>P</a:t>
            </a:r>
            <a:r>
              <a:rPr spc="-5" dirty="0"/>
              <a:t>H</a:t>
            </a:r>
            <a:r>
              <a:rPr spc="-15" dirty="0"/>
              <a:t>P</a:t>
            </a:r>
            <a:r>
              <a:rPr spc="-5" dirty="0"/>
              <a:t>&lt;</a:t>
            </a:r>
            <a:r>
              <a:rPr spc="5" dirty="0"/>
              <a:t>/</a:t>
            </a:r>
            <a:r>
              <a:rPr spc="-15" dirty="0">
                <a:solidFill>
                  <a:srgbClr val="2E3198"/>
                </a:solidFill>
              </a:rPr>
              <a:t>t</a:t>
            </a:r>
            <a:r>
              <a:rPr spc="-5" dirty="0">
                <a:solidFill>
                  <a:srgbClr val="2E3198"/>
                </a:solidFill>
              </a:rPr>
              <a:t>i</a:t>
            </a:r>
            <a:r>
              <a:rPr spc="-15" dirty="0">
                <a:solidFill>
                  <a:srgbClr val="2E3198"/>
                </a:solidFill>
              </a:rPr>
              <a:t>tl</a:t>
            </a:r>
            <a:r>
              <a:rPr dirty="0">
                <a:solidFill>
                  <a:srgbClr val="2E3198"/>
                </a:solidFill>
              </a:rPr>
              <a:t>e</a:t>
            </a:r>
            <a:r>
              <a:rPr dirty="0"/>
              <a:t>&gt;</a:t>
            </a:r>
          </a:p>
          <a:p>
            <a:pPr marL="1304925">
              <a:lnSpc>
                <a:spcPct val="100000"/>
              </a:lnSpc>
            </a:pPr>
            <a:endParaRPr dirty="0"/>
          </a:p>
          <a:p>
            <a:pPr marL="1304925">
              <a:lnSpc>
                <a:spcPct val="100000"/>
              </a:lnSpc>
              <a:spcBef>
                <a:spcPts val="18"/>
              </a:spcBef>
            </a:pPr>
            <a:endParaRPr sz="1600">
              <a:latin typeface="Times New Roman"/>
              <a:cs typeface="Times New Roman"/>
            </a:endParaRPr>
          </a:p>
          <a:p>
            <a:pPr marL="1304925">
              <a:lnSpc>
                <a:spcPct val="100000"/>
              </a:lnSpc>
              <a:tabLst>
                <a:tab pos="1715770" algn="l"/>
                <a:tab pos="2124075" algn="l"/>
                <a:tab pos="4799330" algn="l"/>
              </a:tabLst>
            </a:pPr>
            <a:r>
              <a:rPr spc="-15" dirty="0"/>
              <a:t>g</a:t>
            </a:r>
            <a:r>
              <a:rPr dirty="0"/>
              <a:t>e</a:t>
            </a:r>
            <a:r>
              <a:rPr dirty="0">
                <a:latin typeface="Times New Roman"/>
                <a:cs typeface="Times New Roman"/>
              </a:rPr>
              <a:t>	</a:t>
            </a:r>
            <a:r>
              <a:rPr spc="-20" dirty="0"/>
              <a:t>d</a:t>
            </a:r>
            <a:r>
              <a:rPr dirty="0"/>
              <a:t>e</a:t>
            </a:r>
            <a:r>
              <a:rPr dirty="0">
                <a:latin typeface="Times New Roman"/>
                <a:cs typeface="Times New Roman"/>
              </a:rPr>
              <a:t>	</a:t>
            </a:r>
            <a:r>
              <a:rPr spc="-5" dirty="0"/>
              <a:t>te</a:t>
            </a:r>
            <a:r>
              <a:rPr spc="-20" dirty="0"/>
              <a:t>s</a:t>
            </a:r>
            <a:r>
              <a:rPr spc="-5" dirty="0"/>
              <a:t>t</a:t>
            </a:r>
            <a:r>
              <a:rPr spc="-15" dirty="0"/>
              <a:t>&lt;/</a:t>
            </a:r>
            <a:r>
              <a:rPr spc="-5" dirty="0">
                <a:solidFill>
                  <a:srgbClr val="2E3198"/>
                </a:solidFill>
              </a:rPr>
              <a:t>h2</a:t>
            </a:r>
            <a:r>
              <a:rPr dirty="0"/>
              <a:t>&gt;</a:t>
            </a:r>
            <a:r>
              <a:rPr dirty="0">
                <a:latin typeface="Times New Roman"/>
                <a:cs typeface="Times New Roman"/>
              </a:rPr>
              <a:t>	</a:t>
            </a:r>
            <a:r>
              <a:rPr sz="3000" i="1" spc="-7" baseline="-12500" dirty="0">
                <a:solidFill>
                  <a:srgbClr val="007F00"/>
                </a:solidFill>
                <a:latin typeface="Calibri"/>
                <a:cs typeface="Calibri"/>
              </a:rPr>
              <a:t>Comme</a:t>
            </a:r>
            <a:r>
              <a:rPr sz="3000" i="1" spc="-30" baseline="-12500" dirty="0">
                <a:solidFill>
                  <a:srgbClr val="007F00"/>
                </a:solidFill>
                <a:latin typeface="Calibri"/>
                <a:cs typeface="Calibri"/>
              </a:rPr>
              <a:t>n</a:t>
            </a:r>
            <a:r>
              <a:rPr sz="3000" i="1" spc="-37" baseline="-12500" dirty="0">
                <a:solidFill>
                  <a:srgbClr val="007F00"/>
                </a:solidFill>
                <a:latin typeface="Calibri"/>
                <a:cs typeface="Calibri"/>
              </a:rPr>
              <a:t>t</a:t>
            </a:r>
            <a:r>
              <a:rPr sz="3000" i="1" spc="-7" baseline="-12500" dirty="0">
                <a:solidFill>
                  <a:srgbClr val="007F00"/>
                </a:solidFill>
                <a:latin typeface="Calibri"/>
                <a:cs typeface="Calibri"/>
              </a:rPr>
              <a:t>a</a:t>
            </a:r>
            <a:r>
              <a:rPr sz="3000" i="1" baseline="-12500" dirty="0">
                <a:solidFill>
                  <a:srgbClr val="007F00"/>
                </a:solidFill>
                <a:latin typeface="Calibri"/>
                <a:cs typeface="Calibri"/>
              </a:rPr>
              <a:t>i</a:t>
            </a:r>
            <a:r>
              <a:rPr sz="3000" i="1" spc="-15" baseline="-12500" dirty="0">
                <a:solidFill>
                  <a:srgbClr val="007F00"/>
                </a:solidFill>
                <a:latin typeface="Calibri"/>
                <a:cs typeface="Calibri"/>
              </a:rPr>
              <a:t>r</a:t>
            </a:r>
            <a:r>
              <a:rPr sz="3000" i="1" baseline="-12500" dirty="0">
                <a:solidFill>
                  <a:srgbClr val="007F00"/>
                </a:solidFill>
                <a:latin typeface="Calibri"/>
                <a:cs typeface="Calibri"/>
              </a:rPr>
              <a:t>es</a:t>
            </a:r>
            <a:endParaRPr sz="3000" baseline="-12500">
              <a:latin typeface="Calibri"/>
              <a:cs typeface="Calibri"/>
            </a:endParaRPr>
          </a:p>
          <a:p>
            <a:pPr marL="1304925">
              <a:lnSpc>
                <a:spcPct val="100000"/>
              </a:lnSpc>
              <a:spcBef>
                <a:spcPts val="35"/>
              </a:spcBef>
            </a:pPr>
            <a:endParaRPr sz="1700">
              <a:latin typeface="Times New Roman"/>
              <a:cs typeface="Times New Roman"/>
            </a:endParaRPr>
          </a:p>
          <a:p>
            <a:pPr marL="1304925">
              <a:lnSpc>
                <a:spcPts val="2130"/>
              </a:lnSpc>
              <a:tabLst>
                <a:tab pos="1850389" algn="l"/>
                <a:tab pos="2397760" algn="l"/>
                <a:tab pos="2806065" algn="l"/>
                <a:tab pos="3488690" algn="l"/>
              </a:tabLst>
            </a:pPr>
            <a:r>
              <a:rPr b="1" i="1" spc="-15" dirty="0">
                <a:solidFill>
                  <a:srgbClr val="7F0000"/>
                </a:solidFill>
                <a:latin typeface="Courier New"/>
                <a:cs typeface="Courier New"/>
              </a:rPr>
              <a:t>e</a:t>
            </a:r>
            <a:r>
              <a:rPr b="1" i="1" spc="-5" dirty="0">
                <a:solidFill>
                  <a:srgbClr val="7F0000"/>
                </a:solidFill>
                <a:latin typeface="Courier New"/>
                <a:cs typeface="Courier New"/>
              </a:rPr>
              <a:t>c</a:t>
            </a:r>
            <a:r>
              <a:rPr b="1" i="1" dirty="0">
                <a:solidFill>
                  <a:srgbClr val="7F0000"/>
                </a:solidFill>
                <a:latin typeface="Courier New"/>
                <a:cs typeface="Courier New"/>
              </a:rPr>
              <a:t>i</a:t>
            </a:r>
            <a:r>
              <a:rPr b="1" i="1" dirty="0">
                <a:solidFill>
                  <a:srgbClr val="7F0000"/>
                </a:solidFill>
                <a:latin typeface="Times New Roman"/>
                <a:cs typeface="Times New Roman"/>
              </a:rPr>
              <a:t>	</a:t>
            </a:r>
            <a:r>
              <a:rPr b="1" i="1" spc="-5" dirty="0">
                <a:solidFill>
                  <a:srgbClr val="7F0000"/>
                </a:solidFill>
                <a:latin typeface="Courier New"/>
                <a:cs typeface="Courier New"/>
              </a:rPr>
              <a:t>e</a:t>
            </a:r>
            <a:r>
              <a:rPr b="1" i="1" spc="-15" dirty="0">
                <a:solidFill>
                  <a:srgbClr val="7F0000"/>
                </a:solidFill>
                <a:latin typeface="Courier New"/>
                <a:cs typeface="Courier New"/>
              </a:rPr>
              <a:t>s</a:t>
            </a:r>
            <a:r>
              <a:rPr b="1" i="1" dirty="0">
                <a:solidFill>
                  <a:srgbClr val="7F0000"/>
                </a:solidFill>
                <a:latin typeface="Courier New"/>
                <a:cs typeface="Courier New"/>
              </a:rPr>
              <a:t>t</a:t>
            </a:r>
            <a:r>
              <a:rPr b="1" i="1" dirty="0">
                <a:solidFill>
                  <a:srgbClr val="7F0000"/>
                </a:solidFill>
                <a:latin typeface="Times New Roman"/>
                <a:cs typeface="Times New Roman"/>
              </a:rPr>
              <a:t>	</a:t>
            </a:r>
            <a:r>
              <a:rPr b="1" i="1" spc="-15" dirty="0">
                <a:solidFill>
                  <a:srgbClr val="7F0000"/>
                </a:solidFill>
                <a:latin typeface="Courier New"/>
                <a:cs typeface="Courier New"/>
              </a:rPr>
              <a:t>d</a:t>
            </a:r>
            <a:r>
              <a:rPr b="1" i="1" dirty="0">
                <a:solidFill>
                  <a:srgbClr val="7F0000"/>
                </a:solidFill>
                <a:latin typeface="Courier New"/>
                <a:cs typeface="Courier New"/>
              </a:rPr>
              <a:t>u</a:t>
            </a:r>
            <a:r>
              <a:rPr b="1" i="1" dirty="0">
                <a:solidFill>
                  <a:srgbClr val="7F0000"/>
                </a:solidFill>
                <a:latin typeface="Times New Roman"/>
                <a:cs typeface="Times New Roman"/>
              </a:rPr>
              <a:t>	</a:t>
            </a:r>
            <a:r>
              <a:rPr b="1" i="1" spc="-15" dirty="0">
                <a:solidFill>
                  <a:srgbClr val="7F0000"/>
                </a:solidFill>
                <a:latin typeface="Courier New"/>
                <a:cs typeface="Courier New"/>
              </a:rPr>
              <a:t>c</a:t>
            </a:r>
            <a:r>
              <a:rPr b="1" i="1" spc="-5" dirty="0">
                <a:solidFill>
                  <a:srgbClr val="7F0000"/>
                </a:solidFill>
                <a:latin typeface="Courier New"/>
                <a:cs typeface="Courier New"/>
              </a:rPr>
              <a:t>od</a:t>
            </a:r>
            <a:r>
              <a:rPr b="1" i="1" dirty="0">
                <a:solidFill>
                  <a:srgbClr val="7F0000"/>
                </a:solidFill>
                <a:latin typeface="Courier New"/>
                <a:cs typeface="Courier New"/>
              </a:rPr>
              <a:t>e</a:t>
            </a:r>
            <a:r>
              <a:rPr b="1" i="1" dirty="0">
                <a:solidFill>
                  <a:srgbClr val="7F0000"/>
                </a:solidFill>
                <a:latin typeface="Times New Roman"/>
                <a:cs typeface="Times New Roman"/>
              </a:rPr>
              <a:t>	</a:t>
            </a:r>
            <a:r>
              <a:rPr b="1" i="1" spc="-15" dirty="0">
                <a:solidFill>
                  <a:srgbClr val="7F0000"/>
                </a:solidFill>
                <a:latin typeface="Courier New"/>
                <a:cs typeface="Courier New"/>
              </a:rPr>
              <a:t>P</a:t>
            </a:r>
            <a:r>
              <a:rPr b="1" i="1" spc="-5" dirty="0">
                <a:solidFill>
                  <a:srgbClr val="7F0000"/>
                </a:solidFill>
                <a:latin typeface="Courier New"/>
                <a:cs typeface="Courier New"/>
              </a:rPr>
              <a:t>HP</a:t>
            </a:r>
          </a:p>
          <a:p>
            <a:pPr marL="1304925">
              <a:lnSpc>
                <a:spcPts val="2130"/>
              </a:lnSpc>
              <a:tabLst>
                <a:tab pos="1577975" algn="l"/>
                <a:tab pos="1851025" algn="l"/>
                <a:tab pos="4171950" algn="l"/>
                <a:tab pos="4444365" algn="l"/>
                <a:tab pos="5676900" algn="l"/>
                <a:tab pos="6223000" algn="l"/>
                <a:tab pos="6497320" algn="l"/>
              </a:tabLst>
            </a:pPr>
            <a:r>
              <a:rPr b="1" dirty="0">
                <a:solidFill>
                  <a:srgbClr val="FF0000"/>
                </a:solidFill>
                <a:latin typeface="Courier New"/>
                <a:cs typeface="Courier New"/>
              </a:rPr>
              <a:t>e</a:t>
            </a:r>
            <a:r>
              <a:rPr b="1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b="1" dirty="0">
                <a:latin typeface="Courier New"/>
                <a:cs typeface="Courier New"/>
              </a:rPr>
              <a:t>=</a:t>
            </a:r>
            <a:r>
              <a:rPr b="1" dirty="0">
                <a:latin typeface="Times New Roman"/>
                <a:cs typeface="Times New Roman"/>
              </a:rPr>
              <a:t>	</a:t>
            </a:r>
            <a:r>
              <a:rPr b="1" spc="-5" dirty="0">
                <a:solidFill>
                  <a:srgbClr val="FF0000"/>
                </a:solidFill>
                <a:latin typeface="Courier New"/>
                <a:cs typeface="Courier New"/>
              </a:rPr>
              <a:t>d</a:t>
            </a:r>
            <a:r>
              <a:rPr b="1" spc="-15" dirty="0">
                <a:solidFill>
                  <a:srgbClr val="FF0000"/>
                </a:solidFill>
                <a:latin typeface="Courier New"/>
                <a:cs typeface="Courier New"/>
              </a:rPr>
              <a:t>a</a:t>
            </a:r>
            <a:r>
              <a:rPr b="1" spc="-5" dirty="0">
                <a:solidFill>
                  <a:srgbClr val="FF0000"/>
                </a:solidFill>
                <a:latin typeface="Courier New"/>
                <a:cs typeface="Courier New"/>
              </a:rPr>
              <a:t>te</a:t>
            </a:r>
            <a:r>
              <a:rPr b="1" spc="-10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b="1" spc="-5" dirty="0">
                <a:latin typeface="Courier New"/>
                <a:cs typeface="Courier New"/>
              </a:rPr>
              <a:t>"</a:t>
            </a:r>
            <a:r>
              <a:rPr b="1" spc="-15" dirty="0">
                <a:latin typeface="Courier New"/>
                <a:cs typeface="Courier New"/>
              </a:rPr>
              <a:t>d/</a:t>
            </a:r>
            <a:r>
              <a:rPr b="1" spc="-5" dirty="0">
                <a:latin typeface="Courier New"/>
                <a:cs typeface="Courier New"/>
              </a:rPr>
              <a:t>m/</a:t>
            </a:r>
            <a:r>
              <a:rPr b="1" spc="-15" dirty="0">
                <a:latin typeface="Courier New"/>
                <a:cs typeface="Courier New"/>
              </a:rPr>
              <a:t>Y</a:t>
            </a:r>
            <a:r>
              <a:rPr b="1" dirty="0">
                <a:latin typeface="Courier New"/>
                <a:cs typeface="Courier New"/>
              </a:rPr>
              <a:t>"</a:t>
            </a:r>
            <a:r>
              <a:rPr b="1" spc="-15" dirty="0">
                <a:solidFill>
                  <a:srgbClr val="FF0000"/>
                </a:solidFill>
                <a:latin typeface="Courier New"/>
                <a:cs typeface="Courier New"/>
              </a:rPr>
              <a:t>)</a:t>
            </a:r>
            <a:r>
              <a:rPr b="1" dirty="0">
                <a:latin typeface="Courier New"/>
                <a:cs typeface="Courier New"/>
              </a:rPr>
              <a:t>;</a:t>
            </a:r>
            <a:r>
              <a:rPr b="1" dirty="0">
                <a:latin typeface="Times New Roman"/>
                <a:cs typeface="Times New Roman"/>
              </a:rPr>
              <a:t>	</a:t>
            </a:r>
            <a:r>
              <a:rPr b="1" i="1" dirty="0">
                <a:solidFill>
                  <a:srgbClr val="7F0000"/>
                </a:solidFill>
                <a:latin typeface="Courier New"/>
                <a:cs typeface="Courier New"/>
              </a:rPr>
              <a:t>#</a:t>
            </a:r>
            <a:r>
              <a:rPr b="1" i="1" dirty="0">
                <a:solidFill>
                  <a:srgbClr val="7F0000"/>
                </a:solidFill>
                <a:latin typeface="Times New Roman"/>
                <a:cs typeface="Times New Roman"/>
              </a:rPr>
              <a:t>	</a:t>
            </a:r>
            <a:r>
              <a:rPr b="1" i="1" spc="-5" dirty="0">
                <a:solidFill>
                  <a:srgbClr val="7F0000"/>
                </a:solidFill>
                <a:latin typeface="Courier New"/>
                <a:cs typeface="Courier New"/>
              </a:rPr>
              <a:t>Vari</a:t>
            </a:r>
            <a:r>
              <a:rPr b="1" i="1" spc="-15" dirty="0">
                <a:solidFill>
                  <a:srgbClr val="7F0000"/>
                </a:solidFill>
                <a:latin typeface="Courier New"/>
                <a:cs typeface="Courier New"/>
              </a:rPr>
              <a:t>a</a:t>
            </a:r>
            <a:r>
              <a:rPr b="1" i="1" spc="-5" dirty="0">
                <a:solidFill>
                  <a:srgbClr val="7F0000"/>
                </a:solidFill>
                <a:latin typeface="Courier New"/>
                <a:cs typeface="Courier New"/>
              </a:rPr>
              <a:t>bl</a:t>
            </a:r>
            <a:r>
              <a:rPr b="1" i="1" dirty="0">
                <a:solidFill>
                  <a:srgbClr val="7F0000"/>
                </a:solidFill>
                <a:latin typeface="Courier New"/>
                <a:cs typeface="Courier New"/>
              </a:rPr>
              <a:t>e</a:t>
            </a:r>
            <a:r>
              <a:rPr b="1" i="1" dirty="0">
                <a:solidFill>
                  <a:srgbClr val="7F0000"/>
                </a:solidFill>
                <a:latin typeface="Times New Roman"/>
                <a:cs typeface="Times New Roman"/>
              </a:rPr>
              <a:t>	</a:t>
            </a:r>
            <a:r>
              <a:rPr b="1" i="1" spc="-15" dirty="0">
                <a:solidFill>
                  <a:srgbClr val="7F0000"/>
                </a:solidFill>
                <a:latin typeface="Courier New"/>
                <a:cs typeface="Courier New"/>
              </a:rPr>
              <a:t>P</a:t>
            </a:r>
            <a:r>
              <a:rPr b="1" i="1" spc="-10" dirty="0">
                <a:solidFill>
                  <a:srgbClr val="7F0000"/>
                </a:solidFill>
                <a:latin typeface="Courier New"/>
                <a:cs typeface="Courier New"/>
              </a:rPr>
              <a:t>H</a:t>
            </a:r>
            <a:r>
              <a:rPr b="1" i="1" dirty="0">
                <a:solidFill>
                  <a:srgbClr val="7F0000"/>
                </a:solidFill>
                <a:latin typeface="Courier New"/>
                <a:cs typeface="Courier New"/>
              </a:rPr>
              <a:t>P</a:t>
            </a:r>
            <a:r>
              <a:rPr b="1" i="1" dirty="0">
                <a:solidFill>
                  <a:srgbClr val="7F0000"/>
                </a:solidFill>
                <a:latin typeface="Times New Roman"/>
                <a:cs typeface="Times New Roman"/>
              </a:rPr>
              <a:t>	</a:t>
            </a:r>
            <a:r>
              <a:rPr b="1" i="1" dirty="0">
                <a:solidFill>
                  <a:srgbClr val="7F0000"/>
                </a:solidFill>
                <a:latin typeface="Courier New"/>
                <a:cs typeface="Courier New"/>
              </a:rPr>
              <a:t>+</a:t>
            </a:r>
            <a:r>
              <a:rPr b="1" i="1" dirty="0">
                <a:solidFill>
                  <a:srgbClr val="7F0000"/>
                </a:solidFill>
                <a:latin typeface="Times New Roman"/>
                <a:cs typeface="Times New Roman"/>
              </a:rPr>
              <a:t>	</a:t>
            </a:r>
            <a:r>
              <a:rPr b="1" i="1" spc="-15" dirty="0">
                <a:solidFill>
                  <a:srgbClr val="7F0000"/>
                </a:solidFill>
                <a:latin typeface="Courier New"/>
                <a:cs typeface="Courier New"/>
              </a:rPr>
              <a:t>f</a:t>
            </a:r>
            <a:r>
              <a:rPr b="1" i="1" spc="-5" dirty="0">
                <a:solidFill>
                  <a:srgbClr val="7F0000"/>
                </a:solidFill>
                <a:latin typeface="Courier New"/>
                <a:cs typeface="Courier New"/>
              </a:rPr>
              <a:t>onct</a:t>
            </a:r>
            <a:r>
              <a:rPr b="1" i="1" spc="-15" dirty="0">
                <a:solidFill>
                  <a:srgbClr val="7F0000"/>
                </a:solidFill>
                <a:latin typeface="Courier New"/>
                <a:cs typeface="Courier New"/>
              </a:rPr>
              <a:t>i</a:t>
            </a:r>
            <a:r>
              <a:rPr b="1" i="1" spc="-10" dirty="0">
                <a:solidFill>
                  <a:srgbClr val="7F0000"/>
                </a:solidFill>
                <a:latin typeface="Courier New"/>
                <a:cs typeface="Courier New"/>
              </a:rPr>
              <a:t>o</a:t>
            </a:r>
            <a:r>
              <a:rPr b="1" i="1" dirty="0">
                <a:solidFill>
                  <a:srgbClr val="7F0000"/>
                </a:solidFill>
                <a:latin typeface="Courier New"/>
                <a:cs typeface="Courier New"/>
              </a:rPr>
              <a:t>n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7060122" y="4139582"/>
            <a:ext cx="125349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22275" algn="l"/>
                <a:tab pos="830580" algn="l"/>
              </a:tabLst>
            </a:pPr>
            <a:r>
              <a:rPr sz="1800" b="1" spc="-5" dirty="0">
                <a:latin typeface="Courier New"/>
                <a:cs typeface="Courier New"/>
              </a:rPr>
              <a:t>e</a:t>
            </a:r>
            <a:r>
              <a:rPr sz="1800" b="1" dirty="0">
                <a:latin typeface="Courier New"/>
                <a:cs typeface="Courier New"/>
              </a:rPr>
              <a:t>t</a:t>
            </a:r>
            <a:r>
              <a:rPr sz="1800" b="1" dirty="0">
                <a:latin typeface="Times New Roman"/>
                <a:cs typeface="Times New Roman"/>
              </a:rPr>
              <a:t>	</a:t>
            </a:r>
            <a:r>
              <a:rPr sz="1800" b="1" spc="-15" dirty="0">
                <a:latin typeface="Courier New"/>
                <a:cs typeface="Courier New"/>
              </a:rPr>
              <a:t>i</a:t>
            </a:r>
            <a:r>
              <a:rPr sz="1800" b="1" dirty="0">
                <a:latin typeface="Courier New"/>
                <a:cs typeface="Courier New"/>
              </a:rPr>
              <a:t>l</a:t>
            </a:r>
            <a:r>
              <a:rPr sz="1800" b="1" dirty="0">
                <a:latin typeface="Times New Roman"/>
                <a:cs typeface="Times New Roman"/>
              </a:rPr>
              <a:t>	</a:t>
            </a:r>
            <a:r>
              <a:rPr sz="1800" b="1" spc="-5" dirty="0">
                <a:latin typeface="Courier New"/>
                <a:cs typeface="Courier New"/>
              </a:rPr>
              <a:t>e</a:t>
            </a:r>
            <a:r>
              <a:rPr sz="1800" b="1" spc="-15" dirty="0">
                <a:latin typeface="Courier New"/>
                <a:cs typeface="Courier New"/>
              </a:rPr>
              <a:t>s</a:t>
            </a:r>
            <a:r>
              <a:rPr sz="1800" b="1" dirty="0">
                <a:latin typeface="Courier New"/>
                <a:cs typeface="Courier New"/>
              </a:rPr>
              <a:t>t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142488" y="4399788"/>
            <a:ext cx="4512945" cy="12668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62635">
              <a:lnSpc>
                <a:spcPct val="100000"/>
              </a:lnSpc>
            </a:pPr>
            <a:r>
              <a:rPr sz="1800" b="1" spc="-5" dirty="0">
                <a:latin typeface="Courier New"/>
                <a:cs typeface="Courier New"/>
              </a:rPr>
              <a:t>&lt;s</a:t>
            </a:r>
            <a:r>
              <a:rPr sz="1800" b="1" spc="-15" dirty="0">
                <a:latin typeface="Courier New"/>
                <a:cs typeface="Courier New"/>
              </a:rPr>
              <a:t>t</a:t>
            </a:r>
            <a:r>
              <a:rPr sz="1800" b="1" spc="-5" dirty="0">
                <a:latin typeface="Courier New"/>
                <a:cs typeface="Courier New"/>
              </a:rPr>
              <a:t>r</a:t>
            </a:r>
            <a:r>
              <a:rPr sz="1800" b="1" spc="-15" dirty="0">
                <a:latin typeface="Courier New"/>
                <a:cs typeface="Courier New"/>
              </a:rPr>
              <a:t>o</a:t>
            </a:r>
            <a:r>
              <a:rPr sz="1800" b="1" spc="-5" dirty="0">
                <a:latin typeface="Courier New"/>
                <a:cs typeface="Courier New"/>
              </a:rPr>
              <a:t>n</a:t>
            </a:r>
            <a:r>
              <a:rPr sz="1800" b="1" dirty="0">
                <a:latin typeface="Courier New"/>
                <a:cs typeface="Courier New"/>
              </a:rPr>
              <a:t>g</a:t>
            </a:r>
            <a:r>
              <a:rPr sz="1800" b="1" spc="-15" dirty="0">
                <a:latin typeface="Courier New"/>
                <a:cs typeface="Courier New"/>
              </a:rPr>
              <a:t>&gt;</a:t>
            </a:r>
            <a:r>
              <a:rPr sz="1800" b="1" spc="-5" dirty="0">
                <a:latin typeface="Courier New"/>
                <a:cs typeface="Courier New"/>
              </a:rPr>
              <a:t>$</a:t>
            </a:r>
            <a:r>
              <a:rPr sz="1800" b="1" spc="-15" dirty="0">
                <a:latin typeface="Courier New"/>
                <a:cs typeface="Courier New"/>
              </a:rPr>
              <a:t>he</a:t>
            </a:r>
            <a:r>
              <a:rPr sz="1800" b="1" spc="-5" dirty="0">
                <a:latin typeface="Courier New"/>
                <a:cs typeface="Courier New"/>
              </a:rPr>
              <a:t>ur</a:t>
            </a:r>
            <a:r>
              <a:rPr sz="1800" b="1" spc="-15" dirty="0">
                <a:latin typeface="Courier New"/>
                <a:cs typeface="Courier New"/>
              </a:rPr>
              <a:t>e</a:t>
            </a:r>
            <a:r>
              <a:rPr sz="1800" b="1" spc="-5" dirty="0">
                <a:latin typeface="Courier New"/>
                <a:cs typeface="Courier New"/>
              </a:rPr>
              <a:t>&lt;</a:t>
            </a:r>
            <a:r>
              <a:rPr sz="1800" b="1" spc="-10" dirty="0">
                <a:latin typeface="Courier New"/>
                <a:cs typeface="Courier New"/>
              </a:rPr>
              <a:t>/</a:t>
            </a:r>
            <a:r>
              <a:rPr sz="1800" b="1" spc="-5" dirty="0">
                <a:latin typeface="Courier New"/>
                <a:cs typeface="Courier New"/>
              </a:rPr>
              <a:t>st</a:t>
            </a:r>
            <a:r>
              <a:rPr sz="1800" b="1" spc="-15" dirty="0">
                <a:latin typeface="Courier New"/>
                <a:cs typeface="Courier New"/>
              </a:rPr>
              <a:t>r</a:t>
            </a:r>
            <a:r>
              <a:rPr sz="1800" b="1" spc="-5" dirty="0">
                <a:latin typeface="Courier New"/>
                <a:cs typeface="Courier New"/>
              </a:rPr>
              <a:t>o</a:t>
            </a:r>
            <a:r>
              <a:rPr sz="1800" b="1" spc="-15" dirty="0">
                <a:latin typeface="Courier New"/>
                <a:cs typeface="Courier New"/>
              </a:rPr>
              <a:t>n</a:t>
            </a:r>
            <a:r>
              <a:rPr sz="1800" b="1" spc="-10" dirty="0">
                <a:latin typeface="Courier New"/>
                <a:cs typeface="Courier New"/>
              </a:rPr>
              <a:t>g</a:t>
            </a:r>
            <a:r>
              <a:rPr sz="1800" b="1" spc="-5" dirty="0">
                <a:latin typeface="Courier New"/>
                <a:cs typeface="Courier New"/>
              </a:rPr>
              <a:t>&gt;";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34501" y="4671459"/>
            <a:ext cx="1393190" cy="10528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125"/>
              </a:lnSpc>
            </a:pPr>
            <a:r>
              <a:rPr sz="1800" b="1" spc="-15" dirty="0">
                <a:solidFill>
                  <a:srgbClr val="FF0000"/>
                </a:solidFill>
                <a:latin typeface="Courier New"/>
                <a:cs typeface="Courier New"/>
              </a:rPr>
              <a:t>?</a:t>
            </a:r>
            <a:r>
              <a:rPr sz="1800" b="1" dirty="0">
                <a:latin typeface="Courier New"/>
                <a:cs typeface="Courier New"/>
              </a:rPr>
              <a:t>&gt;</a:t>
            </a:r>
            <a:endParaRPr sz="1800">
              <a:latin typeface="Courier New"/>
              <a:cs typeface="Courier New"/>
            </a:endParaRPr>
          </a:p>
          <a:p>
            <a:pPr marL="559435">
              <a:lnSpc>
                <a:spcPts val="2095"/>
              </a:lnSpc>
              <a:tabLst>
                <a:tab pos="1105535" algn="l"/>
              </a:tabLst>
            </a:pPr>
            <a:r>
              <a:rPr sz="1800" spc="-15" dirty="0">
                <a:latin typeface="Courier New"/>
                <a:cs typeface="Courier New"/>
              </a:rPr>
              <a:t>&lt;</a:t>
            </a:r>
            <a:r>
              <a:rPr sz="1800" dirty="0">
                <a:solidFill>
                  <a:srgbClr val="FF0000"/>
                </a:solidFill>
                <a:latin typeface="Courier New"/>
                <a:cs typeface="Courier New"/>
              </a:rPr>
              <a:t>hr</a:t>
            </a:r>
            <a:r>
              <a:rPr sz="1800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1800" spc="-5" dirty="0">
                <a:latin typeface="Courier New"/>
                <a:cs typeface="Courier New"/>
              </a:rPr>
              <a:t>/&gt;</a:t>
            </a:r>
            <a:endParaRPr sz="1800">
              <a:latin typeface="Courier New"/>
              <a:cs typeface="Courier New"/>
            </a:endParaRPr>
          </a:p>
          <a:p>
            <a:pPr marL="287020">
              <a:lnSpc>
                <a:spcPts val="2100"/>
              </a:lnSpc>
            </a:pPr>
            <a:r>
              <a:rPr sz="1800" spc="-15" dirty="0">
                <a:latin typeface="Courier New"/>
                <a:cs typeface="Courier New"/>
              </a:rPr>
              <a:t>&lt;</a:t>
            </a:r>
            <a:r>
              <a:rPr sz="1800" spc="-5" dirty="0">
                <a:latin typeface="Courier New"/>
                <a:cs typeface="Courier New"/>
              </a:rPr>
              <a:t>/</a:t>
            </a:r>
            <a:r>
              <a:rPr sz="1800" spc="-15" dirty="0">
                <a:solidFill>
                  <a:srgbClr val="2E3198"/>
                </a:solidFill>
                <a:latin typeface="Courier New"/>
                <a:cs typeface="Courier New"/>
              </a:rPr>
              <a:t>b</a:t>
            </a:r>
            <a:r>
              <a:rPr sz="1800" spc="-5" dirty="0">
                <a:solidFill>
                  <a:srgbClr val="2E3198"/>
                </a:solidFill>
                <a:latin typeface="Courier New"/>
                <a:cs typeface="Courier New"/>
              </a:rPr>
              <a:t>od</a:t>
            </a:r>
            <a:r>
              <a:rPr sz="1800" spc="-10" dirty="0">
                <a:solidFill>
                  <a:srgbClr val="2E3198"/>
                </a:solidFill>
                <a:latin typeface="Courier New"/>
                <a:cs typeface="Courier New"/>
              </a:rPr>
              <a:t>y</a:t>
            </a:r>
            <a:r>
              <a:rPr sz="1800" dirty="0">
                <a:latin typeface="Courier New"/>
                <a:cs typeface="Courier New"/>
              </a:rPr>
              <a:t>&gt;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ts val="2130"/>
              </a:lnSpc>
            </a:pPr>
            <a:r>
              <a:rPr sz="1800" spc="-5" dirty="0">
                <a:latin typeface="Courier New"/>
                <a:cs typeface="Courier New"/>
              </a:rPr>
              <a:t>&lt;/</a:t>
            </a:r>
            <a:r>
              <a:rPr sz="1800" spc="-15" dirty="0">
                <a:solidFill>
                  <a:srgbClr val="2E3198"/>
                </a:solidFill>
                <a:latin typeface="Courier New"/>
                <a:cs typeface="Courier New"/>
              </a:rPr>
              <a:t>h</a:t>
            </a:r>
            <a:r>
              <a:rPr sz="1800" spc="-5" dirty="0">
                <a:solidFill>
                  <a:srgbClr val="2E3198"/>
                </a:solidFill>
                <a:latin typeface="Courier New"/>
                <a:cs typeface="Courier New"/>
              </a:rPr>
              <a:t>t</a:t>
            </a:r>
            <a:r>
              <a:rPr sz="1800" spc="-15" dirty="0">
                <a:solidFill>
                  <a:srgbClr val="2E3198"/>
                </a:solidFill>
                <a:latin typeface="Courier New"/>
                <a:cs typeface="Courier New"/>
              </a:rPr>
              <a:t>m</a:t>
            </a:r>
            <a:r>
              <a:rPr sz="1800" dirty="0">
                <a:solidFill>
                  <a:srgbClr val="2E3198"/>
                </a:solidFill>
                <a:latin typeface="Courier New"/>
                <a:cs typeface="Courier New"/>
              </a:rPr>
              <a:t>l</a:t>
            </a:r>
            <a:r>
              <a:rPr sz="1800" dirty="0">
                <a:latin typeface="Courier New"/>
                <a:cs typeface="Courier New"/>
              </a:rPr>
              <a:t>&gt;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300362" y="2901056"/>
            <a:ext cx="1560195" cy="308610"/>
          </a:xfrm>
          <a:custGeom>
            <a:avLst/>
            <a:gdLst/>
            <a:ahLst/>
            <a:cxnLst/>
            <a:rect l="l" t="t" r="r" b="b"/>
            <a:pathLst>
              <a:path w="1560195" h="308610">
                <a:moveTo>
                  <a:pt x="75925" y="231891"/>
                </a:moveTo>
                <a:lnTo>
                  <a:pt x="0" y="270388"/>
                </a:lnTo>
                <a:lnTo>
                  <a:pt x="76443" y="308091"/>
                </a:lnTo>
                <a:lnTo>
                  <a:pt x="76228" y="276362"/>
                </a:lnTo>
                <a:lnTo>
                  <a:pt x="63611" y="276362"/>
                </a:lnTo>
                <a:lnTo>
                  <a:pt x="63367" y="263651"/>
                </a:lnTo>
                <a:lnTo>
                  <a:pt x="76140" y="263476"/>
                </a:lnTo>
                <a:lnTo>
                  <a:pt x="75925" y="231891"/>
                </a:lnTo>
                <a:close/>
              </a:path>
              <a:path w="1560195" h="308610">
                <a:moveTo>
                  <a:pt x="76140" y="263476"/>
                </a:moveTo>
                <a:lnTo>
                  <a:pt x="63367" y="263651"/>
                </a:lnTo>
                <a:lnTo>
                  <a:pt x="63611" y="276362"/>
                </a:lnTo>
                <a:lnTo>
                  <a:pt x="76226" y="276184"/>
                </a:lnTo>
                <a:lnTo>
                  <a:pt x="76140" y="263476"/>
                </a:lnTo>
                <a:close/>
              </a:path>
              <a:path w="1560195" h="308610">
                <a:moveTo>
                  <a:pt x="76226" y="276184"/>
                </a:moveTo>
                <a:lnTo>
                  <a:pt x="63611" y="276362"/>
                </a:lnTo>
                <a:lnTo>
                  <a:pt x="76228" y="276362"/>
                </a:lnTo>
                <a:lnTo>
                  <a:pt x="76226" y="276184"/>
                </a:lnTo>
                <a:close/>
              </a:path>
              <a:path w="1560195" h="308610">
                <a:moveTo>
                  <a:pt x="1557212" y="16245"/>
                </a:moveTo>
                <a:lnTo>
                  <a:pt x="1543415" y="16245"/>
                </a:lnTo>
                <a:lnTo>
                  <a:pt x="1539483" y="22494"/>
                </a:lnTo>
                <a:lnTo>
                  <a:pt x="1534911" y="28315"/>
                </a:lnTo>
                <a:lnTo>
                  <a:pt x="1496567" y="58033"/>
                </a:lnTo>
                <a:lnTo>
                  <a:pt x="1461515" y="76078"/>
                </a:lnTo>
                <a:lnTo>
                  <a:pt x="1417929" y="93847"/>
                </a:lnTo>
                <a:lnTo>
                  <a:pt x="1366753" y="111251"/>
                </a:lnTo>
                <a:lnTo>
                  <a:pt x="1328531" y="122681"/>
                </a:lnTo>
                <a:lnTo>
                  <a:pt x="1287261" y="133746"/>
                </a:lnTo>
                <a:lnTo>
                  <a:pt x="1219809" y="149870"/>
                </a:lnTo>
                <a:lnTo>
                  <a:pt x="1171559" y="160263"/>
                </a:lnTo>
                <a:lnTo>
                  <a:pt x="1120505" y="170322"/>
                </a:lnTo>
                <a:lnTo>
                  <a:pt x="1067165" y="179953"/>
                </a:lnTo>
                <a:lnTo>
                  <a:pt x="1011539" y="189219"/>
                </a:lnTo>
                <a:lnTo>
                  <a:pt x="953749" y="198119"/>
                </a:lnTo>
                <a:lnTo>
                  <a:pt x="893947" y="206501"/>
                </a:lnTo>
                <a:lnTo>
                  <a:pt x="832347" y="214518"/>
                </a:lnTo>
                <a:lnTo>
                  <a:pt x="704087" y="228843"/>
                </a:lnTo>
                <a:lnTo>
                  <a:pt x="637793" y="235214"/>
                </a:lnTo>
                <a:lnTo>
                  <a:pt x="570097" y="241035"/>
                </a:lnTo>
                <a:lnTo>
                  <a:pt x="501243" y="246247"/>
                </a:lnTo>
                <a:lnTo>
                  <a:pt x="360913" y="254751"/>
                </a:lnTo>
                <a:lnTo>
                  <a:pt x="217657" y="260725"/>
                </a:lnTo>
                <a:lnTo>
                  <a:pt x="145389" y="262524"/>
                </a:lnTo>
                <a:lnTo>
                  <a:pt x="76140" y="263476"/>
                </a:lnTo>
                <a:lnTo>
                  <a:pt x="76226" y="276184"/>
                </a:lnTo>
                <a:lnTo>
                  <a:pt x="145663" y="275203"/>
                </a:lnTo>
                <a:lnTo>
                  <a:pt x="218175" y="273436"/>
                </a:lnTo>
                <a:lnTo>
                  <a:pt x="361675" y="267461"/>
                </a:lnTo>
                <a:lnTo>
                  <a:pt x="502279" y="258958"/>
                </a:lnTo>
                <a:lnTo>
                  <a:pt x="638921" y="247893"/>
                </a:lnTo>
                <a:lnTo>
                  <a:pt x="705459" y="241432"/>
                </a:lnTo>
                <a:lnTo>
                  <a:pt x="833993" y="227075"/>
                </a:lnTo>
                <a:lnTo>
                  <a:pt x="895715" y="219090"/>
                </a:lnTo>
                <a:lnTo>
                  <a:pt x="955669" y="210708"/>
                </a:lnTo>
                <a:lnTo>
                  <a:pt x="1013703" y="201808"/>
                </a:lnTo>
                <a:lnTo>
                  <a:pt x="1096517" y="187695"/>
                </a:lnTo>
                <a:lnTo>
                  <a:pt x="1148943" y="177789"/>
                </a:lnTo>
                <a:lnTo>
                  <a:pt x="1222735" y="162305"/>
                </a:lnTo>
                <a:lnTo>
                  <a:pt x="1290553" y="146060"/>
                </a:lnTo>
                <a:lnTo>
                  <a:pt x="1332097" y="134873"/>
                </a:lnTo>
                <a:lnTo>
                  <a:pt x="1370685" y="123322"/>
                </a:lnTo>
                <a:lnTo>
                  <a:pt x="1422501" y="105674"/>
                </a:lnTo>
                <a:lnTo>
                  <a:pt x="1466849" y="87508"/>
                </a:lnTo>
                <a:lnTo>
                  <a:pt x="1503273" y="68823"/>
                </a:lnTo>
                <a:lnTo>
                  <a:pt x="1538599" y="42793"/>
                </a:lnTo>
                <a:lnTo>
                  <a:pt x="1554083" y="22981"/>
                </a:lnTo>
                <a:lnTo>
                  <a:pt x="1554327" y="22738"/>
                </a:lnTo>
                <a:lnTo>
                  <a:pt x="1554479" y="22494"/>
                </a:lnTo>
                <a:lnTo>
                  <a:pt x="1554601" y="22097"/>
                </a:lnTo>
                <a:lnTo>
                  <a:pt x="1557212" y="16245"/>
                </a:lnTo>
                <a:close/>
              </a:path>
              <a:path w="1560195" h="308610">
                <a:moveTo>
                  <a:pt x="1545389" y="11482"/>
                </a:moveTo>
                <a:lnTo>
                  <a:pt x="1542897" y="17007"/>
                </a:lnTo>
                <a:lnTo>
                  <a:pt x="1543415" y="16245"/>
                </a:lnTo>
                <a:lnTo>
                  <a:pt x="1557212" y="16245"/>
                </a:lnTo>
                <a:lnTo>
                  <a:pt x="1557375" y="15880"/>
                </a:lnTo>
                <a:lnTo>
                  <a:pt x="1557527" y="15636"/>
                </a:lnTo>
                <a:lnTo>
                  <a:pt x="1557527" y="15239"/>
                </a:lnTo>
                <a:lnTo>
                  <a:pt x="1557649" y="14996"/>
                </a:lnTo>
                <a:lnTo>
                  <a:pt x="1558554" y="11673"/>
                </a:lnTo>
                <a:lnTo>
                  <a:pt x="1545335" y="11673"/>
                </a:lnTo>
                <a:lnTo>
                  <a:pt x="1545389" y="11482"/>
                </a:lnTo>
                <a:close/>
              </a:path>
              <a:path w="1560195" h="308610">
                <a:moveTo>
                  <a:pt x="1545701" y="10789"/>
                </a:moveTo>
                <a:lnTo>
                  <a:pt x="1545389" y="11482"/>
                </a:lnTo>
                <a:lnTo>
                  <a:pt x="1545335" y="11673"/>
                </a:lnTo>
                <a:lnTo>
                  <a:pt x="1545701" y="10789"/>
                </a:lnTo>
                <a:close/>
              </a:path>
              <a:path w="1560195" h="308610">
                <a:moveTo>
                  <a:pt x="1558795" y="10789"/>
                </a:moveTo>
                <a:lnTo>
                  <a:pt x="1545701" y="10789"/>
                </a:lnTo>
                <a:lnTo>
                  <a:pt x="1545335" y="11673"/>
                </a:lnTo>
                <a:lnTo>
                  <a:pt x="1558554" y="11673"/>
                </a:lnTo>
                <a:lnTo>
                  <a:pt x="1558795" y="10789"/>
                </a:lnTo>
                <a:close/>
              </a:path>
              <a:path w="1560195" h="308610">
                <a:moveTo>
                  <a:pt x="1546879" y="6139"/>
                </a:moveTo>
                <a:lnTo>
                  <a:pt x="1545389" y="11482"/>
                </a:lnTo>
                <a:lnTo>
                  <a:pt x="1545701" y="10789"/>
                </a:lnTo>
                <a:lnTo>
                  <a:pt x="1558795" y="10789"/>
                </a:lnTo>
                <a:lnTo>
                  <a:pt x="1559417" y="8503"/>
                </a:lnTo>
                <a:lnTo>
                  <a:pt x="1559417" y="8260"/>
                </a:lnTo>
                <a:lnTo>
                  <a:pt x="1559539" y="7863"/>
                </a:lnTo>
                <a:lnTo>
                  <a:pt x="1559539" y="7498"/>
                </a:lnTo>
                <a:lnTo>
                  <a:pt x="1559658" y="6339"/>
                </a:lnTo>
                <a:lnTo>
                  <a:pt x="1546859" y="6339"/>
                </a:lnTo>
                <a:lnTo>
                  <a:pt x="1546879" y="6139"/>
                </a:lnTo>
                <a:close/>
              </a:path>
              <a:path w="1560195" h="308610">
                <a:moveTo>
                  <a:pt x="1547103" y="5333"/>
                </a:moveTo>
                <a:lnTo>
                  <a:pt x="1546879" y="6139"/>
                </a:lnTo>
                <a:lnTo>
                  <a:pt x="1546859" y="6339"/>
                </a:lnTo>
                <a:lnTo>
                  <a:pt x="1547103" y="5333"/>
                </a:lnTo>
                <a:close/>
              </a:path>
              <a:path w="1560195" h="308610">
                <a:moveTo>
                  <a:pt x="1559762" y="5333"/>
                </a:moveTo>
                <a:lnTo>
                  <a:pt x="1547103" y="5333"/>
                </a:lnTo>
                <a:lnTo>
                  <a:pt x="1546859" y="6339"/>
                </a:lnTo>
                <a:lnTo>
                  <a:pt x="1559658" y="6339"/>
                </a:lnTo>
                <a:lnTo>
                  <a:pt x="1559762" y="5333"/>
                </a:lnTo>
                <a:close/>
              </a:path>
              <a:path w="1560195" h="308610">
                <a:moveTo>
                  <a:pt x="1547469" y="0"/>
                </a:moveTo>
                <a:lnTo>
                  <a:pt x="1546879" y="6139"/>
                </a:lnTo>
                <a:lnTo>
                  <a:pt x="1547103" y="5333"/>
                </a:lnTo>
                <a:lnTo>
                  <a:pt x="1559762" y="5333"/>
                </a:lnTo>
                <a:lnTo>
                  <a:pt x="1560179" y="1280"/>
                </a:lnTo>
                <a:lnTo>
                  <a:pt x="1547469" y="0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228082" y="2901452"/>
            <a:ext cx="633095" cy="451484"/>
          </a:xfrm>
          <a:custGeom>
            <a:avLst/>
            <a:gdLst/>
            <a:ahLst/>
            <a:cxnLst/>
            <a:rect l="l" t="t" r="r" b="b"/>
            <a:pathLst>
              <a:path w="633095" h="451485">
                <a:moveTo>
                  <a:pt x="0" y="367527"/>
                </a:moveTo>
                <a:lnTo>
                  <a:pt x="16001" y="451103"/>
                </a:lnTo>
                <a:lnTo>
                  <a:pt x="69339" y="392429"/>
                </a:lnTo>
                <a:lnTo>
                  <a:pt x="39105" y="392429"/>
                </a:lnTo>
                <a:lnTo>
                  <a:pt x="27310" y="387583"/>
                </a:lnTo>
                <a:lnTo>
                  <a:pt x="31945" y="376497"/>
                </a:lnTo>
                <a:lnTo>
                  <a:pt x="0" y="367527"/>
                </a:lnTo>
                <a:close/>
              </a:path>
              <a:path w="633095" h="451485">
                <a:moveTo>
                  <a:pt x="31945" y="376497"/>
                </a:moveTo>
                <a:lnTo>
                  <a:pt x="27310" y="387583"/>
                </a:lnTo>
                <a:lnTo>
                  <a:pt x="39105" y="392429"/>
                </a:lnTo>
                <a:lnTo>
                  <a:pt x="44245" y="379951"/>
                </a:lnTo>
                <a:lnTo>
                  <a:pt x="31945" y="376497"/>
                </a:lnTo>
                <a:close/>
              </a:path>
              <a:path w="633095" h="451485">
                <a:moveTo>
                  <a:pt x="44245" y="379951"/>
                </a:moveTo>
                <a:lnTo>
                  <a:pt x="39105" y="392429"/>
                </a:lnTo>
                <a:lnTo>
                  <a:pt x="69339" y="392429"/>
                </a:lnTo>
                <a:lnTo>
                  <a:pt x="73273" y="388101"/>
                </a:lnTo>
                <a:lnTo>
                  <a:pt x="44245" y="379951"/>
                </a:lnTo>
                <a:close/>
              </a:path>
              <a:path w="633095" h="451485">
                <a:moveTo>
                  <a:pt x="620146" y="0"/>
                </a:moveTo>
                <a:lnTo>
                  <a:pt x="613531" y="40629"/>
                </a:lnTo>
                <a:lnTo>
                  <a:pt x="594756" y="79735"/>
                </a:lnTo>
                <a:lnTo>
                  <a:pt x="565525" y="116829"/>
                </a:lnTo>
                <a:lnTo>
                  <a:pt x="527182" y="150235"/>
                </a:lnTo>
                <a:lnTo>
                  <a:pt x="481705" y="178551"/>
                </a:lnTo>
                <a:lnTo>
                  <a:pt x="431048" y="200405"/>
                </a:lnTo>
                <a:lnTo>
                  <a:pt x="390784" y="211683"/>
                </a:lnTo>
                <a:lnTo>
                  <a:pt x="349117" y="218053"/>
                </a:lnTo>
                <a:lnTo>
                  <a:pt x="321198" y="219303"/>
                </a:lnTo>
                <a:lnTo>
                  <a:pt x="306842" y="219699"/>
                </a:lnTo>
                <a:lnTo>
                  <a:pt x="263408" y="224515"/>
                </a:lnTo>
                <a:lnTo>
                  <a:pt x="207385" y="238993"/>
                </a:lnTo>
                <a:lnTo>
                  <a:pt x="154929" y="261609"/>
                </a:lnTo>
                <a:lnTo>
                  <a:pt x="107838" y="290809"/>
                </a:lnTo>
                <a:lnTo>
                  <a:pt x="67939" y="325739"/>
                </a:lnTo>
                <a:lnTo>
                  <a:pt x="36972" y="364845"/>
                </a:lnTo>
                <a:lnTo>
                  <a:pt x="36697" y="365119"/>
                </a:lnTo>
                <a:lnTo>
                  <a:pt x="36454" y="365485"/>
                </a:lnTo>
                <a:lnTo>
                  <a:pt x="36332" y="366003"/>
                </a:lnTo>
                <a:lnTo>
                  <a:pt x="31945" y="376497"/>
                </a:lnTo>
                <a:lnTo>
                  <a:pt x="44245" y="379951"/>
                </a:lnTo>
                <a:lnTo>
                  <a:pt x="47528" y="371977"/>
                </a:lnTo>
                <a:lnTo>
                  <a:pt x="48005" y="370819"/>
                </a:lnTo>
                <a:lnTo>
                  <a:pt x="48266" y="370819"/>
                </a:lnTo>
                <a:lnTo>
                  <a:pt x="53980" y="362315"/>
                </a:lnTo>
                <a:lnTo>
                  <a:pt x="60959" y="352927"/>
                </a:lnTo>
                <a:lnTo>
                  <a:pt x="94884" y="317601"/>
                </a:lnTo>
                <a:lnTo>
                  <a:pt x="136916" y="286511"/>
                </a:lnTo>
                <a:lnTo>
                  <a:pt x="185165" y="261213"/>
                </a:lnTo>
                <a:lnTo>
                  <a:pt x="237865" y="243077"/>
                </a:lnTo>
                <a:lnTo>
                  <a:pt x="279135" y="234817"/>
                </a:lnTo>
                <a:lnTo>
                  <a:pt x="336041" y="231769"/>
                </a:lnTo>
                <a:lnTo>
                  <a:pt x="350519" y="230611"/>
                </a:lnTo>
                <a:lnTo>
                  <a:pt x="393710" y="224027"/>
                </a:lnTo>
                <a:lnTo>
                  <a:pt x="435620" y="212323"/>
                </a:lnTo>
                <a:lnTo>
                  <a:pt x="488076" y="189585"/>
                </a:lnTo>
                <a:lnTo>
                  <a:pt x="535045" y="160141"/>
                </a:lnTo>
                <a:lnTo>
                  <a:pt x="574791" y="125455"/>
                </a:lnTo>
                <a:lnTo>
                  <a:pt x="605789" y="86227"/>
                </a:lnTo>
                <a:lnTo>
                  <a:pt x="625723" y="44043"/>
                </a:lnTo>
                <a:lnTo>
                  <a:pt x="632856" y="487"/>
                </a:lnTo>
                <a:lnTo>
                  <a:pt x="620146" y="0"/>
                </a:lnTo>
                <a:close/>
              </a:path>
              <a:path w="633095" h="451485">
                <a:moveTo>
                  <a:pt x="48005" y="370819"/>
                </a:moveTo>
                <a:lnTo>
                  <a:pt x="47487" y="371977"/>
                </a:lnTo>
                <a:lnTo>
                  <a:pt x="47594" y="371819"/>
                </a:lnTo>
                <a:lnTo>
                  <a:pt x="48005" y="370819"/>
                </a:lnTo>
                <a:close/>
              </a:path>
              <a:path w="633095" h="451485">
                <a:moveTo>
                  <a:pt x="47594" y="371819"/>
                </a:moveTo>
                <a:lnTo>
                  <a:pt x="47487" y="371977"/>
                </a:lnTo>
                <a:lnTo>
                  <a:pt x="47594" y="371819"/>
                </a:lnTo>
                <a:close/>
              </a:path>
              <a:path w="633095" h="451485">
                <a:moveTo>
                  <a:pt x="48266" y="370819"/>
                </a:moveTo>
                <a:lnTo>
                  <a:pt x="48005" y="370819"/>
                </a:lnTo>
                <a:lnTo>
                  <a:pt x="47594" y="371819"/>
                </a:lnTo>
                <a:lnTo>
                  <a:pt x="48266" y="370819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313176" y="2901452"/>
            <a:ext cx="2547620" cy="1107440"/>
          </a:xfrm>
          <a:custGeom>
            <a:avLst/>
            <a:gdLst/>
            <a:ahLst/>
            <a:cxnLst/>
            <a:rect l="l" t="t" r="r" b="b"/>
            <a:pathLst>
              <a:path w="2547620" h="1107439">
                <a:moveTo>
                  <a:pt x="75681" y="1031229"/>
                </a:moveTo>
                <a:lnTo>
                  <a:pt x="0" y="1070222"/>
                </a:lnTo>
                <a:lnTo>
                  <a:pt x="76718" y="1107429"/>
                </a:lnTo>
                <a:lnTo>
                  <a:pt x="76288" y="1075806"/>
                </a:lnTo>
                <a:lnTo>
                  <a:pt x="63642" y="1075806"/>
                </a:lnTo>
                <a:lnTo>
                  <a:pt x="63367" y="1063102"/>
                </a:lnTo>
                <a:lnTo>
                  <a:pt x="76113" y="1062957"/>
                </a:lnTo>
                <a:lnTo>
                  <a:pt x="75681" y="1031229"/>
                </a:lnTo>
                <a:close/>
              </a:path>
              <a:path w="2547620" h="1107439">
                <a:moveTo>
                  <a:pt x="76113" y="1062957"/>
                </a:moveTo>
                <a:lnTo>
                  <a:pt x="63367" y="1063102"/>
                </a:lnTo>
                <a:lnTo>
                  <a:pt x="63642" y="1075806"/>
                </a:lnTo>
                <a:lnTo>
                  <a:pt x="76285" y="1075633"/>
                </a:lnTo>
                <a:lnTo>
                  <a:pt x="76113" y="1062957"/>
                </a:lnTo>
                <a:close/>
              </a:path>
              <a:path w="2547620" h="1107439">
                <a:moveTo>
                  <a:pt x="76285" y="1075633"/>
                </a:moveTo>
                <a:lnTo>
                  <a:pt x="63642" y="1075806"/>
                </a:lnTo>
                <a:lnTo>
                  <a:pt x="76288" y="1075806"/>
                </a:lnTo>
                <a:lnTo>
                  <a:pt x="76285" y="1075633"/>
                </a:lnTo>
                <a:close/>
              </a:path>
              <a:path w="2547620" h="1107439">
                <a:moveTo>
                  <a:pt x="2534411" y="0"/>
                </a:moveTo>
                <a:lnTo>
                  <a:pt x="2530723" y="49651"/>
                </a:lnTo>
                <a:lnTo>
                  <a:pt x="2520055" y="98907"/>
                </a:lnTo>
                <a:lnTo>
                  <a:pt x="2502407" y="147949"/>
                </a:lnTo>
                <a:lnTo>
                  <a:pt x="2478145" y="196839"/>
                </a:lnTo>
                <a:lnTo>
                  <a:pt x="2447300" y="245485"/>
                </a:lnTo>
                <a:lnTo>
                  <a:pt x="2410205" y="293735"/>
                </a:lnTo>
                <a:lnTo>
                  <a:pt x="2367015" y="341497"/>
                </a:lnTo>
                <a:lnTo>
                  <a:pt x="2318125" y="388619"/>
                </a:lnTo>
                <a:lnTo>
                  <a:pt x="2263536" y="434827"/>
                </a:lnTo>
                <a:lnTo>
                  <a:pt x="2203582" y="480425"/>
                </a:lnTo>
                <a:lnTo>
                  <a:pt x="2138568" y="525017"/>
                </a:lnTo>
                <a:lnTo>
                  <a:pt x="2068586" y="568573"/>
                </a:lnTo>
                <a:lnTo>
                  <a:pt x="1993910" y="610849"/>
                </a:lnTo>
                <a:lnTo>
                  <a:pt x="1914784" y="651997"/>
                </a:lnTo>
                <a:lnTo>
                  <a:pt x="1831482" y="691743"/>
                </a:lnTo>
                <a:lnTo>
                  <a:pt x="1744217" y="729995"/>
                </a:lnTo>
                <a:lnTo>
                  <a:pt x="1653296" y="766815"/>
                </a:lnTo>
                <a:lnTo>
                  <a:pt x="1558808" y="801867"/>
                </a:lnTo>
                <a:lnTo>
                  <a:pt x="1461150" y="835273"/>
                </a:lnTo>
                <a:lnTo>
                  <a:pt x="1360413" y="866759"/>
                </a:lnTo>
                <a:lnTo>
                  <a:pt x="1256781" y="896233"/>
                </a:lnTo>
                <a:lnTo>
                  <a:pt x="1150619" y="923787"/>
                </a:lnTo>
                <a:lnTo>
                  <a:pt x="1042172" y="949064"/>
                </a:lnTo>
                <a:lnTo>
                  <a:pt x="931682" y="972174"/>
                </a:lnTo>
                <a:lnTo>
                  <a:pt x="819271" y="992748"/>
                </a:lnTo>
                <a:lnTo>
                  <a:pt x="705246" y="1011167"/>
                </a:lnTo>
                <a:lnTo>
                  <a:pt x="589787" y="1026788"/>
                </a:lnTo>
                <a:lnTo>
                  <a:pt x="473201" y="1039992"/>
                </a:lnTo>
                <a:lnTo>
                  <a:pt x="355732" y="1050279"/>
                </a:lnTo>
                <a:lnTo>
                  <a:pt x="237500" y="1057899"/>
                </a:lnTo>
                <a:lnTo>
                  <a:pt x="118871" y="1062471"/>
                </a:lnTo>
                <a:lnTo>
                  <a:pt x="76113" y="1062957"/>
                </a:lnTo>
                <a:lnTo>
                  <a:pt x="76285" y="1075633"/>
                </a:lnTo>
                <a:lnTo>
                  <a:pt x="119268" y="1075044"/>
                </a:lnTo>
                <a:lnTo>
                  <a:pt x="238384" y="1070472"/>
                </a:lnTo>
                <a:lnTo>
                  <a:pt x="356737" y="1062983"/>
                </a:lnTo>
                <a:lnTo>
                  <a:pt x="474725" y="1052565"/>
                </a:lnTo>
                <a:lnTo>
                  <a:pt x="591433" y="1039480"/>
                </a:lnTo>
                <a:lnTo>
                  <a:pt x="707257" y="1023740"/>
                </a:lnTo>
                <a:lnTo>
                  <a:pt x="821557" y="1005321"/>
                </a:lnTo>
                <a:lnTo>
                  <a:pt x="934211" y="984616"/>
                </a:lnTo>
                <a:lnTo>
                  <a:pt x="1045098" y="961375"/>
                </a:lnTo>
                <a:lnTo>
                  <a:pt x="1153789" y="935979"/>
                </a:lnTo>
                <a:lnTo>
                  <a:pt x="1260226" y="908425"/>
                </a:lnTo>
                <a:lnTo>
                  <a:pt x="1364101" y="878829"/>
                </a:lnTo>
                <a:lnTo>
                  <a:pt x="1465204" y="847343"/>
                </a:lnTo>
                <a:lnTo>
                  <a:pt x="1563258" y="813815"/>
                </a:lnTo>
                <a:lnTo>
                  <a:pt x="1657990" y="778611"/>
                </a:lnTo>
                <a:lnTo>
                  <a:pt x="1749308" y="741669"/>
                </a:lnTo>
                <a:lnTo>
                  <a:pt x="1836938" y="703173"/>
                </a:lnTo>
                <a:lnTo>
                  <a:pt x="1920636" y="663305"/>
                </a:lnTo>
                <a:lnTo>
                  <a:pt x="2000128" y="621913"/>
                </a:lnTo>
                <a:lnTo>
                  <a:pt x="2075169" y="579363"/>
                </a:lnTo>
                <a:lnTo>
                  <a:pt x="2145670" y="535411"/>
                </a:lnTo>
                <a:lnTo>
                  <a:pt x="2211323" y="490575"/>
                </a:lnTo>
                <a:lnTo>
                  <a:pt x="2271765" y="444611"/>
                </a:lnTo>
                <a:lnTo>
                  <a:pt x="2326904" y="397763"/>
                </a:lnTo>
                <a:lnTo>
                  <a:pt x="2376434" y="350001"/>
                </a:lnTo>
                <a:lnTo>
                  <a:pt x="2420111" y="301751"/>
                </a:lnTo>
                <a:lnTo>
                  <a:pt x="2457846" y="252587"/>
                </a:lnTo>
                <a:lnTo>
                  <a:pt x="2489332" y="202813"/>
                </a:lnTo>
                <a:lnTo>
                  <a:pt x="2514234" y="152643"/>
                </a:lnTo>
                <a:lnTo>
                  <a:pt x="2532369" y="101955"/>
                </a:lnTo>
                <a:lnTo>
                  <a:pt x="2543434" y="51053"/>
                </a:lnTo>
                <a:lnTo>
                  <a:pt x="2547122" y="487"/>
                </a:lnTo>
                <a:lnTo>
                  <a:pt x="2534411" y="0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240023" y="4497323"/>
            <a:ext cx="4533900" cy="12877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142488" y="4399788"/>
            <a:ext cx="4512564" cy="12664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425695" y="5245608"/>
            <a:ext cx="767080" cy="184785"/>
          </a:xfrm>
          <a:custGeom>
            <a:avLst/>
            <a:gdLst/>
            <a:ahLst/>
            <a:cxnLst/>
            <a:rect l="l" t="t" r="r" b="b"/>
            <a:pathLst>
              <a:path w="767079" h="184785">
                <a:moveTo>
                  <a:pt x="0" y="184403"/>
                </a:moveTo>
                <a:lnTo>
                  <a:pt x="766571" y="184403"/>
                </a:lnTo>
                <a:lnTo>
                  <a:pt x="766571" y="0"/>
                </a:lnTo>
                <a:lnTo>
                  <a:pt x="0" y="0"/>
                </a:lnTo>
                <a:lnTo>
                  <a:pt x="0" y="18440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756147" y="5247132"/>
            <a:ext cx="611505" cy="184785"/>
          </a:xfrm>
          <a:custGeom>
            <a:avLst/>
            <a:gdLst/>
            <a:ahLst/>
            <a:cxnLst/>
            <a:rect l="l" t="t" r="r" b="b"/>
            <a:pathLst>
              <a:path w="611504" h="184785">
                <a:moveTo>
                  <a:pt x="0" y="184403"/>
                </a:moveTo>
                <a:lnTo>
                  <a:pt x="611123" y="184403"/>
                </a:lnTo>
                <a:lnTo>
                  <a:pt x="611123" y="0"/>
                </a:lnTo>
                <a:lnTo>
                  <a:pt x="0" y="0"/>
                </a:lnTo>
                <a:lnTo>
                  <a:pt x="0" y="18440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3137916" y="4395216"/>
            <a:ext cx="4521835" cy="1275715"/>
          </a:xfrm>
          <a:prstGeom prst="rect">
            <a:avLst/>
          </a:prstGeom>
          <a:ln w="9143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283335">
              <a:lnSpc>
                <a:spcPct val="100000"/>
              </a:lnSpc>
              <a:tabLst>
                <a:tab pos="2613660" algn="l"/>
              </a:tabLst>
            </a:pPr>
            <a:r>
              <a:rPr sz="1200" b="1" dirty="0">
                <a:latin typeface="Arial"/>
                <a:cs typeface="Arial"/>
              </a:rPr>
              <a:t>25</a:t>
            </a:r>
            <a:r>
              <a:rPr sz="1200" b="1" spc="-5" dirty="0">
                <a:latin typeface="Arial"/>
                <a:cs typeface="Arial"/>
              </a:rPr>
              <a:t>/0</a:t>
            </a:r>
            <a:r>
              <a:rPr sz="1200" b="1" dirty="0">
                <a:latin typeface="Arial"/>
                <a:cs typeface="Arial"/>
              </a:rPr>
              <a:t>8</a:t>
            </a:r>
            <a:r>
              <a:rPr sz="1200" b="1" spc="-5" dirty="0">
                <a:latin typeface="Arial"/>
                <a:cs typeface="Arial"/>
              </a:rPr>
              <a:t>/</a:t>
            </a:r>
            <a:r>
              <a:rPr sz="1200" b="1" spc="-15" dirty="0">
                <a:latin typeface="Arial"/>
                <a:cs typeface="Arial"/>
              </a:rPr>
              <a:t>2</a:t>
            </a:r>
            <a:r>
              <a:rPr sz="1200" b="1" spc="-10" dirty="0">
                <a:latin typeface="Arial"/>
                <a:cs typeface="Arial"/>
              </a:rPr>
              <a:t>0</a:t>
            </a:r>
            <a:r>
              <a:rPr sz="1200" b="1" dirty="0">
                <a:latin typeface="Arial"/>
                <a:cs typeface="Arial"/>
              </a:rPr>
              <a:t>14</a:t>
            </a:r>
            <a:r>
              <a:rPr sz="1200" b="1" dirty="0">
                <a:latin typeface="Times New Roman"/>
                <a:cs typeface="Times New Roman"/>
              </a:rPr>
              <a:t>	</a:t>
            </a:r>
            <a:r>
              <a:rPr sz="1200" b="1" dirty="0">
                <a:latin typeface="Arial"/>
                <a:cs typeface="Arial"/>
              </a:rPr>
              <a:t>10</a:t>
            </a:r>
            <a:r>
              <a:rPr sz="1200" b="1" spc="5" dirty="0">
                <a:latin typeface="Arial"/>
                <a:cs typeface="Arial"/>
              </a:rPr>
              <a:t>:</a:t>
            </a:r>
            <a:r>
              <a:rPr sz="1200" b="1" dirty="0">
                <a:latin typeface="Arial"/>
                <a:cs typeface="Arial"/>
              </a:rPr>
              <a:t>4</a:t>
            </a:r>
            <a:r>
              <a:rPr sz="1200" b="1" spc="-10" dirty="0">
                <a:latin typeface="Arial"/>
                <a:cs typeface="Arial"/>
              </a:rPr>
              <a:t>3</a:t>
            </a:r>
            <a:r>
              <a:rPr sz="1200" b="1" dirty="0">
                <a:latin typeface="Arial"/>
                <a:cs typeface="Arial"/>
              </a:rPr>
              <a:t>:04</a:t>
            </a:r>
            <a:endParaRPr sz="12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741932" y="1877567"/>
            <a:ext cx="7213091" cy="192633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644395" y="1780032"/>
            <a:ext cx="7191756" cy="19050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639823" y="1775460"/>
            <a:ext cx="7200900" cy="1914525"/>
          </a:xfrm>
          <a:custGeom>
            <a:avLst/>
            <a:gdLst/>
            <a:ahLst/>
            <a:cxnLst/>
            <a:rect l="l" t="t" r="r" b="b"/>
            <a:pathLst>
              <a:path w="7200900" h="1914525">
                <a:moveTo>
                  <a:pt x="0" y="1914143"/>
                </a:moveTo>
                <a:lnTo>
                  <a:pt x="7200899" y="1914143"/>
                </a:lnTo>
                <a:lnTo>
                  <a:pt x="7200899" y="0"/>
                </a:lnTo>
                <a:lnTo>
                  <a:pt x="0" y="0"/>
                </a:lnTo>
                <a:lnTo>
                  <a:pt x="0" y="1914143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125217" y="3685794"/>
            <a:ext cx="960119" cy="1652270"/>
          </a:xfrm>
          <a:custGeom>
            <a:avLst/>
            <a:gdLst/>
            <a:ahLst/>
            <a:cxnLst/>
            <a:rect l="l" t="t" r="r" b="b"/>
            <a:pathLst>
              <a:path w="960119" h="1652270">
                <a:moveTo>
                  <a:pt x="114299" y="0"/>
                </a:moveTo>
                <a:lnTo>
                  <a:pt x="0" y="0"/>
                </a:lnTo>
                <a:lnTo>
                  <a:pt x="0" y="1348227"/>
                </a:lnTo>
                <a:lnTo>
                  <a:pt x="6265" y="1400012"/>
                </a:lnTo>
                <a:lnTo>
                  <a:pt x="24061" y="1447262"/>
                </a:lnTo>
                <a:lnTo>
                  <a:pt x="51889" y="1488478"/>
                </a:lnTo>
                <a:lnTo>
                  <a:pt x="88249" y="1522162"/>
                </a:lnTo>
                <a:lnTo>
                  <a:pt x="131641" y="1546813"/>
                </a:lnTo>
                <a:lnTo>
                  <a:pt x="180565" y="1560933"/>
                </a:lnTo>
                <a:lnTo>
                  <a:pt x="215514" y="1563755"/>
                </a:lnTo>
                <a:lnTo>
                  <a:pt x="581274" y="1563755"/>
                </a:lnTo>
                <a:lnTo>
                  <a:pt x="581274" y="1652015"/>
                </a:lnTo>
                <a:lnTo>
                  <a:pt x="960119" y="1506605"/>
                </a:lnTo>
                <a:lnTo>
                  <a:pt x="811237" y="1449455"/>
                </a:lnTo>
                <a:lnTo>
                  <a:pt x="215514" y="1449455"/>
                </a:lnTo>
                <a:lnTo>
                  <a:pt x="200916" y="1448408"/>
                </a:lnTo>
                <a:lnTo>
                  <a:pt x="161564" y="1433880"/>
                </a:lnTo>
                <a:lnTo>
                  <a:pt x="131939" y="1405328"/>
                </a:lnTo>
                <a:lnTo>
                  <a:pt x="115980" y="1366688"/>
                </a:lnTo>
                <a:lnTo>
                  <a:pt x="114378" y="1352247"/>
                </a:lnTo>
                <a:lnTo>
                  <a:pt x="114299" y="0"/>
                </a:lnTo>
                <a:close/>
              </a:path>
              <a:path w="960119" h="1652270">
                <a:moveTo>
                  <a:pt x="581274" y="1361181"/>
                </a:moveTo>
                <a:lnTo>
                  <a:pt x="581274" y="1449455"/>
                </a:lnTo>
                <a:lnTo>
                  <a:pt x="811237" y="1449455"/>
                </a:lnTo>
                <a:lnTo>
                  <a:pt x="581274" y="1361181"/>
                </a:lnTo>
                <a:close/>
              </a:path>
            </a:pathLst>
          </a:custGeom>
          <a:solidFill>
            <a:srgbClr val="4F80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125217" y="3685794"/>
            <a:ext cx="960119" cy="1652270"/>
          </a:xfrm>
          <a:custGeom>
            <a:avLst/>
            <a:gdLst/>
            <a:ahLst/>
            <a:cxnLst/>
            <a:rect l="l" t="t" r="r" b="b"/>
            <a:pathLst>
              <a:path w="960119" h="1652270">
                <a:moveTo>
                  <a:pt x="0" y="0"/>
                </a:moveTo>
                <a:lnTo>
                  <a:pt x="0" y="1348227"/>
                </a:lnTo>
                <a:lnTo>
                  <a:pt x="714" y="1365900"/>
                </a:lnTo>
                <a:lnTo>
                  <a:pt x="10990" y="1416339"/>
                </a:lnTo>
                <a:lnTo>
                  <a:pt x="32297" y="1461745"/>
                </a:lnTo>
                <a:lnTo>
                  <a:pt x="63135" y="1500617"/>
                </a:lnTo>
                <a:lnTo>
                  <a:pt x="102006" y="1531457"/>
                </a:lnTo>
                <a:lnTo>
                  <a:pt x="147408" y="1552764"/>
                </a:lnTo>
                <a:lnTo>
                  <a:pt x="197844" y="1563040"/>
                </a:lnTo>
                <a:lnTo>
                  <a:pt x="215514" y="1563755"/>
                </a:lnTo>
                <a:lnTo>
                  <a:pt x="581274" y="1563755"/>
                </a:lnTo>
                <a:lnTo>
                  <a:pt x="581274" y="1652015"/>
                </a:lnTo>
                <a:lnTo>
                  <a:pt x="960119" y="1506605"/>
                </a:lnTo>
                <a:lnTo>
                  <a:pt x="581274" y="1361181"/>
                </a:lnTo>
                <a:lnTo>
                  <a:pt x="581274" y="1449455"/>
                </a:lnTo>
                <a:lnTo>
                  <a:pt x="215514" y="1449455"/>
                </a:lnTo>
                <a:lnTo>
                  <a:pt x="173794" y="1440475"/>
                </a:lnTo>
                <a:lnTo>
                  <a:pt x="140490" y="1416160"/>
                </a:lnTo>
                <a:lnTo>
                  <a:pt x="119539" y="1380446"/>
                </a:lnTo>
                <a:lnTo>
                  <a:pt x="114299" y="0"/>
                </a:lnTo>
                <a:lnTo>
                  <a:pt x="0" y="0"/>
                </a:lnTo>
                <a:close/>
              </a:path>
            </a:pathLst>
          </a:custGeom>
          <a:ln w="25907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P</a:t>
            </a:r>
            <a:r>
              <a:rPr spc="-45" dirty="0"/>
              <a:t>r</a:t>
            </a:r>
            <a:r>
              <a:rPr dirty="0"/>
              <a:t>ogra</a:t>
            </a:r>
            <a:r>
              <a:rPr spc="-10" dirty="0"/>
              <a:t>mm</a:t>
            </a:r>
            <a:r>
              <a:rPr dirty="0"/>
              <a:t>at</a:t>
            </a:r>
            <a:r>
              <a:rPr spc="-10" dirty="0"/>
              <a:t>io</a:t>
            </a:r>
            <a:r>
              <a:rPr dirty="0"/>
              <a:t>n</a:t>
            </a:r>
            <a:r>
              <a:rPr spc="-5" dirty="0"/>
              <a:t> </a:t>
            </a:r>
            <a:r>
              <a:rPr spc="-155" dirty="0"/>
              <a:t>W</a:t>
            </a:r>
            <a:r>
              <a:rPr dirty="0"/>
              <a:t>eb</a:t>
            </a:r>
          </a:p>
          <a:p>
            <a:pPr marL="658495">
              <a:lnSpc>
                <a:spcPct val="100000"/>
              </a:lnSpc>
              <a:spcBef>
                <a:spcPts val="165"/>
              </a:spcBef>
            </a:pPr>
            <a:r>
              <a:rPr i="0" dirty="0">
                <a:latin typeface="Wingdings"/>
                <a:cs typeface="Wingdings"/>
              </a:rPr>
              <a:t></a:t>
            </a:r>
            <a:r>
              <a:rPr i="0" spc="-10" dirty="0">
                <a:latin typeface="Times New Roman"/>
                <a:cs typeface="Times New Roman"/>
              </a:rPr>
              <a:t> </a:t>
            </a:r>
            <a:r>
              <a:rPr spc="-10" dirty="0"/>
              <a:t>PHP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77745">
              <a:lnSpc>
                <a:spcPct val="100000"/>
              </a:lnSpc>
            </a:pPr>
            <a:r>
              <a:rPr dirty="0"/>
              <a:t>PHP</a:t>
            </a:r>
            <a:r>
              <a:rPr spc="-65" dirty="0"/>
              <a:t> </a:t>
            </a:r>
            <a:r>
              <a:rPr dirty="0"/>
              <a:t>: exemple (2/2)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4498" y="1210960"/>
            <a:ext cx="5214620" cy="1584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30"/>
              </a:lnSpc>
            </a:pPr>
            <a:r>
              <a:rPr sz="1800" spc="-5" dirty="0">
                <a:latin typeface="Courier New"/>
                <a:cs typeface="Courier New"/>
              </a:rPr>
              <a:t>&lt;</a:t>
            </a:r>
            <a:r>
              <a:rPr sz="1800" spc="-5" dirty="0">
                <a:solidFill>
                  <a:srgbClr val="2E3198"/>
                </a:solidFill>
                <a:latin typeface="Courier New"/>
                <a:cs typeface="Courier New"/>
              </a:rPr>
              <a:t>h</a:t>
            </a:r>
            <a:r>
              <a:rPr sz="1800" spc="-15" dirty="0">
                <a:solidFill>
                  <a:srgbClr val="2E3198"/>
                </a:solidFill>
                <a:latin typeface="Courier New"/>
                <a:cs typeface="Courier New"/>
              </a:rPr>
              <a:t>t</a:t>
            </a:r>
            <a:r>
              <a:rPr sz="1800" spc="-5" dirty="0">
                <a:solidFill>
                  <a:srgbClr val="2E3198"/>
                </a:solidFill>
                <a:latin typeface="Courier New"/>
                <a:cs typeface="Courier New"/>
              </a:rPr>
              <a:t>m</a:t>
            </a:r>
            <a:r>
              <a:rPr sz="1800" spc="-15" dirty="0">
                <a:solidFill>
                  <a:srgbClr val="2E3198"/>
                </a:solidFill>
                <a:latin typeface="Courier New"/>
                <a:cs typeface="Courier New"/>
              </a:rPr>
              <a:t>l</a:t>
            </a:r>
            <a:r>
              <a:rPr sz="1800" dirty="0">
                <a:latin typeface="Courier New"/>
                <a:cs typeface="Courier New"/>
              </a:rPr>
              <a:t>&gt;</a:t>
            </a:r>
            <a:endParaRPr sz="1800">
              <a:latin typeface="Courier New"/>
              <a:cs typeface="Courier New"/>
            </a:endParaRPr>
          </a:p>
          <a:p>
            <a:pPr marL="287020">
              <a:lnSpc>
                <a:spcPts val="2095"/>
              </a:lnSpc>
            </a:pPr>
            <a:r>
              <a:rPr sz="1800" spc="-15" dirty="0">
                <a:latin typeface="Courier New"/>
                <a:cs typeface="Courier New"/>
              </a:rPr>
              <a:t>&lt;</a:t>
            </a:r>
            <a:r>
              <a:rPr sz="1800" spc="-5" dirty="0">
                <a:solidFill>
                  <a:srgbClr val="2E3198"/>
                </a:solidFill>
                <a:latin typeface="Courier New"/>
                <a:cs typeface="Courier New"/>
              </a:rPr>
              <a:t>b</a:t>
            </a:r>
            <a:r>
              <a:rPr sz="1800" spc="-15" dirty="0">
                <a:solidFill>
                  <a:srgbClr val="2E3198"/>
                </a:solidFill>
                <a:latin typeface="Courier New"/>
                <a:cs typeface="Courier New"/>
              </a:rPr>
              <a:t>o</a:t>
            </a:r>
            <a:r>
              <a:rPr sz="1800" spc="-5" dirty="0">
                <a:solidFill>
                  <a:srgbClr val="2E3198"/>
                </a:solidFill>
                <a:latin typeface="Courier New"/>
                <a:cs typeface="Courier New"/>
              </a:rPr>
              <a:t>d</a:t>
            </a:r>
            <a:r>
              <a:rPr sz="1800" dirty="0">
                <a:solidFill>
                  <a:srgbClr val="2E3198"/>
                </a:solidFill>
                <a:latin typeface="Courier New"/>
                <a:cs typeface="Courier New"/>
              </a:rPr>
              <a:t>y</a:t>
            </a:r>
            <a:r>
              <a:rPr sz="1800" dirty="0">
                <a:latin typeface="Courier New"/>
                <a:cs typeface="Courier New"/>
              </a:rPr>
              <a:t>&gt;</a:t>
            </a:r>
            <a:endParaRPr sz="1800">
              <a:latin typeface="Courier New"/>
              <a:cs typeface="Courier New"/>
            </a:endParaRPr>
          </a:p>
          <a:p>
            <a:pPr marL="559435">
              <a:lnSpc>
                <a:spcPts val="2095"/>
              </a:lnSpc>
              <a:tabLst>
                <a:tab pos="1513840" algn="l"/>
              </a:tabLst>
            </a:pPr>
            <a:r>
              <a:rPr sz="1800" spc="-15" dirty="0">
                <a:latin typeface="Courier New"/>
                <a:cs typeface="Courier New"/>
              </a:rPr>
              <a:t>&lt;</a:t>
            </a:r>
            <a:r>
              <a:rPr sz="1800" b="1" spc="-5" dirty="0">
                <a:solidFill>
                  <a:srgbClr val="2E3198"/>
                </a:solidFill>
                <a:latin typeface="Courier New"/>
                <a:cs typeface="Courier New"/>
              </a:rPr>
              <a:t>tabl</a:t>
            </a:r>
            <a:r>
              <a:rPr sz="1800" b="1" dirty="0">
                <a:solidFill>
                  <a:srgbClr val="2E3198"/>
                </a:solidFill>
                <a:latin typeface="Courier New"/>
                <a:cs typeface="Courier New"/>
              </a:rPr>
              <a:t>e</a:t>
            </a:r>
            <a:r>
              <a:rPr sz="1800" b="1" dirty="0">
                <a:solidFill>
                  <a:srgbClr val="2E3198"/>
                </a:solidFill>
                <a:latin typeface="Times New Roman"/>
                <a:cs typeface="Times New Roman"/>
              </a:rPr>
              <a:t>	</a:t>
            </a:r>
            <a:r>
              <a:rPr sz="1800" spc="-5" dirty="0">
                <a:latin typeface="Courier New"/>
                <a:cs typeface="Courier New"/>
              </a:rPr>
              <a:t>bo</a:t>
            </a:r>
            <a:r>
              <a:rPr sz="1800" spc="-15" dirty="0">
                <a:latin typeface="Courier New"/>
                <a:cs typeface="Courier New"/>
              </a:rPr>
              <a:t>r</a:t>
            </a:r>
            <a:r>
              <a:rPr sz="1800" spc="-5" dirty="0">
                <a:latin typeface="Courier New"/>
                <a:cs typeface="Courier New"/>
              </a:rPr>
              <a:t>d</a:t>
            </a:r>
            <a:r>
              <a:rPr sz="1800" spc="-15" dirty="0">
                <a:latin typeface="Courier New"/>
                <a:cs typeface="Courier New"/>
              </a:rPr>
              <a:t>e</a:t>
            </a:r>
            <a:r>
              <a:rPr sz="1800" spc="-5" dirty="0">
                <a:latin typeface="Courier New"/>
                <a:cs typeface="Courier New"/>
              </a:rPr>
              <a:t>r=</a:t>
            </a:r>
            <a:r>
              <a:rPr sz="1800" spc="-15" dirty="0">
                <a:latin typeface="Courier New"/>
                <a:cs typeface="Courier New"/>
              </a:rPr>
              <a:t>"</a:t>
            </a:r>
            <a:r>
              <a:rPr sz="1800" spc="-5" dirty="0">
                <a:latin typeface="Courier New"/>
                <a:cs typeface="Courier New"/>
              </a:rPr>
              <a:t>2</a:t>
            </a:r>
            <a:r>
              <a:rPr sz="1800" spc="-15" dirty="0">
                <a:latin typeface="Courier New"/>
                <a:cs typeface="Courier New"/>
              </a:rPr>
              <a:t>"</a:t>
            </a:r>
            <a:r>
              <a:rPr sz="1800" dirty="0">
                <a:latin typeface="Courier New"/>
                <a:cs typeface="Courier New"/>
              </a:rPr>
              <a:t>&gt;</a:t>
            </a:r>
            <a:endParaRPr sz="1800">
              <a:latin typeface="Courier New"/>
              <a:cs typeface="Courier New"/>
            </a:endParaRPr>
          </a:p>
          <a:p>
            <a:pPr marL="832485">
              <a:lnSpc>
                <a:spcPts val="2100"/>
              </a:lnSpc>
            </a:pPr>
            <a:r>
              <a:rPr sz="1800" b="1" spc="-5" dirty="0">
                <a:latin typeface="Courier New"/>
                <a:cs typeface="Courier New"/>
              </a:rPr>
              <a:t>&lt;</a:t>
            </a:r>
            <a:r>
              <a:rPr sz="1800" b="1" spc="-15" dirty="0">
                <a:solidFill>
                  <a:srgbClr val="FF0000"/>
                </a:solidFill>
                <a:latin typeface="Courier New"/>
                <a:cs typeface="Courier New"/>
              </a:rPr>
              <a:t>?</a:t>
            </a:r>
            <a:r>
              <a:rPr sz="1800" b="1" spc="-5" dirty="0">
                <a:solidFill>
                  <a:srgbClr val="FF0000"/>
                </a:solidFill>
                <a:latin typeface="Courier New"/>
                <a:cs typeface="Courier New"/>
              </a:rPr>
              <a:t>p</a:t>
            </a:r>
            <a:r>
              <a:rPr sz="1800" b="1" spc="-15" dirty="0">
                <a:solidFill>
                  <a:srgbClr val="FF0000"/>
                </a:solidFill>
                <a:latin typeface="Courier New"/>
                <a:cs typeface="Courier New"/>
              </a:rPr>
              <a:t>h</a:t>
            </a:r>
            <a:r>
              <a:rPr sz="1800" b="1" dirty="0">
                <a:solidFill>
                  <a:srgbClr val="FF0000"/>
                </a:solidFill>
                <a:latin typeface="Courier New"/>
                <a:cs typeface="Courier New"/>
              </a:rPr>
              <a:t>p</a:t>
            </a:r>
            <a:endParaRPr sz="1800">
              <a:latin typeface="Courier New"/>
              <a:cs typeface="Courier New"/>
            </a:endParaRPr>
          </a:p>
          <a:p>
            <a:pPr marL="1105535">
              <a:lnSpc>
                <a:spcPts val="2095"/>
              </a:lnSpc>
              <a:tabLst>
                <a:tab pos="1513840" algn="l"/>
                <a:tab pos="2196465" algn="l"/>
                <a:tab pos="2743200" algn="l"/>
                <a:tab pos="3151505" algn="l"/>
                <a:tab pos="3835400" algn="l"/>
              </a:tabLst>
            </a:pPr>
            <a:r>
              <a:rPr sz="1800" b="1" i="1" spc="-5" dirty="0">
                <a:solidFill>
                  <a:srgbClr val="7F0000"/>
                </a:solidFill>
                <a:latin typeface="Courier New"/>
                <a:cs typeface="Courier New"/>
              </a:rPr>
              <a:t>/</a:t>
            </a:r>
            <a:r>
              <a:rPr sz="1800" b="1" i="1" dirty="0">
                <a:solidFill>
                  <a:srgbClr val="7F0000"/>
                </a:solidFill>
                <a:latin typeface="Courier New"/>
                <a:cs typeface="Courier New"/>
              </a:rPr>
              <a:t>/</a:t>
            </a:r>
            <a:r>
              <a:rPr sz="1800" b="1" i="1" dirty="0">
                <a:solidFill>
                  <a:srgbClr val="7F0000"/>
                </a:solidFill>
                <a:latin typeface="Times New Roman"/>
                <a:cs typeface="Times New Roman"/>
              </a:rPr>
              <a:t>	</a:t>
            </a:r>
            <a:r>
              <a:rPr sz="1800" b="1" i="1" spc="-5" dirty="0">
                <a:solidFill>
                  <a:srgbClr val="7F0000"/>
                </a:solidFill>
                <a:latin typeface="Courier New"/>
                <a:cs typeface="Courier New"/>
              </a:rPr>
              <a:t>Ce</a:t>
            </a:r>
            <a:r>
              <a:rPr sz="1800" b="1" i="1" spc="-15" dirty="0">
                <a:solidFill>
                  <a:srgbClr val="7F0000"/>
                </a:solidFill>
                <a:latin typeface="Courier New"/>
                <a:cs typeface="Courier New"/>
              </a:rPr>
              <a:t>c</a:t>
            </a:r>
            <a:r>
              <a:rPr sz="1800" b="1" i="1" dirty="0">
                <a:solidFill>
                  <a:srgbClr val="7F0000"/>
                </a:solidFill>
                <a:latin typeface="Courier New"/>
                <a:cs typeface="Courier New"/>
              </a:rPr>
              <a:t>i</a:t>
            </a:r>
            <a:r>
              <a:rPr sz="1800" b="1" i="1" dirty="0">
                <a:solidFill>
                  <a:srgbClr val="7F0000"/>
                </a:solidFill>
                <a:latin typeface="Times New Roman"/>
                <a:cs typeface="Times New Roman"/>
              </a:rPr>
              <a:t>	</a:t>
            </a:r>
            <a:r>
              <a:rPr sz="1800" b="1" i="1" spc="-5" dirty="0">
                <a:solidFill>
                  <a:srgbClr val="7F0000"/>
                </a:solidFill>
                <a:latin typeface="Courier New"/>
                <a:cs typeface="Courier New"/>
              </a:rPr>
              <a:t>es</a:t>
            </a:r>
            <a:r>
              <a:rPr sz="1800" b="1" i="1" dirty="0">
                <a:solidFill>
                  <a:srgbClr val="7F0000"/>
                </a:solidFill>
                <a:latin typeface="Courier New"/>
                <a:cs typeface="Courier New"/>
              </a:rPr>
              <a:t>t</a:t>
            </a:r>
            <a:r>
              <a:rPr sz="1800" b="1" i="1" dirty="0">
                <a:solidFill>
                  <a:srgbClr val="7F0000"/>
                </a:solidFill>
                <a:latin typeface="Times New Roman"/>
                <a:cs typeface="Times New Roman"/>
              </a:rPr>
              <a:t>	</a:t>
            </a:r>
            <a:r>
              <a:rPr sz="1800" b="1" i="1" spc="-15" dirty="0">
                <a:solidFill>
                  <a:srgbClr val="7F0000"/>
                </a:solidFill>
                <a:latin typeface="Courier New"/>
                <a:cs typeface="Courier New"/>
              </a:rPr>
              <a:t>d</a:t>
            </a:r>
            <a:r>
              <a:rPr sz="1800" b="1" i="1" dirty="0">
                <a:solidFill>
                  <a:srgbClr val="7F0000"/>
                </a:solidFill>
                <a:latin typeface="Courier New"/>
                <a:cs typeface="Courier New"/>
              </a:rPr>
              <a:t>u</a:t>
            </a:r>
            <a:r>
              <a:rPr sz="1800" b="1" i="1" dirty="0">
                <a:solidFill>
                  <a:srgbClr val="7F0000"/>
                </a:solidFill>
                <a:latin typeface="Times New Roman"/>
                <a:cs typeface="Times New Roman"/>
              </a:rPr>
              <a:t>	</a:t>
            </a:r>
            <a:r>
              <a:rPr sz="1800" b="1" i="1" spc="-5" dirty="0">
                <a:solidFill>
                  <a:srgbClr val="7F0000"/>
                </a:solidFill>
                <a:latin typeface="Courier New"/>
                <a:cs typeface="Courier New"/>
              </a:rPr>
              <a:t>c</a:t>
            </a:r>
            <a:r>
              <a:rPr sz="1800" b="1" i="1" spc="-15" dirty="0">
                <a:solidFill>
                  <a:srgbClr val="7F0000"/>
                </a:solidFill>
                <a:latin typeface="Courier New"/>
                <a:cs typeface="Courier New"/>
              </a:rPr>
              <a:t>o</a:t>
            </a:r>
            <a:r>
              <a:rPr sz="1800" b="1" i="1" spc="-5" dirty="0">
                <a:solidFill>
                  <a:srgbClr val="7F0000"/>
                </a:solidFill>
                <a:latin typeface="Courier New"/>
                <a:cs typeface="Courier New"/>
              </a:rPr>
              <a:t>d</a:t>
            </a:r>
            <a:r>
              <a:rPr sz="1800" b="1" i="1" dirty="0">
                <a:solidFill>
                  <a:srgbClr val="7F0000"/>
                </a:solidFill>
                <a:latin typeface="Courier New"/>
                <a:cs typeface="Courier New"/>
              </a:rPr>
              <a:t>e</a:t>
            </a:r>
            <a:r>
              <a:rPr sz="1800" b="1" i="1" dirty="0">
                <a:solidFill>
                  <a:srgbClr val="7F0000"/>
                </a:solidFill>
                <a:latin typeface="Times New Roman"/>
                <a:cs typeface="Times New Roman"/>
              </a:rPr>
              <a:t>	</a:t>
            </a:r>
            <a:r>
              <a:rPr sz="1800" b="1" i="1" spc="-5" dirty="0">
                <a:solidFill>
                  <a:srgbClr val="7F0000"/>
                </a:solidFill>
                <a:latin typeface="Courier New"/>
                <a:cs typeface="Courier New"/>
              </a:rPr>
              <a:t>P</a:t>
            </a:r>
            <a:r>
              <a:rPr sz="1800" b="1" i="1" spc="-15" dirty="0">
                <a:solidFill>
                  <a:srgbClr val="7F0000"/>
                </a:solidFill>
                <a:latin typeface="Courier New"/>
                <a:cs typeface="Courier New"/>
              </a:rPr>
              <a:t>H</a:t>
            </a:r>
            <a:r>
              <a:rPr sz="1800" b="1" i="1" dirty="0">
                <a:solidFill>
                  <a:srgbClr val="7F0000"/>
                </a:solidFill>
                <a:latin typeface="Courier New"/>
                <a:cs typeface="Courier New"/>
              </a:rPr>
              <a:t>P</a:t>
            </a:r>
            <a:endParaRPr sz="1800">
              <a:latin typeface="Courier New"/>
              <a:cs typeface="Courier New"/>
            </a:endParaRPr>
          </a:p>
          <a:p>
            <a:pPr marL="1105535">
              <a:lnSpc>
                <a:spcPts val="2125"/>
              </a:lnSpc>
              <a:tabLst>
                <a:tab pos="1788795" algn="l"/>
                <a:tab pos="2196465" algn="l"/>
                <a:tab pos="2471420" algn="l"/>
                <a:tab pos="2879725" algn="l"/>
                <a:tab pos="3289300" algn="l"/>
                <a:tab pos="3698240" algn="l"/>
                <a:tab pos="4107815" algn="l"/>
                <a:tab pos="4791075" algn="l"/>
                <a:tab pos="5064125" algn="l"/>
              </a:tabLst>
            </a:pPr>
            <a:r>
              <a:rPr sz="1800" b="1" spc="-5" dirty="0">
                <a:solidFill>
                  <a:srgbClr val="FF0000"/>
                </a:solidFill>
                <a:latin typeface="Courier New"/>
                <a:cs typeface="Courier New"/>
              </a:rPr>
              <a:t>f</a:t>
            </a:r>
            <a:r>
              <a:rPr sz="1800" b="1" spc="-15" dirty="0">
                <a:solidFill>
                  <a:srgbClr val="FF0000"/>
                </a:solidFill>
                <a:latin typeface="Courier New"/>
                <a:cs typeface="Courier New"/>
              </a:rPr>
              <a:t>or</a:t>
            </a:r>
            <a:r>
              <a:rPr sz="1800" b="1" dirty="0">
                <a:latin typeface="Courier New"/>
                <a:cs typeface="Courier New"/>
              </a:rPr>
              <a:t>(</a:t>
            </a:r>
            <a:r>
              <a:rPr sz="1800" b="1" dirty="0">
                <a:latin typeface="Times New Roman"/>
                <a:cs typeface="Times New Roman"/>
              </a:rPr>
              <a:t>	</a:t>
            </a:r>
            <a:r>
              <a:rPr sz="1800" b="1" spc="-20" dirty="0">
                <a:latin typeface="Courier New"/>
                <a:cs typeface="Courier New"/>
              </a:rPr>
              <a:t>$</a:t>
            </a:r>
            <a:r>
              <a:rPr sz="1800" b="1" dirty="0">
                <a:latin typeface="Courier New"/>
                <a:cs typeface="Courier New"/>
              </a:rPr>
              <a:t>i</a:t>
            </a:r>
            <a:r>
              <a:rPr sz="1800" b="1" dirty="0">
                <a:latin typeface="Times New Roman"/>
                <a:cs typeface="Times New Roman"/>
              </a:rPr>
              <a:t>	</a:t>
            </a:r>
            <a:r>
              <a:rPr sz="1800" b="1" dirty="0">
                <a:latin typeface="Courier New"/>
                <a:cs typeface="Courier New"/>
              </a:rPr>
              <a:t>=</a:t>
            </a:r>
            <a:r>
              <a:rPr sz="1800" b="1" dirty="0">
                <a:latin typeface="Times New Roman"/>
                <a:cs typeface="Times New Roman"/>
              </a:rPr>
              <a:t>	</a:t>
            </a:r>
            <a:r>
              <a:rPr sz="1800" b="1" spc="-20" dirty="0">
                <a:latin typeface="Courier New"/>
                <a:cs typeface="Courier New"/>
              </a:rPr>
              <a:t>1</a:t>
            </a:r>
            <a:r>
              <a:rPr sz="1800" b="1" dirty="0">
                <a:latin typeface="Courier New"/>
                <a:cs typeface="Courier New"/>
              </a:rPr>
              <a:t>;</a:t>
            </a:r>
            <a:r>
              <a:rPr sz="1800" b="1" dirty="0">
                <a:latin typeface="Times New Roman"/>
                <a:cs typeface="Times New Roman"/>
              </a:rPr>
              <a:t>	</a:t>
            </a:r>
            <a:r>
              <a:rPr sz="1800" b="1" spc="-15" dirty="0">
                <a:latin typeface="Courier New"/>
                <a:cs typeface="Courier New"/>
              </a:rPr>
              <a:t>$</a:t>
            </a:r>
            <a:r>
              <a:rPr sz="1800" b="1" dirty="0">
                <a:latin typeface="Courier New"/>
                <a:cs typeface="Courier New"/>
              </a:rPr>
              <a:t>i</a:t>
            </a:r>
            <a:r>
              <a:rPr sz="1800" b="1" dirty="0">
                <a:latin typeface="Times New Roman"/>
                <a:cs typeface="Times New Roman"/>
              </a:rPr>
              <a:t>	</a:t>
            </a:r>
            <a:r>
              <a:rPr sz="1800" b="1" spc="-15" dirty="0">
                <a:latin typeface="Courier New"/>
                <a:cs typeface="Courier New"/>
              </a:rPr>
              <a:t>&lt;</a:t>
            </a:r>
            <a:r>
              <a:rPr sz="1800" b="1" dirty="0">
                <a:latin typeface="Courier New"/>
                <a:cs typeface="Courier New"/>
              </a:rPr>
              <a:t>=</a:t>
            </a:r>
            <a:r>
              <a:rPr sz="1800" b="1" dirty="0">
                <a:latin typeface="Times New Roman"/>
                <a:cs typeface="Times New Roman"/>
              </a:rPr>
              <a:t>	</a:t>
            </a:r>
            <a:r>
              <a:rPr sz="1800" b="1" spc="-5" dirty="0">
                <a:latin typeface="Courier New"/>
                <a:cs typeface="Courier New"/>
              </a:rPr>
              <a:t>5</a:t>
            </a:r>
            <a:r>
              <a:rPr sz="1800" b="1" dirty="0">
                <a:latin typeface="Courier New"/>
                <a:cs typeface="Courier New"/>
              </a:rPr>
              <a:t>;</a:t>
            </a:r>
            <a:r>
              <a:rPr sz="1800" b="1" dirty="0">
                <a:latin typeface="Times New Roman"/>
                <a:cs typeface="Times New Roman"/>
              </a:rPr>
              <a:t>	</a:t>
            </a:r>
            <a:r>
              <a:rPr sz="1800" b="1" spc="-5" dirty="0">
                <a:latin typeface="Courier New"/>
                <a:cs typeface="Courier New"/>
              </a:rPr>
              <a:t>$</a:t>
            </a:r>
            <a:r>
              <a:rPr sz="1800" b="1" spc="-15" dirty="0">
                <a:latin typeface="Courier New"/>
                <a:cs typeface="Courier New"/>
              </a:rPr>
              <a:t>i+</a:t>
            </a:r>
            <a:r>
              <a:rPr sz="1800" b="1" dirty="0">
                <a:latin typeface="Courier New"/>
                <a:cs typeface="Courier New"/>
              </a:rPr>
              <a:t>+</a:t>
            </a:r>
            <a:r>
              <a:rPr sz="1800" b="1" dirty="0">
                <a:latin typeface="Times New Roman"/>
                <a:cs typeface="Times New Roman"/>
              </a:rPr>
              <a:t>	</a:t>
            </a:r>
            <a:r>
              <a:rPr sz="1800" b="1" dirty="0">
                <a:latin typeface="Courier New"/>
                <a:cs typeface="Courier New"/>
              </a:rPr>
              <a:t>)</a:t>
            </a:r>
            <a:r>
              <a:rPr sz="1800" b="1" dirty="0">
                <a:latin typeface="Times New Roman"/>
                <a:cs typeface="Times New Roman"/>
              </a:rPr>
              <a:t>	</a:t>
            </a:r>
            <a:r>
              <a:rPr sz="1800" b="1" dirty="0"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00328" y="2808756"/>
            <a:ext cx="572770" cy="1051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96900"/>
              </a:lnSpc>
            </a:pPr>
            <a:r>
              <a:rPr sz="1800" b="1" spc="-15" dirty="0">
                <a:latin typeface="Courier New"/>
                <a:cs typeface="Courier New"/>
              </a:rPr>
              <a:t>e</a:t>
            </a:r>
            <a:r>
              <a:rPr sz="1800" b="1" spc="-5" dirty="0">
                <a:latin typeface="Courier New"/>
                <a:cs typeface="Courier New"/>
              </a:rPr>
              <a:t>cho</a:t>
            </a:r>
            <a:r>
              <a:rPr sz="1800" b="1" spc="-5" dirty="0">
                <a:latin typeface="Times New Roman"/>
                <a:cs typeface="Times New Roman"/>
              </a:rPr>
              <a:t> </a:t>
            </a:r>
            <a:r>
              <a:rPr sz="1800" b="1" spc="-15" dirty="0">
                <a:latin typeface="Courier New"/>
                <a:cs typeface="Courier New"/>
              </a:rPr>
              <a:t>e</a:t>
            </a:r>
            <a:r>
              <a:rPr sz="1800" b="1" spc="-5" dirty="0">
                <a:latin typeface="Courier New"/>
                <a:cs typeface="Courier New"/>
              </a:rPr>
              <a:t>cho</a:t>
            </a:r>
            <a:r>
              <a:rPr sz="1800" b="1" spc="-5" dirty="0">
                <a:latin typeface="Times New Roman"/>
                <a:cs typeface="Times New Roman"/>
              </a:rPr>
              <a:t> </a:t>
            </a:r>
            <a:r>
              <a:rPr sz="1800" b="1" spc="-15" dirty="0">
                <a:latin typeface="Courier New"/>
                <a:cs typeface="Courier New"/>
              </a:rPr>
              <a:t>e</a:t>
            </a:r>
            <a:r>
              <a:rPr sz="1800" b="1" spc="-5" dirty="0">
                <a:latin typeface="Courier New"/>
                <a:cs typeface="Courier New"/>
              </a:rPr>
              <a:t>cho</a:t>
            </a:r>
            <a:r>
              <a:rPr sz="1800" b="1" spc="-5" dirty="0">
                <a:latin typeface="Times New Roman"/>
                <a:cs typeface="Times New Roman"/>
              </a:rPr>
              <a:t> </a:t>
            </a:r>
            <a:r>
              <a:rPr sz="1800" b="1" spc="-15" dirty="0">
                <a:latin typeface="Courier New"/>
                <a:cs typeface="Courier New"/>
              </a:rPr>
              <a:t>e</a:t>
            </a:r>
            <a:r>
              <a:rPr sz="1800" b="1" spc="-5" dirty="0">
                <a:latin typeface="Courier New"/>
                <a:cs typeface="Courier New"/>
              </a:rPr>
              <a:t>cho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82937" y="2808756"/>
            <a:ext cx="98107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15" dirty="0">
                <a:latin typeface="Courier New"/>
                <a:cs typeface="Courier New"/>
              </a:rPr>
              <a:t>"</a:t>
            </a:r>
            <a:r>
              <a:rPr sz="1800" b="1" spc="-5" dirty="0">
                <a:latin typeface="Courier New"/>
                <a:cs typeface="Courier New"/>
              </a:rPr>
              <a:t>&lt;t</a:t>
            </a:r>
            <a:r>
              <a:rPr sz="1800" b="1" spc="-15" dirty="0">
                <a:latin typeface="Courier New"/>
                <a:cs typeface="Courier New"/>
              </a:rPr>
              <a:t>r</a:t>
            </a:r>
            <a:r>
              <a:rPr sz="1800" b="1" spc="-5" dirty="0">
                <a:latin typeface="Courier New"/>
                <a:cs typeface="Courier New"/>
              </a:rPr>
              <a:t>&gt;</a:t>
            </a:r>
            <a:r>
              <a:rPr sz="1800" b="1" spc="-15" dirty="0">
                <a:latin typeface="Courier New"/>
                <a:cs typeface="Courier New"/>
              </a:rPr>
              <a:t>"</a:t>
            </a:r>
            <a:r>
              <a:rPr sz="1800" b="1" dirty="0">
                <a:latin typeface="Courier New"/>
                <a:cs typeface="Courier New"/>
              </a:rPr>
              <a:t>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82937" y="3073932"/>
            <a:ext cx="3300095" cy="520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30"/>
              </a:lnSpc>
              <a:tabLst>
                <a:tab pos="422275" algn="l"/>
              </a:tabLst>
            </a:pPr>
            <a:r>
              <a:rPr sz="1800" b="1" dirty="0">
                <a:latin typeface="Courier New"/>
                <a:cs typeface="Courier New"/>
              </a:rPr>
              <a:t>"</a:t>
            </a:r>
            <a:r>
              <a:rPr sz="1800" b="1" dirty="0">
                <a:latin typeface="Times New Roman"/>
                <a:cs typeface="Times New Roman"/>
              </a:rPr>
              <a:t>	</a:t>
            </a:r>
            <a:r>
              <a:rPr sz="1800" b="1" spc="-15" dirty="0">
                <a:latin typeface="Courier New"/>
                <a:cs typeface="Courier New"/>
              </a:rPr>
              <a:t>&lt;</a:t>
            </a:r>
            <a:r>
              <a:rPr sz="1800" b="1" spc="-5" dirty="0">
                <a:latin typeface="Courier New"/>
                <a:cs typeface="Courier New"/>
              </a:rPr>
              <a:t>t</a:t>
            </a:r>
            <a:r>
              <a:rPr sz="1800" b="1" spc="-15" dirty="0">
                <a:latin typeface="Courier New"/>
                <a:cs typeface="Courier New"/>
              </a:rPr>
              <a:t>d&gt;</a:t>
            </a:r>
            <a:r>
              <a:rPr sz="1800" b="1" spc="-5" dirty="0">
                <a:latin typeface="Courier New"/>
                <a:cs typeface="Courier New"/>
              </a:rPr>
              <a:t>No</a:t>
            </a:r>
            <a:r>
              <a:rPr sz="1800" b="1" spc="-15" dirty="0">
                <a:latin typeface="Courier New"/>
                <a:cs typeface="Courier New"/>
              </a:rPr>
              <a:t>m</a:t>
            </a:r>
            <a:r>
              <a:rPr sz="1800" b="1" spc="-5" dirty="0">
                <a:latin typeface="Courier New"/>
                <a:cs typeface="Courier New"/>
              </a:rPr>
              <a:t>b</a:t>
            </a:r>
            <a:r>
              <a:rPr sz="1800" b="1" spc="-15" dirty="0">
                <a:latin typeface="Courier New"/>
                <a:cs typeface="Courier New"/>
              </a:rPr>
              <a:t>r</a:t>
            </a:r>
            <a:r>
              <a:rPr sz="1800" b="1" spc="-5" dirty="0">
                <a:latin typeface="Courier New"/>
                <a:cs typeface="Courier New"/>
              </a:rPr>
              <a:t>e&lt;</a:t>
            </a:r>
            <a:r>
              <a:rPr sz="1800" b="1" spc="-15" dirty="0">
                <a:latin typeface="Courier New"/>
                <a:cs typeface="Courier New"/>
              </a:rPr>
              <a:t>/</a:t>
            </a:r>
            <a:r>
              <a:rPr sz="1800" b="1" spc="-5" dirty="0">
                <a:latin typeface="Courier New"/>
                <a:cs typeface="Courier New"/>
              </a:rPr>
              <a:t>t</a:t>
            </a:r>
            <a:r>
              <a:rPr sz="1800" b="1" spc="-15" dirty="0">
                <a:latin typeface="Courier New"/>
                <a:cs typeface="Courier New"/>
              </a:rPr>
              <a:t>d&gt;</a:t>
            </a:r>
            <a:r>
              <a:rPr sz="1800" b="1" spc="-5" dirty="0">
                <a:latin typeface="Courier New"/>
                <a:cs typeface="Courier New"/>
              </a:rPr>
              <a:t>";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ts val="2130"/>
              </a:lnSpc>
              <a:tabLst>
                <a:tab pos="422275" algn="l"/>
                <a:tab pos="1240155" algn="l"/>
                <a:tab pos="1513205" algn="l"/>
                <a:tab pos="1922780" algn="l"/>
                <a:tab pos="2195830" algn="l"/>
              </a:tabLst>
            </a:pPr>
            <a:r>
              <a:rPr sz="1800" b="1" dirty="0">
                <a:latin typeface="Courier New"/>
                <a:cs typeface="Courier New"/>
              </a:rPr>
              <a:t>"</a:t>
            </a:r>
            <a:r>
              <a:rPr sz="1800" b="1" dirty="0">
                <a:latin typeface="Times New Roman"/>
                <a:cs typeface="Times New Roman"/>
              </a:rPr>
              <a:t>	</a:t>
            </a:r>
            <a:r>
              <a:rPr sz="1800" b="1" spc="-15" dirty="0">
                <a:latin typeface="Courier New"/>
                <a:cs typeface="Courier New"/>
              </a:rPr>
              <a:t>&lt;</a:t>
            </a:r>
            <a:r>
              <a:rPr sz="1800" b="1" spc="-5" dirty="0">
                <a:latin typeface="Courier New"/>
                <a:cs typeface="Courier New"/>
              </a:rPr>
              <a:t>t</a:t>
            </a:r>
            <a:r>
              <a:rPr sz="1800" b="1" spc="-15" dirty="0">
                <a:latin typeface="Courier New"/>
                <a:cs typeface="Courier New"/>
              </a:rPr>
              <a:t>d&gt;</a:t>
            </a:r>
            <a:r>
              <a:rPr sz="1800" b="1" dirty="0">
                <a:latin typeface="Courier New"/>
                <a:cs typeface="Courier New"/>
              </a:rPr>
              <a:t>"</a:t>
            </a:r>
            <a:r>
              <a:rPr sz="1800" b="1" dirty="0">
                <a:latin typeface="Times New Roman"/>
                <a:cs typeface="Times New Roman"/>
              </a:rPr>
              <a:t>	</a:t>
            </a:r>
            <a:r>
              <a:rPr sz="1800" b="1" dirty="0">
                <a:latin typeface="Courier New"/>
                <a:cs typeface="Courier New"/>
              </a:rPr>
              <a:t>.</a:t>
            </a:r>
            <a:r>
              <a:rPr sz="1800" b="1" dirty="0">
                <a:latin typeface="Times New Roman"/>
                <a:cs typeface="Times New Roman"/>
              </a:rPr>
              <a:t>	</a:t>
            </a:r>
            <a:r>
              <a:rPr sz="1800" b="1" spc="-15" dirty="0">
                <a:latin typeface="Courier New"/>
                <a:cs typeface="Courier New"/>
              </a:rPr>
              <a:t>$</a:t>
            </a:r>
            <a:r>
              <a:rPr sz="1800" b="1" dirty="0">
                <a:latin typeface="Courier New"/>
                <a:cs typeface="Courier New"/>
              </a:rPr>
              <a:t>i</a:t>
            </a:r>
            <a:r>
              <a:rPr sz="1800" b="1" dirty="0">
                <a:latin typeface="Times New Roman"/>
                <a:cs typeface="Times New Roman"/>
              </a:rPr>
              <a:t>	</a:t>
            </a:r>
            <a:r>
              <a:rPr sz="1800" b="1" dirty="0">
                <a:latin typeface="Courier New"/>
                <a:cs typeface="Courier New"/>
              </a:rPr>
              <a:t>.</a:t>
            </a:r>
            <a:r>
              <a:rPr sz="1800" b="1" dirty="0">
                <a:latin typeface="Times New Roman"/>
                <a:cs typeface="Times New Roman"/>
              </a:rPr>
              <a:t>	</a:t>
            </a:r>
            <a:r>
              <a:rPr sz="1800" b="1" spc="-15" dirty="0">
                <a:latin typeface="Courier New"/>
                <a:cs typeface="Courier New"/>
              </a:rPr>
              <a:t>"&lt;</a:t>
            </a:r>
            <a:r>
              <a:rPr sz="1800" b="1" spc="-5" dirty="0">
                <a:latin typeface="Courier New"/>
                <a:cs typeface="Courier New"/>
              </a:rPr>
              <a:t>/t</a:t>
            </a:r>
            <a:r>
              <a:rPr sz="1800" b="1" spc="-15" dirty="0">
                <a:latin typeface="Courier New"/>
                <a:cs typeface="Courier New"/>
              </a:rPr>
              <a:t>d</a:t>
            </a:r>
            <a:r>
              <a:rPr sz="1800" b="1" spc="-5" dirty="0">
                <a:latin typeface="Courier New"/>
                <a:cs typeface="Courier New"/>
              </a:rPr>
              <a:t>&gt;</a:t>
            </a:r>
            <a:r>
              <a:rPr sz="1800" b="1" spc="-15" dirty="0">
                <a:latin typeface="Courier New"/>
                <a:cs typeface="Courier New"/>
              </a:rPr>
              <a:t>"</a:t>
            </a:r>
            <a:r>
              <a:rPr sz="1800" b="1" dirty="0">
                <a:latin typeface="Courier New"/>
                <a:cs typeface="Courier New"/>
              </a:rPr>
              <a:t>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283080" y="3605808"/>
            <a:ext cx="111569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15" dirty="0">
                <a:latin typeface="Courier New"/>
                <a:cs typeface="Courier New"/>
              </a:rPr>
              <a:t>"</a:t>
            </a:r>
            <a:r>
              <a:rPr sz="1800" b="1" spc="-5" dirty="0">
                <a:latin typeface="Courier New"/>
                <a:cs typeface="Courier New"/>
              </a:rPr>
              <a:t>&lt;/</a:t>
            </a:r>
            <a:r>
              <a:rPr sz="1800" b="1" spc="-15" dirty="0">
                <a:latin typeface="Courier New"/>
                <a:cs typeface="Courier New"/>
              </a:rPr>
              <a:t>t</a:t>
            </a:r>
            <a:r>
              <a:rPr sz="1800" b="1" dirty="0">
                <a:latin typeface="Courier New"/>
                <a:cs typeface="Courier New"/>
              </a:rPr>
              <a:t>r</a:t>
            </a:r>
            <a:r>
              <a:rPr sz="1800" b="1" spc="-15" dirty="0">
                <a:latin typeface="Courier New"/>
                <a:cs typeface="Courier New"/>
              </a:rPr>
              <a:t>&gt;";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34501" y="3872284"/>
            <a:ext cx="1664335" cy="13188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05535">
              <a:lnSpc>
                <a:spcPts val="2130"/>
              </a:lnSpc>
            </a:pPr>
            <a:r>
              <a:rPr sz="1800" b="1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  <a:p>
            <a:pPr marL="275590" algn="ctr">
              <a:lnSpc>
                <a:spcPts val="2095"/>
              </a:lnSpc>
            </a:pPr>
            <a:r>
              <a:rPr sz="1800" b="1" spc="-5" dirty="0">
                <a:solidFill>
                  <a:srgbClr val="FF0000"/>
                </a:solidFill>
                <a:latin typeface="Courier New"/>
                <a:cs typeface="Courier New"/>
              </a:rPr>
              <a:t>?</a:t>
            </a:r>
            <a:r>
              <a:rPr sz="1800" b="1" dirty="0">
                <a:latin typeface="Courier New"/>
                <a:cs typeface="Courier New"/>
              </a:rPr>
              <a:t>&gt;</a:t>
            </a:r>
            <a:endParaRPr sz="1800">
              <a:latin typeface="Courier New"/>
              <a:cs typeface="Courier New"/>
            </a:endParaRPr>
          </a:p>
          <a:p>
            <a:pPr marL="559435">
              <a:lnSpc>
                <a:spcPts val="2095"/>
              </a:lnSpc>
            </a:pPr>
            <a:r>
              <a:rPr sz="1800" spc="-15" dirty="0">
                <a:latin typeface="Courier New"/>
                <a:cs typeface="Courier New"/>
              </a:rPr>
              <a:t>&lt;</a:t>
            </a:r>
            <a:r>
              <a:rPr sz="1800" dirty="0">
                <a:latin typeface="Courier New"/>
                <a:cs typeface="Courier New"/>
              </a:rPr>
              <a:t>/</a:t>
            </a:r>
            <a:r>
              <a:rPr sz="1800" b="1" spc="-5" dirty="0">
                <a:solidFill>
                  <a:srgbClr val="2E3198"/>
                </a:solidFill>
                <a:latin typeface="Courier New"/>
                <a:cs typeface="Courier New"/>
              </a:rPr>
              <a:t>t</a:t>
            </a:r>
            <a:r>
              <a:rPr sz="1800" b="1" spc="-15" dirty="0">
                <a:solidFill>
                  <a:srgbClr val="2E3198"/>
                </a:solidFill>
                <a:latin typeface="Courier New"/>
                <a:cs typeface="Courier New"/>
              </a:rPr>
              <a:t>a</a:t>
            </a:r>
            <a:r>
              <a:rPr sz="1800" b="1" spc="-5" dirty="0">
                <a:solidFill>
                  <a:srgbClr val="2E3198"/>
                </a:solidFill>
                <a:latin typeface="Courier New"/>
                <a:cs typeface="Courier New"/>
              </a:rPr>
              <a:t>b</a:t>
            </a:r>
            <a:r>
              <a:rPr sz="1800" b="1" spc="-15" dirty="0">
                <a:solidFill>
                  <a:srgbClr val="2E3198"/>
                </a:solidFill>
                <a:latin typeface="Courier New"/>
                <a:cs typeface="Courier New"/>
              </a:rPr>
              <a:t>le</a:t>
            </a:r>
            <a:r>
              <a:rPr sz="1800" dirty="0">
                <a:latin typeface="Courier New"/>
                <a:cs typeface="Courier New"/>
              </a:rPr>
              <a:t>&gt;</a:t>
            </a:r>
            <a:endParaRPr sz="1800">
              <a:latin typeface="Courier New"/>
              <a:cs typeface="Courier New"/>
            </a:endParaRPr>
          </a:p>
          <a:p>
            <a:pPr marL="287020">
              <a:lnSpc>
                <a:spcPts val="2095"/>
              </a:lnSpc>
            </a:pPr>
            <a:r>
              <a:rPr sz="1800" spc="-15" dirty="0">
                <a:latin typeface="Courier New"/>
                <a:cs typeface="Courier New"/>
              </a:rPr>
              <a:t>&lt;</a:t>
            </a:r>
            <a:r>
              <a:rPr sz="1800" spc="-5" dirty="0">
                <a:latin typeface="Courier New"/>
                <a:cs typeface="Courier New"/>
              </a:rPr>
              <a:t>/</a:t>
            </a:r>
            <a:r>
              <a:rPr sz="1800" spc="-15" dirty="0">
                <a:solidFill>
                  <a:srgbClr val="2E3198"/>
                </a:solidFill>
                <a:latin typeface="Courier New"/>
                <a:cs typeface="Courier New"/>
              </a:rPr>
              <a:t>b</a:t>
            </a:r>
            <a:r>
              <a:rPr sz="1800" spc="-5" dirty="0">
                <a:solidFill>
                  <a:srgbClr val="2E3198"/>
                </a:solidFill>
                <a:latin typeface="Courier New"/>
                <a:cs typeface="Courier New"/>
              </a:rPr>
              <a:t>od</a:t>
            </a:r>
            <a:r>
              <a:rPr sz="1800" spc="-10" dirty="0">
                <a:solidFill>
                  <a:srgbClr val="2E3198"/>
                </a:solidFill>
                <a:latin typeface="Courier New"/>
                <a:cs typeface="Courier New"/>
              </a:rPr>
              <a:t>y</a:t>
            </a:r>
            <a:r>
              <a:rPr sz="1800" dirty="0">
                <a:latin typeface="Courier New"/>
                <a:cs typeface="Courier New"/>
              </a:rPr>
              <a:t>&gt;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ts val="2125"/>
              </a:lnSpc>
            </a:pPr>
            <a:r>
              <a:rPr sz="1800" spc="-5" dirty="0">
                <a:latin typeface="Courier New"/>
                <a:cs typeface="Courier New"/>
              </a:rPr>
              <a:t>&lt;/</a:t>
            </a:r>
            <a:r>
              <a:rPr sz="1800" spc="-15" dirty="0">
                <a:solidFill>
                  <a:srgbClr val="2E3198"/>
                </a:solidFill>
                <a:latin typeface="Courier New"/>
                <a:cs typeface="Courier New"/>
              </a:rPr>
              <a:t>h</a:t>
            </a:r>
            <a:r>
              <a:rPr sz="1800" spc="-5" dirty="0">
                <a:solidFill>
                  <a:srgbClr val="2E3198"/>
                </a:solidFill>
                <a:latin typeface="Courier New"/>
                <a:cs typeface="Courier New"/>
              </a:rPr>
              <a:t>t</a:t>
            </a:r>
            <a:r>
              <a:rPr sz="1800" spc="-15" dirty="0">
                <a:solidFill>
                  <a:srgbClr val="2E3198"/>
                </a:solidFill>
                <a:latin typeface="Courier New"/>
                <a:cs typeface="Courier New"/>
              </a:rPr>
              <a:t>m</a:t>
            </a:r>
            <a:r>
              <a:rPr sz="1800" dirty="0">
                <a:solidFill>
                  <a:srgbClr val="2E3198"/>
                </a:solidFill>
                <a:latin typeface="Courier New"/>
                <a:cs typeface="Courier New"/>
              </a:rPr>
              <a:t>l</a:t>
            </a:r>
            <a:r>
              <a:rPr sz="1800" dirty="0">
                <a:latin typeface="Courier New"/>
                <a:cs typeface="Courier New"/>
              </a:rPr>
              <a:t>&gt;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038344" y="3930396"/>
            <a:ext cx="1231391" cy="19644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931664" y="3823715"/>
            <a:ext cx="1210056" cy="19431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927091" y="3819144"/>
            <a:ext cx="1219200" cy="1952625"/>
          </a:xfrm>
          <a:custGeom>
            <a:avLst/>
            <a:gdLst/>
            <a:ahLst/>
            <a:cxnLst/>
            <a:rect l="l" t="t" r="r" b="b"/>
            <a:pathLst>
              <a:path w="1219200" h="1952625">
                <a:moveTo>
                  <a:pt x="0" y="1952243"/>
                </a:moveTo>
                <a:lnTo>
                  <a:pt x="1219199" y="1952243"/>
                </a:lnTo>
                <a:lnTo>
                  <a:pt x="1219199" y="0"/>
                </a:lnTo>
                <a:lnTo>
                  <a:pt x="0" y="0"/>
                </a:lnTo>
                <a:lnTo>
                  <a:pt x="0" y="1952243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P</a:t>
            </a:r>
            <a:r>
              <a:rPr spc="-45" dirty="0"/>
              <a:t>r</a:t>
            </a:r>
            <a:r>
              <a:rPr dirty="0"/>
              <a:t>ogra</a:t>
            </a:r>
            <a:r>
              <a:rPr spc="-10" dirty="0"/>
              <a:t>mm</a:t>
            </a:r>
            <a:r>
              <a:rPr dirty="0"/>
              <a:t>at</a:t>
            </a:r>
            <a:r>
              <a:rPr spc="-10" dirty="0"/>
              <a:t>io</a:t>
            </a:r>
            <a:r>
              <a:rPr dirty="0"/>
              <a:t>n</a:t>
            </a:r>
            <a:r>
              <a:rPr spc="-5" dirty="0"/>
              <a:t> </a:t>
            </a:r>
            <a:r>
              <a:rPr spc="-155" dirty="0"/>
              <a:t>W</a:t>
            </a:r>
            <a:r>
              <a:rPr dirty="0"/>
              <a:t>eb</a:t>
            </a:r>
          </a:p>
          <a:p>
            <a:pPr marL="658495">
              <a:lnSpc>
                <a:spcPct val="100000"/>
              </a:lnSpc>
              <a:spcBef>
                <a:spcPts val="165"/>
              </a:spcBef>
            </a:pPr>
            <a:r>
              <a:rPr i="0" dirty="0">
                <a:latin typeface="Wingdings"/>
                <a:cs typeface="Wingdings"/>
              </a:rPr>
              <a:t></a:t>
            </a:r>
            <a:r>
              <a:rPr i="0" spc="-10" dirty="0">
                <a:latin typeface="Times New Roman"/>
                <a:cs typeface="Times New Roman"/>
              </a:rPr>
              <a:t> </a:t>
            </a:r>
            <a:r>
              <a:rPr spc="-10" dirty="0"/>
              <a:t>PHP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070347" y="4581144"/>
            <a:ext cx="4038600" cy="3139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065776" y="4576572"/>
            <a:ext cx="4048125" cy="323215"/>
          </a:xfrm>
          <a:custGeom>
            <a:avLst/>
            <a:gdLst/>
            <a:ahLst/>
            <a:cxnLst/>
            <a:rect l="l" t="t" r="r" b="b"/>
            <a:pathLst>
              <a:path w="4048125" h="323214">
                <a:moveTo>
                  <a:pt x="0" y="323087"/>
                </a:moveTo>
                <a:lnTo>
                  <a:pt x="4047743" y="323087"/>
                </a:lnTo>
                <a:lnTo>
                  <a:pt x="4047743" y="0"/>
                </a:lnTo>
                <a:lnTo>
                  <a:pt x="0" y="0"/>
                </a:lnTo>
                <a:lnTo>
                  <a:pt x="0" y="323087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46530">
              <a:lnSpc>
                <a:spcPct val="100000"/>
              </a:lnSpc>
            </a:pPr>
            <a:r>
              <a:rPr dirty="0"/>
              <a:t>Comment int</a:t>
            </a:r>
            <a:r>
              <a:rPr spc="-15" dirty="0"/>
              <a:t>e</a:t>
            </a:r>
            <a:r>
              <a:rPr dirty="0"/>
              <a:t>rpréter</a:t>
            </a:r>
            <a:r>
              <a:rPr spc="10" dirty="0"/>
              <a:t> </a:t>
            </a:r>
            <a:r>
              <a:rPr dirty="0"/>
              <a:t>du PHP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93017" y="1220481"/>
            <a:ext cx="7987665" cy="3293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2000" spc="-5" dirty="0">
                <a:latin typeface="Calibri"/>
                <a:cs typeface="Calibri"/>
              </a:rPr>
              <a:t>L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cli</a:t>
            </a:r>
            <a:r>
              <a:rPr sz="2000" spc="-10" dirty="0">
                <a:latin typeface="Calibri"/>
                <a:cs typeface="Calibri"/>
              </a:rPr>
              <a:t>e</a:t>
            </a:r>
            <a:r>
              <a:rPr sz="2000" spc="-2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sa</a:t>
            </a:r>
            <a:r>
              <a:rPr sz="2000" spc="-10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pa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l</a:t>
            </a:r>
            <a:r>
              <a:rPr sz="2000" spc="-5" dirty="0">
                <a:latin typeface="Calibri"/>
                <a:cs typeface="Calibri"/>
              </a:rPr>
              <a:t>i</a:t>
            </a:r>
            <a:r>
              <a:rPr sz="2000" spc="-30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u</a:t>
            </a:r>
            <a:r>
              <a:rPr sz="2000" spc="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pag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PHP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!</a:t>
            </a:r>
            <a:endParaRPr sz="20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2000" spc="-5" dirty="0">
                <a:latin typeface="Calibri"/>
                <a:cs typeface="Calibri"/>
              </a:rPr>
              <a:t>C'e</a:t>
            </a:r>
            <a:r>
              <a:rPr sz="2000" spc="-30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le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000" spc="15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000" spc="-30" dirty="0">
                <a:solidFill>
                  <a:srgbClr val="FF0000"/>
                </a:solidFill>
                <a:latin typeface="Calibri"/>
                <a:cs typeface="Calibri"/>
              </a:rPr>
              <a:t>v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eur</a:t>
            </a:r>
            <a:r>
              <a:rPr sz="2000" spc="-4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qu</a:t>
            </a:r>
            <a:r>
              <a:rPr sz="2000" dirty="0">
                <a:latin typeface="Calibri"/>
                <a:cs typeface="Calibri"/>
              </a:rPr>
              <a:t>i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c</a:t>
            </a:r>
            <a:r>
              <a:rPr sz="2000" spc="-25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ée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la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pa</a:t>
            </a:r>
            <a:r>
              <a:rPr sz="2000" spc="-10" dirty="0">
                <a:latin typeface="Calibri"/>
                <a:cs typeface="Calibri"/>
              </a:rPr>
              <a:t>g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H</a:t>
            </a:r>
            <a:r>
              <a:rPr sz="2000" spc="-1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ML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l'e</a:t>
            </a:r>
            <a:r>
              <a:rPr sz="2000" spc="-40" dirty="0">
                <a:latin typeface="Calibri"/>
                <a:cs typeface="Calibri"/>
              </a:rPr>
              <a:t>n</a:t>
            </a:r>
            <a:r>
              <a:rPr sz="2000" spc="-30" dirty="0">
                <a:latin typeface="Calibri"/>
                <a:cs typeface="Calibri"/>
              </a:rPr>
              <a:t>v</a:t>
            </a:r>
            <a:r>
              <a:rPr sz="2000" spc="-5" dirty="0">
                <a:latin typeface="Calibri"/>
                <a:cs typeface="Calibri"/>
              </a:rPr>
              <a:t>oi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au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cl</a:t>
            </a:r>
            <a:r>
              <a:rPr sz="2000" spc="-10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25" dirty="0">
                <a:latin typeface="Calibri"/>
                <a:cs typeface="Calibri"/>
              </a:rPr>
              <a:t>n</a:t>
            </a:r>
            <a:r>
              <a:rPr sz="2000" spc="5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8"/>
              </a:spcBef>
            </a:pPr>
            <a:endParaRPr sz="29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2000" spc="30" dirty="0">
                <a:latin typeface="Calibri"/>
                <a:cs typeface="Calibri"/>
              </a:rPr>
              <a:t>OŶ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5" dirty="0">
                <a:latin typeface="Calibri"/>
                <a:cs typeface="Calibri"/>
              </a:rPr>
              <a:t>d</a:t>
            </a:r>
            <a:r>
              <a:rPr sz="2000" spc="-110" dirty="0">
                <a:latin typeface="Calibri"/>
                <a:cs typeface="Calibri"/>
              </a:rPr>
              <a:t>oŶĐ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ďeso</a:t>
            </a:r>
            <a:r>
              <a:rPr sz="2000" spc="-15" dirty="0">
                <a:latin typeface="Calibri"/>
                <a:cs typeface="Calibri"/>
              </a:rPr>
              <a:t>i</a:t>
            </a:r>
            <a:r>
              <a:rPr sz="2000" spc="75" dirty="0">
                <a:latin typeface="Calibri"/>
                <a:cs typeface="Calibri"/>
              </a:rPr>
              <a:t>Ŷ</a:t>
            </a:r>
            <a:r>
              <a:rPr sz="2000" dirty="0">
                <a:latin typeface="Calibri"/>
                <a:cs typeface="Calibri"/>
              </a:rPr>
              <a:t> d</a:t>
            </a:r>
            <a:r>
              <a:rPr sz="2000" spc="-50" dirty="0">
                <a:latin typeface="Calibri"/>
                <a:cs typeface="Calibri"/>
              </a:rPr>
              <a:t>’</a:t>
            </a:r>
            <a:r>
              <a:rPr sz="2000" spc="40" dirty="0">
                <a:latin typeface="Calibri"/>
                <a:cs typeface="Calibri"/>
              </a:rPr>
              <a:t>uŶ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se</a:t>
            </a:r>
            <a:r>
              <a:rPr sz="2000" spc="10" dirty="0">
                <a:latin typeface="Calibri"/>
                <a:cs typeface="Calibri"/>
              </a:rPr>
              <a:t>r</a:t>
            </a:r>
            <a:r>
              <a:rPr sz="2000" spc="-30" dirty="0">
                <a:latin typeface="Calibri"/>
                <a:cs typeface="Calibri"/>
              </a:rPr>
              <a:t>v</a:t>
            </a:r>
            <a:r>
              <a:rPr sz="2000" dirty="0">
                <a:latin typeface="Calibri"/>
                <a:cs typeface="Calibri"/>
              </a:rPr>
              <a:t>eur…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(qu</a:t>
            </a:r>
            <a:r>
              <a:rPr sz="1800" dirty="0">
                <a:latin typeface="Calibri"/>
                <a:cs typeface="Calibri"/>
              </a:rPr>
              <a:t>i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Calibri"/>
                <a:cs typeface="Calibri"/>
              </a:rPr>
              <a:t>p</a:t>
            </a:r>
            <a:r>
              <a:rPr sz="1800" spc="-5" dirty="0">
                <a:latin typeface="Calibri"/>
                <a:cs typeface="Calibri"/>
              </a:rPr>
              <a:t>eu</a:t>
            </a:r>
            <a:r>
              <a:rPr sz="1800" dirty="0">
                <a:latin typeface="Calibri"/>
                <a:cs typeface="Calibri"/>
              </a:rPr>
              <a:t>t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Calibri"/>
                <a:cs typeface="Calibri"/>
              </a:rPr>
              <a:t>ê</a:t>
            </a:r>
            <a:r>
              <a:rPr sz="1800" spc="-10" dirty="0">
                <a:latin typeface="Calibri"/>
                <a:cs typeface="Calibri"/>
              </a:rPr>
              <a:t>t</a:t>
            </a:r>
            <a:r>
              <a:rPr sz="1800" spc="-40" dirty="0">
                <a:latin typeface="Calibri"/>
                <a:cs typeface="Calibri"/>
              </a:rPr>
              <a:t>r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la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Calibri"/>
                <a:cs typeface="Calibri"/>
              </a:rPr>
              <a:t>mê</a:t>
            </a:r>
            <a:r>
              <a:rPr sz="1800" spc="-10" dirty="0">
                <a:latin typeface="Calibri"/>
                <a:cs typeface="Calibri"/>
              </a:rPr>
              <a:t>me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Calibri"/>
                <a:cs typeface="Calibri"/>
              </a:rPr>
              <a:t>m</a:t>
            </a:r>
            <a:r>
              <a:rPr sz="1800" dirty="0">
                <a:latin typeface="Calibri"/>
                <a:cs typeface="Calibri"/>
              </a:rPr>
              <a:t>ach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spc="-15" dirty="0">
                <a:latin typeface="Calibri"/>
                <a:cs typeface="Calibri"/>
              </a:rPr>
              <a:t>n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alibri"/>
                <a:cs typeface="Calibri"/>
              </a:rPr>
              <a:t>q</a:t>
            </a:r>
            <a:r>
              <a:rPr sz="1800" dirty="0">
                <a:latin typeface="Calibri"/>
                <a:cs typeface="Calibri"/>
              </a:rPr>
              <a:t>u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alibri"/>
                <a:cs typeface="Calibri"/>
              </a:rPr>
              <a:t>l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Calibri"/>
                <a:cs typeface="Calibri"/>
              </a:rPr>
              <a:t>c</a:t>
            </a:r>
            <a:r>
              <a:rPr sz="1800" spc="-5" dirty="0">
                <a:latin typeface="Calibri"/>
                <a:cs typeface="Calibri"/>
              </a:rPr>
              <a:t>li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spc="-20" dirty="0">
                <a:latin typeface="Calibri"/>
                <a:cs typeface="Calibri"/>
              </a:rPr>
              <a:t>n</a:t>
            </a:r>
            <a:r>
              <a:rPr sz="1800" dirty="0">
                <a:latin typeface="Calibri"/>
                <a:cs typeface="Calibri"/>
              </a:rPr>
              <a:t>t)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7"/>
              </a:spcBef>
              <a:buFont typeface="Arial"/>
              <a:buChar char="•"/>
            </a:pPr>
            <a:endParaRPr sz="29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2000" spc="-5" dirty="0">
                <a:latin typeface="Calibri"/>
                <a:cs typeface="Calibri"/>
              </a:rPr>
              <a:t>S</a:t>
            </a:r>
            <a:r>
              <a:rPr sz="2000" spc="5" dirty="0">
                <a:latin typeface="Calibri"/>
                <a:cs typeface="Calibri"/>
              </a:rPr>
              <a:t>u</a:t>
            </a:r>
            <a:r>
              <a:rPr sz="2000" dirty="0">
                <a:latin typeface="Calibri"/>
                <a:cs typeface="Calibri"/>
              </a:rPr>
              <a:t>r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Lin</a:t>
            </a:r>
            <a:r>
              <a:rPr sz="2000" spc="5" dirty="0">
                <a:latin typeface="Calibri"/>
                <a:cs typeface="Calibri"/>
              </a:rPr>
              <a:t>u</a:t>
            </a:r>
            <a:r>
              <a:rPr sz="2000" dirty="0">
                <a:latin typeface="Calibri"/>
                <a:cs typeface="Calibri"/>
              </a:rPr>
              <a:t>x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Calibri"/>
                <a:cs typeface="Calibri"/>
              </a:rPr>
              <a:t>(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LAM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P</a:t>
            </a:r>
            <a:r>
              <a:rPr sz="2000" spc="-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po</a:t>
            </a:r>
            <a:r>
              <a:rPr sz="2000" spc="5" dirty="0">
                <a:latin typeface="Calibri"/>
                <a:cs typeface="Calibri"/>
              </a:rPr>
              <a:t>u</a:t>
            </a:r>
            <a:r>
              <a:rPr sz="2000" dirty="0">
                <a:latin typeface="Calibri"/>
                <a:cs typeface="Calibri"/>
              </a:rPr>
              <a:t>r</a:t>
            </a:r>
            <a:r>
              <a:rPr sz="2000" spc="-7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Lin</a:t>
            </a:r>
            <a:r>
              <a:rPr sz="2000" spc="5" dirty="0">
                <a:latin typeface="Calibri"/>
                <a:cs typeface="Calibri"/>
              </a:rPr>
              <a:t>u</a:t>
            </a:r>
            <a:r>
              <a:rPr sz="2000" dirty="0">
                <a:latin typeface="Calibri"/>
                <a:cs typeface="Calibri"/>
              </a:rPr>
              <a:t>x</a:t>
            </a:r>
            <a:r>
              <a:rPr sz="2000" spc="-5" dirty="0">
                <a:latin typeface="Calibri"/>
                <a:cs typeface="Calibri"/>
              </a:rPr>
              <a:t>-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5" dirty="0">
                <a:latin typeface="Calibri"/>
                <a:cs typeface="Calibri"/>
              </a:rPr>
              <a:t>p</a:t>
            </a:r>
            <a:r>
              <a:rPr sz="2000" dirty="0">
                <a:latin typeface="Calibri"/>
                <a:cs typeface="Calibri"/>
              </a:rPr>
              <a:t>ac</a:t>
            </a:r>
            <a:r>
              <a:rPr sz="2000" spc="5" dirty="0">
                <a:latin typeface="Calibri"/>
                <a:cs typeface="Calibri"/>
              </a:rPr>
              <a:t>h</a:t>
            </a:r>
            <a:r>
              <a:rPr sz="2000" dirty="0">
                <a:latin typeface="Calibri"/>
                <a:cs typeface="Calibri"/>
              </a:rPr>
              <a:t>e-My</a:t>
            </a:r>
            <a:r>
              <a:rPr sz="2000" spc="-5" dirty="0">
                <a:latin typeface="Calibri"/>
                <a:cs typeface="Calibri"/>
              </a:rPr>
              <a:t>SQ</a:t>
            </a:r>
            <a:r>
              <a:rPr sz="2000" dirty="0">
                <a:latin typeface="Calibri"/>
                <a:cs typeface="Calibri"/>
              </a:rPr>
              <a:t>L</a:t>
            </a:r>
            <a:r>
              <a:rPr sz="2000" spc="-5" dirty="0">
                <a:latin typeface="Calibri"/>
                <a:cs typeface="Calibri"/>
              </a:rPr>
              <a:t>-</a:t>
            </a:r>
            <a:r>
              <a:rPr sz="2000" dirty="0">
                <a:latin typeface="Calibri"/>
                <a:cs typeface="Calibri"/>
              </a:rPr>
              <a:t>PH</a:t>
            </a:r>
            <a:r>
              <a:rPr sz="2000" spc="-10" dirty="0">
                <a:latin typeface="Calibri"/>
                <a:cs typeface="Calibri"/>
              </a:rPr>
              <a:t>P</a:t>
            </a:r>
            <a:r>
              <a:rPr sz="2000" dirty="0">
                <a:latin typeface="Calibri"/>
                <a:cs typeface="Calibri"/>
              </a:rPr>
              <a:t>)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:</a:t>
            </a:r>
            <a:endParaRPr sz="2000">
              <a:latin typeface="Calibri"/>
              <a:cs typeface="Calibri"/>
            </a:endParaRPr>
          </a:p>
          <a:p>
            <a:pPr marL="756285" lvl="1" indent="-342900">
              <a:lnSpc>
                <a:spcPct val="100000"/>
              </a:lnSpc>
              <a:spcBef>
                <a:spcPts val="439"/>
              </a:spcBef>
              <a:buFont typeface="Arial"/>
              <a:buChar char="•"/>
              <a:tabLst>
                <a:tab pos="756920" algn="l"/>
              </a:tabLst>
            </a:pPr>
            <a:r>
              <a:rPr sz="1800" spc="-15" dirty="0">
                <a:latin typeface="Calibri"/>
                <a:cs typeface="Calibri"/>
              </a:rPr>
              <a:t>Un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Calibri"/>
                <a:cs typeface="Calibri"/>
              </a:rPr>
              <a:t>s</a:t>
            </a:r>
            <a:r>
              <a:rPr sz="1800" spc="-5" dirty="0">
                <a:latin typeface="Calibri"/>
                <a:cs typeface="Calibri"/>
              </a:rPr>
              <a:t>er</a:t>
            </a:r>
            <a:r>
              <a:rPr sz="1800" spc="-20" dirty="0">
                <a:latin typeface="Calibri"/>
                <a:cs typeface="Calibri"/>
              </a:rPr>
              <a:t>v</a:t>
            </a:r>
            <a:r>
              <a:rPr sz="1800" spc="-10" dirty="0">
                <a:latin typeface="Calibri"/>
                <a:cs typeface="Calibri"/>
              </a:rPr>
              <a:t>eur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Calibri"/>
                <a:cs typeface="Calibri"/>
              </a:rPr>
              <a:t>Apache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spc="-30" dirty="0">
                <a:latin typeface="Calibri"/>
                <a:cs typeface="Calibri"/>
              </a:rPr>
              <a:t>s</a:t>
            </a:r>
            <a:r>
              <a:rPr sz="1800" spc="-10" dirty="0">
                <a:latin typeface="Calibri"/>
                <a:cs typeface="Calibri"/>
              </a:rPr>
              <a:t>t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spc="-5" dirty="0">
                <a:latin typeface="Calibri"/>
                <a:cs typeface="Calibri"/>
              </a:rPr>
              <a:t>n</a:t>
            </a:r>
            <a:r>
              <a:rPr sz="1800" spc="-20" dirty="0">
                <a:latin typeface="Calibri"/>
                <a:cs typeface="Calibri"/>
              </a:rPr>
              <a:t>s</a:t>
            </a:r>
            <a:r>
              <a:rPr sz="1800" spc="-4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al</a:t>
            </a:r>
            <a:r>
              <a:rPr sz="1800" spc="-10" dirty="0">
                <a:latin typeface="Calibri"/>
                <a:cs typeface="Calibri"/>
              </a:rPr>
              <a:t>lé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alibri"/>
                <a:cs typeface="Calibri"/>
              </a:rPr>
              <a:t>da</a:t>
            </a:r>
            <a:r>
              <a:rPr sz="1800" spc="5" dirty="0">
                <a:latin typeface="Calibri"/>
                <a:cs typeface="Calibri"/>
              </a:rPr>
              <a:t>n</a:t>
            </a:r>
            <a:r>
              <a:rPr sz="1800" dirty="0">
                <a:latin typeface="Calibri"/>
                <a:cs typeface="Calibri"/>
              </a:rPr>
              <a:t>s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alibri"/>
                <a:cs typeface="Calibri"/>
              </a:rPr>
              <a:t>l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alibri"/>
                <a:cs typeface="Calibri"/>
              </a:rPr>
              <a:t>d</a:t>
            </a:r>
            <a:r>
              <a:rPr sz="1800" dirty="0">
                <a:latin typeface="Calibri"/>
                <a:cs typeface="Calibri"/>
              </a:rPr>
              <a:t>i</a:t>
            </a:r>
            <a:r>
              <a:rPr sz="1800" spc="-25" dirty="0">
                <a:latin typeface="Calibri"/>
                <a:cs typeface="Calibri"/>
              </a:rPr>
              <a:t>s</a:t>
            </a:r>
            <a:r>
              <a:rPr sz="1800" spc="-10" dirty="0">
                <a:latin typeface="Calibri"/>
                <a:cs typeface="Calibri"/>
              </a:rPr>
              <a:t>t</a:t>
            </a:r>
            <a:r>
              <a:rPr sz="1800" spc="-20" dirty="0">
                <a:latin typeface="Calibri"/>
                <a:cs typeface="Calibri"/>
              </a:rPr>
              <a:t>r</a:t>
            </a:r>
            <a:r>
              <a:rPr sz="1800" spc="-5" dirty="0">
                <a:latin typeface="Calibri"/>
                <a:cs typeface="Calibri"/>
              </a:rPr>
              <a:t>ib</a:t>
            </a:r>
            <a:r>
              <a:rPr sz="1800" dirty="0">
                <a:latin typeface="Calibri"/>
                <a:cs typeface="Calibri"/>
              </a:rPr>
              <a:t>ut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dirty="0">
                <a:latin typeface="Calibri"/>
                <a:cs typeface="Calibri"/>
              </a:rPr>
              <a:t>n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alibri"/>
                <a:cs typeface="Calibri"/>
              </a:rPr>
              <a:t>pa</a:t>
            </a:r>
            <a:r>
              <a:rPr sz="1800" dirty="0">
                <a:latin typeface="Calibri"/>
                <a:cs typeface="Calibri"/>
              </a:rPr>
              <a:t>r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alibri"/>
                <a:cs typeface="Calibri"/>
              </a:rPr>
              <a:t>dé</a:t>
            </a:r>
            <a:r>
              <a:rPr sz="1800" spc="-35" dirty="0">
                <a:latin typeface="Calibri"/>
                <a:cs typeface="Calibri"/>
              </a:rPr>
              <a:t>f</a:t>
            </a:r>
            <a:r>
              <a:rPr sz="1800" dirty="0">
                <a:latin typeface="Calibri"/>
                <a:cs typeface="Calibri"/>
              </a:rPr>
              <a:t>aut</a:t>
            </a:r>
            <a:endParaRPr sz="1800">
              <a:latin typeface="Calibri"/>
              <a:cs typeface="Calibri"/>
            </a:endParaRPr>
          </a:p>
          <a:p>
            <a:pPr marL="1213485" lvl="2" indent="-342900">
              <a:lnSpc>
                <a:spcPct val="100000"/>
              </a:lnSpc>
              <a:spcBef>
                <a:spcPts val="380"/>
              </a:spcBef>
              <a:buFont typeface="Arial"/>
              <a:buChar char="–"/>
              <a:tabLst>
                <a:tab pos="1214120" algn="l"/>
              </a:tabLst>
            </a:pPr>
            <a:r>
              <a:rPr sz="1600" spc="-15" dirty="0">
                <a:latin typeface="Calibri"/>
                <a:cs typeface="Calibri"/>
              </a:rPr>
              <a:t>E</a:t>
            </a:r>
            <a:r>
              <a:rPr sz="1600" spc="-10" dirty="0">
                <a:latin typeface="Calibri"/>
                <a:cs typeface="Calibri"/>
              </a:rPr>
              <a:t>x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Calibri"/>
                <a:cs typeface="Calibri"/>
              </a:rPr>
              <a:t>: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1F487C"/>
                </a:solidFill>
                <a:latin typeface="Courier New"/>
                <a:cs typeface="Courier New"/>
              </a:rPr>
              <a:t>/var/www/fr/acc</a:t>
            </a:r>
            <a:r>
              <a:rPr sz="1400" spc="-15" dirty="0">
                <a:solidFill>
                  <a:srgbClr val="1F487C"/>
                </a:solidFill>
                <a:latin typeface="Courier New"/>
                <a:cs typeface="Courier New"/>
              </a:rPr>
              <a:t>u</a:t>
            </a:r>
            <a:r>
              <a:rPr sz="1400" spc="-5" dirty="0">
                <a:solidFill>
                  <a:srgbClr val="1F487C"/>
                </a:solidFill>
                <a:latin typeface="Courier New"/>
                <a:cs typeface="Courier New"/>
              </a:rPr>
              <a:t>eil.</a:t>
            </a:r>
            <a:r>
              <a:rPr sz="1400" spc="-15" dirty="0">
                <a:solidFill>
                  <a:srgbClr val="1F487C"/>
                </a:solidFill>
                <a:latin typeface="Courier New"/>
                <a:cs typeface="Courier New"/>
              </a:rPr>
              <a:t>h</a:t>
            </a:r>
            <a:r>
              <a:rPr sz="1400" spc="-5" dirty="0">
                <a:solidFill>
                  <a:srgbClr val="1F487C"/>
                </a:solidFill>
                <a:latin typeface="Courier New"/>
                <a:cs typeface="Courier New"/>
              </a:rPr>
              <a:t>tm</a:t>
            </a:r>
            <a:r>
              <a:rPr sz="1400" dirty="0">
                <a:solidFill>
                  <a:srgbClr val="1F487C"/>
                </a:solidFill>
                <a:latin typeface="Courier New"/>
                <a:cs typeface="Courier New"/>
              </a:rPr>
              <a:t>l</a:t>
            </a:r>
            <a:endParaRPr sz="1400">
              <a:latin typeface="Courier New"/>
              <a:cs typeface="Courier New"/>
            </a:endParaRPr>
          </a:p>
          <a:p>
            <a:pPr lvl="2">
              <a:lnSpc>
                <a:spcPct val="100000"/>
              </a:lnSpc>
              <a:buFont typeface="Arial"/>
              <a:buChar char="–"/>
            </a:pPr>
            <a:endParaRPr sz="1700">
              <a:latin typeface="Times New Roman"/>
              <a:cs typeface="Times New Roman"/>
            </a:endParaRPr>
          </a:p>
          <a:p>
            <a:pPr marL="1213485" lvl="2" indent="-342900">
              <a:lnSpc>
                <a:spcPct val="100000"/>
              </a:lnSpc>
              <a:spcBef>
                <a:spcPts val="1025"/>
              </a:spcBef>
              <a:buFont typeface="Arial"/>
              <a:buChar char="–"/>
              <a:tabLst>
                <a:tab pos="1214120" algn="l"/>
              </a:tabLst>
            </a:pPr>
            <a:r>
              <a:rPr sz="1600" spc="-15" dirty="0">
                <a:latin typeface="Calibri"/>
                <a:cs typeface="Calibri"/>
              </a:rPr>
              <a:t>E</a:t>
            </a:r>
            <a:r>
              <a:rPr sz="1600" spc="-10" dirty="0">
                <a:latin typeface="Calibri"/>
                <a:cs typeface="Calibri"/>
              </a:rPr>
              <a:t>x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Calibri"/>
                <a:cs typeface="Calibri"/>
              </a:rPr>
              <a:t>: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1F487C"/>
                </a:solidFill>
                <a:latin typeface="Courier New"/>
                <a:cs typeface="Courier New"/>
              </a:rPr>
              <a:t>/home/xtannier/</a:t>
            </a:r>
            <a:r>
              <a:rPr sz="1400" spc="-15" dirty="0">
                <a:solidFill>
                  <a:srgbClr val="1F487C"/>
                </a:solidFill>
                <a:latin typeface="Courier New"/>
                <a:cs typeface="Courier New"/>
              </a:rPr>
              <a:t>p</a:t>
            </a:r>
            <a:r>
              <a:rPr sz="1400" spc="-5" dirty="0">
                <a:solidFill>
                  <a:srgbClr val="1F487C"/>
                </a:solidFill>
                <a:latin typeface="Courier New"/>
                <a:cs typeface="Courier New"/>
              </a:rPr>
              <a:t>ubli</a:t>
            </a:r>
            <a:r>
              <a:rPr sz="1400" spc="-15" dirty="0">
                <a:solidFill>
                  <a:srgbClr val="1F487C"/>
                </a:solidFill>
                <a:latin typeface="Courier New"/>
                <a:cs typeface="Courier New"/>
              </a:rPr>
              <a:t>c</a:t>
            </a:r>
            <a:r>
              <a:rPr sz="1400" spc="-5" dirty="0">
                <a:solidFill>
                  <a:srgbClr val="1F487C"/>
                </a:solidFill>
                <a:latin typeface="Courier New"/>
                <a:cs typeface="Courier New"/>
              </a:rPr>
              <a:t>_htm</a:t>
            </a:r>
            <a:r>
              <a:rPr sz="1400" spc="-20" dirty="0">
                <a:solidFill>
                  <a:srgbClr val="1F487C"/>
                </a:solidFill>
                <a:latin typeface="Courier New"/>
                <a:cs typeface="Courier New"/>
              </a:rPr>
              <a:t>l</a:t>
            </a:r>
            <a:r>
              <a:rPr sz="1400" spc="-5" dirty="0">
                <a:solidFill>
                  <a:srgbClr val="1F487C"/>
                </a:solidFill>
                <a:latin typeface="Courier New"/>
                <a:cs typeface="Courier New"/>
              </a:rPr>
              <a:t>/fr/</a:t>
            </a:r>
            <a:r>
              <a:rPr sz="1400" spc="-20" dirty="0">
                <a:solidFill>
                  <a:srgbClr val="1F487C"/>
                </a:solidFill>
                <a:latin typeface="Courier New"/>
                <a:cs typeface="Courier New"/>
              </a:rPr>
              <a:t>a</a:t>
            </a:r>
            <a:r>
              <a:rPr sz="1400" spc="-5" dirty="0">
                <a:solidFill>
                  <a:srgbClr val="1F487C"/>
                </a:solidFill>
                <a:latin typeface="Courier New"/>
                <a:cs typeface="Courier New"/>
              </a:rPr>
              <a:t>ccu</a:t>
            </a:r>
            <a:r>
              <a:rPr sz="1400" spc="-20" dirty="0">
                <a:solidFill>
                  <a:srgbClr val="1F487C"/>
                </a:solidFill>
                <a:latin typeface="Courier New"/>
                <a:cs typeface="Courier New"/>
              </a:rPr>
              <a:t>e</a:t>
            </a:r>
            <a:r>
              <a:rPr sz="1400" spc="-5" dirty="0">
                <a:solidFill>
                  <a:srgbClr val="1F487C"/>
                </a:solidFill>
                <a:latin typeface="Courier New"/>
                <a:cs typeface="Courier New"/>
              </a:rPr>
              <a:t>il.h</a:t>
            </a:r>
            <a:r>
              <a:rPr sz="1400" spc="-15" dirty="0">
                <a:solidFill>
                  <a:srgbClr val="1F487C"/>
                </a:solidFill>
                <a:latin typeface="Courier New"/>
                <a:cs typeface="Courier New"/>
              </a:rPr>
              <a:t>t</a:t>
            </a:r>
            <a:r>
              <a:rPr sz="1400" spc="-5" dirty="0">
                <a:solidFill>
                  <a:srgbClr val="1F487C"/>
                </a:solidFill>
                <a:latin typeface="Courier New"/>
                <a:cs typeface="Courier New"/>
              </a:rPr>
              <a:t>ml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699759" y="3617976"/>
            <a:ext cx="3409188" cy="31546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695188" y="3613404"/>
            <a:ext cx="3418840" cy="325120"/>
          </a:xfrm>
          <a:custGeom>
            <a:avLst/>
            <a:gdLst/>
            <a:ahLst/>
            <a:cxnLst/>
            <a:rect l="l" t="t" r="r" b="b"/>
            <a:pathLst>
              <a:path w="3418840" h="325120">
                <a:moveTo>
                  <a:pt x="0" y="324611"/>
                </a:moveTo>
                <a:lnTo>
                  <a:pt x="3418331" y="324611"/>
                </a:lnTo>
                <a:lnTo>
                  <a:pt x="3418331" y="0"/>
                </a:lnTo>
                <a:lnTo>
                  <a:pt x="0" y="0"/>
                </a:lnTo>
                <a:lnTo>
                  <a:pt x="0" y="324611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139188" y="5182751"/>
            <a:ext cx="3444240" cy="472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10" dirty="0">
                <a:latin typeface="Courier New"/>
                <a:cs typeface="Courier New"/>
              </a:rPr>
              <a:t>sudo</a:t>
            </a:r>
            <a:r>
              <a:rPr sz="1600" b="1" spc="-10" dirty="0">
                <a:latin typeface="Times New Roman"/>
                <a:cs typeface="Times New Roman"/>
              </a:rPr>
              <a:t> </a:t>
            </a:r>
            <a:r>
              <a:rPr sz="1600" b="1" spc="160" dirty="0">
                <a:latin typeface="Times New Roman"/>
                <a:cs typeface="Times New Roman"/>
              </a:rPr>
              <a:t> </a:t>
            </a:r>
            <a:r>
              <a:rPr sz="1600" b="1" spc="-15" dirty="0">
                <a:latin typeface="Courier New"/>
                <a:cs typeface="Courier New"/>
              </a:rPr>
              <a:t>a</a:t>
            </a:r>
            <a:r>
              <a:rPr sz="1600" b="1" spc="0" dirty="0">
                <a:latin typeface="Courier New"/>
                <a:cs typeface="Courier New"/>
              </a:rPr>
              <a:t>2</a:t>
            </a:r>
            <a:r>
              <a:rPr sz="1600" b="1" spc="-15" dirty="0">
                <a:latin typeface="Courier New"/>
                <a:cs typeface="Courier New"/>
              </a:rPr>
              <a:t>e</a:t>
            </a:r>
            <a:r>
              <a:rPr sz="1600" b="1" spc="-10" dirty="0">
                <a:latin typeface="Courier New"/>
                <a:cs typeface="Courier New"/>
              </a:rPr>
              <a:t>n</a:t>
            </a:r>
            <a:r>
              <a:rPr sz="1600" b="1" spc="-15" dirty="0">
                <a:latin typeface="Courier New"/>
                <a:cs typeface="Courier New"/>
              </a:rPr>
              <a:t>m</a:t>
            </a:r>
            <a:r>
              <a:rPr sz="1600" b="1" spc="-10" dirty="0">
                <a:latin typeface="Courier New"/>
                <a:cs typeface="Courier New"/>
              </a:rPr>
              <a:t>od</a:t>
            </a:r>
            <a:r>
              <a:rPr sz="1600" b="1" dirty="0">
                <a:latin typeface="Times New Roman"/>
                <a:cs typeface="Times New Roman"/>
              </a:rPr>
              <a:t> </a:t>
            </a:r>
            <a:r>
              <a:rPr sz="1600" b="1" spc="180" dirty="0">
                <a:latin typeface="Times New Roman"/>
                <a:cs typeface="Times New Roman"/>
              </a:rPr>
              <a:t> </a:t>
            </a:r>
            <a:r>
              <a:rPr sz="1600" b="1" spc="-15" dirty="0">
                <a:latin typeface="Courier New"/>
                <a:cs typeface="Courier New"/>
              </a:rPr>
              <a:t>u</a:t>
            </a:r>
            <a:r>
              <a:rPr sz="1600" b="1" spc="-10" dirty="0">
                <a:latin typeface="Courier New"/>
                <a:cs typeface="Courier New"/>
              </a:rPr>
              <a:t>s</a:t>
            </a:r>
            <a:r>
              <a:rPr sz="1600" b="1" spc="-15" dirty="0">
                <a:latin typeface="Courier New"/>
                <a:cs typeface="Courier New"/>
              </a:rPr>
              <a:t>e</a:t>
            </a:r>
            <a:r>
              <a:rPr sz="1600" b="1" spc="-10" dirty="0">
                <a:latin typeface="Courier New"/>
                <a:cs typeface="Courier New"/>
              </a:rPr>
              <a:t>r</a:t>
            </a:r>
            <a:r>
              <a:rPr sz="1600" b="1" spc="-15" dirty="0">
                <a:latin typeface="Courier New"/>
                <a:cs typeface="Courier New"/>
              </a:rPr>
              <a:t>d</a:t>
            </a:r>
            <a:r>
              <a:rPr sz="1600" b="1" spc="0" dirty="0">
                <a:latin typeface="Courier New"/>
                <a:cs typeface="Courier New"/>
              </a:rPr>
              <a:t>i</a:t>
            </a:r>
            <a:r>
              <a:rPr sz="1600" b="1" spc="-10" dirty="0">
                <a:latin typeface="Courier New"/>
                <a:cs typeface="Courier New"/>
              </a:rPr>
              <a:t>r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600" b="1" spc="-10" dirty="0">
                <a:latin typeface="Courier New"/>
                <a:cs typeface="Courier New"/>
              </a:rPr>
              <a:t>sudo</a:t>
            </a:r>
            <a:r>
              <a:rPr sz="1600" b="1" spc="-10" dirty="0">
                <a:latin typeface="Times New Roman"/>
                <a:cs typeface="Times New Roman"/>
              </a:rPr>
              <a:t> </a:t>
            </a:r>
            <a:r>
              <a:rPr sz="1600" b="1" spc="160" dirty="0">
                <a:latin typeface="Times New Roman"/>
                <a:cs typeface="Times New Roman"/>
              </a:rPr>
              <a:t> </a:t>
            </a:r>
            <a:r>
              <a:rPr sz="1600" b="1" spc="-15" dirty="0">
                <a:latin typeface="Courier New"/>
                <a:cs typeface="Courier New"/>
              </a:rPr>
              <a:t>s</a:t>
            </a:r>
            <a:r>
              <a:rPr sz="1600" b="1" dirty="0">
                <a:latin typeface="Courier New"/>
                <a:cs typeface="Courier New"/>
              </a:rPr>
              <a:t>e</a:t>
            </a:r>
            <a:r>
              <a:rPr sz="1600" b="1" spc="-15" dirty="0">
                <a:latin typeface="Courier New"/>
                <a:cs typeface="Courier New"/>
              </a:rPr>
              <a:t>rvic</a:t>
            </a:r>
            <a:r>
              <a:rPr sz="1600" b="1" spc="-10" dirty="0">
                <a:latin typeface="Courier New"/>
                <a:cs typeface="Courier New"/>
              </a:rPr>
              <a:t>e</a:t>
            </a:r>
            <a:r>
              <a:rPr sz="1600" b="1" dirty="0">
                <a:latin typeface="Times New Roman"/>
                <a:cs typeface="Times New Roman"/>
              </a:rPr>
              <a:t> </a:t>
            </a:r>
            <a:r>
              <a:rPr sz="1600" b="1" spc="170" dirty="0">
                <a:latin typeface="Times New Roman"/>
                <a:cs typeface="Times New Roman"/>
              </a:rPr>
              <a:t> </a:t>
            </a:r>
            <a:r>
              <a:rPr sz="1600" b="1" spc="-15" dirty="0">
                <a:latin typeface="Courier New"/>
                <a:cs typeface="Courier New"/>
              </a:rPr>
              <a:t>apa</a:t>
            </a:r>
            <a:r>
              <a:rPr sz="1600" b="1" spc="-10" dirty="0">
                <a:latin typeface="Courier New"/>
                <a:cs typeface="Courier New"/>
              </a:rPr>
              <a:t>c</a:t>
            </a:r>
            <a:r>
              <a:rPr sz="1600" b="1" spc="-15" dirty="0">
                <a:latin typeface="Courier New"/>
                <a:cs typeface="Courier New"/>
              </a:rPr>
              <a:t>h</a:t>
            </a:r>
            <a:r>
              <a:rPr sz="1600" b="1" dirty="0">
                <a:latin typeface="Courier New"/>
                <a:cs typeface="Courier New"/>
              </a:rPr>
              <a:t>e</a:t>
            </a:r>
            <a:r>
              <a:rPr sz="1600" b="1" spc="-10" dirty="0">
                <a:latin typeface="Courier New"/>
                <a:cs typeface="Courier New"/>
              </a:rPr>
              <a:t>2</a:t>
            </a:r>
            <a:r>
              <a:rPr sz="1600" b="1" dirty="0">
                <a:latin typeface="Times New Roman"/>
                <a:cs typeface="Times New Roman"/>
              </a:rPr>
              <a:t> </a:t>
            </a:r>
            <a:r>
              <a:rPr sz="1600" b="1" spc="155" dirty="0">
                <a:latin typeface="Times New Roman"/>
                <a:cs typeface="Times New Roman"/>
              </a:rPr>
              <a:t> </a:t>
            </a:r>
            <a:r>
              <a:rPr sz="1600" b="1" spc="-15" dirty="0">
                <a:latin typeface="Courier New"/>
                <a:cs typeface="Courier New"/>
              </a:rPr>
              <a:t>re</a:t>
            </a:r>
            <a:r>
              <a:rPr sz="1600" b="1" spc="0" dirty="0">
                <a:latin typeface="Courier New"/>
                <a:cs typeface="Courier New"/>
              </a:rPr>
              <a:t>s</a:t>
            </a:r>
            <a:r>
              <a:rPr sz="1600" b="1" spc="-15" dirty="0">
                <a:latin typeface="Courier New"/>
                <a:cs typeface="Courier New"/>
              </a:rPr>
              <a:t>tart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847219" y="4544035"/>
            <a:ext cx="1213485" cy="904240"/>
          </a:xfrm>
          <a:custGeom>
            <a:avLst/>
            <a:gdLst/>
            <a:ahLst/>
            <a:cxnLst/>
            <a:rect l="l" t="t" r="r" b="b"/>
            <a:pathLst>
              <a:path w="1213485" h="904239">
                <a:moveTo>
                  <a:pt x="1136772" y="827814"/>
                </a:moveTo>
                <a:lnTo>
                  <a:pt x="1136772" y="904014"/>
                </a:lnTo>
                <a:lnTo>
                  <a:pt x="1200281" y="872260"/>
                </a:lnTo>
                <a:lnTo>
                  <a:pt x="1149476" y="872260"/>
                </a:lnTo>
                <a:lnTo>
                  <a:pt x="1149476" y="859556"/>
                </a:lnTo>
                <a:lnTo>
                  <a:pt x="1200256" y="859556"/>
                </a:lnTo>
                <a:lnTo>
                  <a:pt x="1136772" y="827814"/>
                </a:lnTo>
                <a:close/>
              </a:path>
              <a:path w="1213485" h="904239">
                <a:moveTo>
                  <a:pt x="44314" y="37108"/>
                </a:moveTo>
                <a:lnTo>
                  <a:pt x="31622" y="37108"/>
                </a:lnTo>
                <a:lnTo>
                  <a:pt x="34408" y="865914"/>
                </a:lnTo>
                <a:lnTo>
                  <a:pt x="34539" y="869462"/>
                </a:lnTo>
                <a:lnTo>
                  <a:pt x="37337" y="872260"/>
                </a:lnTo>
                <a:lnTo>
                  <a:pt x="1136772" y="872260"/>
                </a:lnTo>
                <a:lnTo>
                  <a:pt x="1136772" y="865914"/>
                </a:lnTo>
                <a:lnTo>
                  <a:pt x="47112" y="865914"/>
                </a:lnTo>
                <a:lnTo>
                  <a:pt x="40766" y="859556"/>
                </a:lnTo>
                <a:lnTo>
                  <a:pt x="47091" y="859556"/>
                </a:lnTo>
                <a:lnTo>
                  <a:pt x="44442" y="74943"/>
                </a:lnTo>
                <a:lnTo>
                  <a:pt x="42237" y="74943"/>
                </a:lnTo>
                <a:lnTo>
                  <a:pt x="31747" y="74006"/>
                </a:lnTo>
                <a:lnTo>
                  <a:pt x="44439" y="74006"/>
                </a:lnTo>
                <a:lnTo>
                  <a:pt x="44314" y="37108"/>
                </a:lnTo>
                <a:close/>
              </a:path>
              <a:path w="1213485" h="904239">
                <a:moveTo>
                  <a:pt x="1200256" y="859556"/>
                </a:moveTo>
                <a:lnTo>
                  <a:pt x="1149476" y="859556"/>
                </a:lnTo>
                <a:lnTo>
                  <a:pt x="1149476" y="872260"/>
                </a:lnTo>
                <a:lnTo>
                  <a:pt x="1200281" y="872260"/>
                </a:lnTo>
                <a:lnTo>
                  <a:pt x="1212972" y="865914"/>
                </a:lnTo>
                <a:lnTo>
                  <a:pt x="1200256" y="859556"/>
                </a:lnTo>
                <a:close/>
              </a:path>
              <a:path w="1213485" h="904239">
                <a:moveTo>
                  <a:pt x="47091" y="859556"/>
                </a:moveTo>
                <a:lnTo>
                  <a:pt x="40766" y="859556"/>
                </a:lnTo>
                <a:lnTo>
                  <a:pt x="47112" y="865914"/>
                </a:lnTo>
                <a:lnTo>
                  <a:pt x="47091" y="859556"/>
                </a:lnTo>
                <a:close/>
              </a:path>
              <a:path w="1213485" h="904239">
                <a:moveTo>
                  <a:pt x="1136772" y="859556"/>
                </a:moveTo>
                <a:lnTo>
                  <a:pt x="47091" y="859556"/>
                </a:lnTo>
                <a:lnTo>
                  <a:pt x="47112" y="865914"/>
                </a:lnTo>
                <a:lnTo>
                  <a:pt x="1136772" y="865914"/>
                </a:lnTo>
                <a:lnTo>
                  <a:pt x="1136772" y="859556"/>
                </a:lnTo>
                <a:close/>
              </a:path>
              <a:path w="1213485" h="904239">
                <a:moveTo>
                  <a:pt x="44439" y="74006"/>
                </a:moveTo>
                <a:lnTo>
                  <a:pt x="31747" y="74006"/>
                </a:lnTo>
                <a:lnTo>
                  <a:pt x="42237" y="74943"/>
                </a:lnTo>
                <a:lnTo>
                  <a:pt x="44440" y="74321"/>
                </a:lnTo>
                <a:lnTo>
                  <a:pt x="44439" y="74006"/>
                </a:lnTo>
                <a:close/>
              </a:path>
              <a:path w="1213485" h="904239">
                <a:moveTo>
                  <a:pt x="44440" y="74321"/>
                </a:moveTo>
                <a:lnTo>
                  <a:pt x="42237" y="74943"/>
                </a:lnTo>
                <a:lnTo>
                  <a:pt x="44442" y="74943"/>
                </a:lnTo>
                <a:lnTo>
                  <a:pt x="44440" y="74321"/>
                </a:lnTo>
                <a:close/>
              </a:path>
              <a:path w="1213485" h="904239">
                <a:moveTo>
                  <a:pt x="73883" y="37108"/>
                </a:moveTo>
                <a:lnTo>
                  <a:pt x="44314" y="37108"/>
                </a:lnTo>
                <a:lnTo>
                  <a:pt x="44440" y="74321"/>
                </a:lnTo>
                <a:lnTo>
                  <a:pt x="53682" y="71714"/>
                </a:lnTo>
                <a:lnTo>
                  <a:pt x="63198" y="64852"/>
                </a:lnTo>
                <a:lnTo>
                  <a:pt x="70150" y="54539"/>
                </a:lnTo>
                <a:lnTo>
                  <a:pt x="73902" y="40956"/>
                </a:lnTo>
                <a:lnTo>
                  <a:pt x="73883" y="37108"/>
                </a:lnTo>
                <a:close/>
              </a:path>
              <a:path w="1213485" h="904239">
                <a:moveTo>
                  <a:pt x="29389" y="0"/>
                </a:moveTo>
                <a:lnTo>
                  <a:pt x="16952" y="5302"/>
                </a:lnTo>
                <a:lnTo>
                  <a:pt x="7346" y="14377"/>
                </a:lnTo>
                <a:lnTo>
                  <a:pt x="1414" y="26239"/>
                </a:lnTo>
                <a:lnTo>
                  <a:pt x="0" y="39906"/>
                </a:lnTo>
                <a:lnTo>
                  <a:pt x="1130" y="46790"/>
                </a:lnTo>
                <a:lnTo>
                  <a:pt x="6675" y="58798"/>
                </a:lnTo>
                <a:lnTo>
                  <a:pt x="15927" y="68028"/>
                </a:lnTo>
                <a:lnTo>
                  <a:pt x="28057" y="73676"/>
                </a:lnTo>
                <a:lnTo>
                  <a:pt x="31747" y="74006"/>
                </a:lnTo>
                <a:lnTo>
                  <a:pt x="31622" y="37108"/>
                </a:lnTo>
                <a:lnTo>
                  <a:pt x="73883" y="37108"/>
                </a:lnTo>
                <a:lnTo>
                  <a:pt x="73821" y="24287"/>
                </a:lnTo>
                <a:lnTo>
                  <a:pt x="67594" y="13536"/>
                </a:lnTo>
                <a:lnTo>
                  <a:pt x="57813" y="5436"/>
                </a:lnTo>
                <a:lnTo>
                  <a:pt x="44927" y="690"/>
                </a:lnTo>
                <a:lnTo>
                  <a:pt x="2938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803274" y="5234811"/>
            <a:ext cx="1170940" cy="417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33655" algn="ctr">
              <a:lnSpc>
                <a:spcPct val="100000"/>
              </a:lnSpc>
            </a:pPr>
            <a:r>
              <a:rPr sz="1400" dirty="0">
                <a:latin typeface="Calibri"/>
                <a:cs typeface="Calibri"/>
              </a:rPr>
              <a:t>À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Calibri"/>
                <a:cs typeface="Calibri"/>
              </a:rPr>
              <a:t>c</a:t>
            </a:r>
            <a:r>
              <a:rPr sz="1400" spc="-5" dirty="0">
                <a:latin typeface="Calibri"/>
                <a:cs typeface="Calibri"/>
              </a:rPr>
              <a:t>on</a:t>
            </a:r>
            <a:r>
              <a:rPr sz="1400" spc="-10" dirty="0">
                <a:latin typeface="Calibri"/>
                <a:cs typeface="Calibri"/>
              </a:rPr>
              <a:t>d</a:t>
            </a:r>
            <a:r>
              <a:rPr sz="1400" dirty="0">
                <a:latin typeface="Calibri"/>
                <a:cs typeface="Calibri"/>
              </a:rPr>
              <a:t>iti</a:t>
            </a:r>
            <a:r>
              <a:rPr sz="1400" spc="-5" dirty="0">
                <a:latin typeface="Calibri"/>
                <a:cs typeface="Calibri"/>
              </a:rPr>
              <a:t>on</a:t>
            </a:r>
            <a:endParaRPr sz="14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1400" spc="-10" dirty="0">
                <a:latin typeface="Calibri"/>
                <a:cs typeface="Calibri"/>
              </a:rPr>
              <a:t>d</a:t>
            </a:r>
            <a:r>
              <a:rPr sz="1400" spc="-100" dirty="0">
                <a:latin typeface="Calibri"/>
                <a:cs typeface="Calibri"/>
              </a:rPr>
              <a:t>’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-10" dirty="0">
                <a:latin typeface="Calibri"/>
                <a:cs typeface="Calibri"/>
              </a:rPr>
              <a:t>u</a:t>
            </a:r>
            <a:r>
              <a:rPr sz="1400" spc="-15" dirty="0">
                <a:latin typeface="Calibri"/>
                <a:cs typeface="Calibri"/>
              </a:rPr>
              <a:t>t</a:t>
            </a:r>
            <a:r>
              <a:rPr sz="1400" dirty="0">
                <a:latin typeface="Calibri"/>
                <a:cs typeface="Calibri"/>
              </a:rPr>
              <a:t>oriser </a:t>
            </a:r>
            <a:r>
              <a:rPr sz="1400" spc="-30" dirty="0">
                <a:latin typeface="Calibri"/>
                <a:cs typeface="Calibri"/>
              </a:rPr>
              <a:t>a</a:t>
            </a:r>
            <a:r>
              <a:rPr sz="1400" spc="-15" dirty="0">
                <a:latin typeface="Calibri"/>
                <a:cs typeface="Calibri"/>
              </a:rPr>
              <a:t>v</a:t>
            </a:r>
            <a:r>
              <a:rPr sz="1400" spc="-145" dirty="0">
                <a:latin typeface="Calibri"/>
                <a:cs typeface="Calibri"/>
              </a:rPr>
              <a:t>eĐ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390808" y="3738372"/>
            <a:ext cx="1309370" cy="76200"/>
          </a:xfrm>
          <a:custGeom>
            <a:avLst/>
            <a:gdLst/>
            <a:ahLst/>
            <a:cxnLst/>
            <a:rect l="l" t="t" r="r" b="b"/>
            <a:pathLst>
              <a:path w="1309370" h="76200">
                <a:moveTo>
                  <a:pt x="31615" y="522"/>
                </a:moveTo>
                <a:lnTo>
                  <a:pt x="19032" y="5116"/>
                </a:lnTo>
                <a:lnTo>
                  <a:pt x="8977" y="13930"/>
                </a:lnTo>
                <a:lnTo>
                  <a:pt x="2336" y="26328"/>
                </a:lnTo>
                <a:lnTo>
                  <a:pt x="0" y="41676"/>
                </a:lnTo>
                <a:lnTo>
                  <a:pt x="3887" y="55257"/>
                </a:lnTo>
                <a:lnTo>
                  <a:pt x="12183" y="66215"/>
                </a:lnTo>
                <a:lnTo>
                  <a:pt x="23871" y="73534"/>
                </a:lnTo>
                <a:lnTo>
                  <a:pt x="37935" y="76199"/>
                </a:lnTo>
                <a:lnTo>
                  <a:pt x="47884" y="74858"/>
                </a:lnTo>
                <a:lnTo>
                  <a:pt x="59089" y="69353"/>
                </a:lnTo>
                <a:lnTo>
                  <a:pt x="67867" y="59826"/>
                </a:lnTo>
                <a:lnTo>
                  <a:pt x="73456" y="46524"/>
                </a:lnTo>
                <a:lnTo>
                  <a:pt x="73659" y="44439"/>
                </a:lnTo>
                <a:lnTo>
                  <a:pt x="37935" y="44439"/>
                </a:lnTo>
                <a:lnTo>
                  <a:pt x="37935" y="31760"/>
                </a:lnTo>
                <a:lnTo>
                  <a:pt x="74894" y="31760"/>
                </a:lnTo>
                <a:lnTo>
                  <a:pt x="75095" y="29696"/>
                </a:lnTo>
                <a:lnTo>
                  <a:pt x="69976" y="17894"/>
                </a:lnTo>
                <a:lnTo>
                  <a:pt x="60758" y="8558"/>
                </a:lnTo>
                <a:lnTo>
                  <a:pt x="47838" y="2497"/>
                </a:lnTo>
                <a:lnTo>
                  <a:pt x="31615" y="522"/>
                </a:lnTo>
                <a:close/>
              </a:path>
              <a:path w="1309370" h="76200">
                <a:moveTo>
                  <a:pt x="1232995" y="0"/>
                </a:moveTo>
                <a:lnTo>
                  <a:pt x="1232995" y="76199"/>
                </a:lnTo>
                <a:lnTo>
                  <a:pt x="1296515" y="44439"/>
                </a:lnTo>
                <a:lnTo>
                  <a:pt x="1245705" y="44439"/>
                </a:lnTo>
                <a:lnTo>
                  <a:pt x="1245705" y="31760"/>
                </a:lnTo>
                <a:lnTo>
                  <a:pt x="1296515" y="31760"/>
                </a:lnTo>
                <a:lnTo>
                  <a:pt x="1232995" y="0"/>
                </a:lnTo>
                <a:close/>
              </a:path>
              <a:path w="1309370" h="76200">
                <a:moveTo>
                  <a:pt x="74894" y="31760"/>
                </a:moveTo>
                <a:lnTo>
                  <a:pt x="37935" y="31760"/>
                </a:lnTo>
                <a:lnTo>
                  <a:pt x="37935" y="44439"/>
                </a:lnTo>
                <a:lnTo>
                  <a:pt x="73659" y="44439"/>
                </a:lnTo>
                <a:lnTo>
                  <a:pt x="74894" y="31760"/>
                </a:lnTo>
                <a:close/>
              </a:path>
              <a:path w="1309370" h="76200">
                <a:moveTo>
                  <a:pt x="1232995" y="31760"/>
                </a:moveTo>
                <a:lnTo>
                  <a:pt x="74894" y="31760"/>
                </a:lnTo>
                <a:lnTo>
                  <a:pt x="73659" y="44439"/>
                </a:lnTo>
                <a:lnTo>
                  <a:pt x="1232995" y="44439"/>
                </a:lnTo>
                <a:lnTo>
                  <a:pt x="1232995" y="31760"/>
                </a:lnTo>
                <a:close/>
              </a:path>
              <a:path w="1309370" h="76200">
                <a:moveTo>
                  <a:pt x="1296515" y="31760"/>
                </a:moveTo>
                <a:lnTo>
                  <a:pt x="1245705" y="31760"/>
                </a:lnTo>
                <a:lnTo>
                  <a:pt x="1245705" y="44439"/>
                </a:lnTo>
                <a:lnTo>
                  <a:pt x="1296515" y="44439"/>
                </a:lnTo>
                <a:lnTo>
                  <a:pt x="1309195" y="38099"/>
                </a:lnTo>
                <a:lnTo>
                  <a:pt x="1296515" y="317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102607" y="4563063"/>
            <a:ext cx="968375" cy="213995"/>
          </a:xfrm>
          <a:custGeom>
            <a:avLst/>
            <a:gdLst/>
            <a:ahLst/>
            <a:cxnLst/>
            <a:rect l="l" t="t" r="r" b="b"/>
            <a:pathLst>
              <a:path w="968375" h="213995">
                <a:moveTo>
                  <a:pt x="891783" y="137202"/>
                </a:moveTo>
                <a:lnTo>
                  <a:pt x="891783" y="213402"/>
                </a:lnTo>
                <a:lnTo>
                  <a:pt x="955267" y="181660"/>
                </a:lnTo>
                <a:lnTo>
                  <a:pt x="904493" y="181660"/>
                </a:lnTo>
                <a:lnTo>
                  <a:pt x="904493" y="168956"/>
                </a:lnTo>
                <a:lnTo>
                  <a:pt x="955291" y="168956"/>
                </a:lnTo>
                <a:lnTo>
                  <a:pt x="891783" y="137202"/>
                </a:lnTo>
                <a:close/>
              </a:path>
              <a:path w="968375" h="213995">
                <a:moveTo>
                  <a:pt x="31823" y="73573"/>
                </a:moveTo>
                <a:lnTo>
                  <a:pt x="31992" y="168956"/>
                </a:lnTo>
                <a:lnTo>
                  <a:pt x="32003" y="178862"/>
                </a:lnTo>
                <a:lnTo>
                  <a:pt x="34930" y="181660"/>
                </a:lnTo>
                <a:lnTo>
                  <a:pt x="891783" y="181660"/>
                </a:lnTo>
                <a:lnTo>
                  <a:pt x="891783" y="175302"/>
                </a:lnTo>
                <a:lnTo>
                  <a:pt x="44714" y="175302"/>
                </a:lnTo>
                <a:lnTo>
                  <a:pt x="38343" y="168956"/>
                </a:lnTo>
                <a:lnTo>
                  <a:pt x="44701" y="168956"/>
                </a:lnTo>
                <a:lnTo>
                  <a:pt x="44513" y="74657"/>
                </a:lnTo>
                <a:lnTo>
                  <a:pt x="31823" y="73573"/>
                </a:lnTo>
                <a:close/>
              </a:path>
              <a:path w="968375" h="213995">
                <a:moveTo>
                  <a:pt x="955291" y="168956"/>
                </a:moveTo>
                <a:lnTo>
                  <a:pt x="904493" y="168956"/>
                </a:lnTo>
                <a:lnTo>
                  <a:pt x="904493" y="181660"/>
                </a:lnTo>
                <a:lnTo>
                  <a:pt x="955267" y="181660"/>
                </a:lnTo>
                <a:lnTo>
                  <a:pt x="967983" y="175302"/>
                </a:lnTo>
                <a:lnTo>
                  <a:pt x="955291" y="168956"/>
                </a:lnTo>
                <a:close/>
              </a:path>
              <a:path w="968375" h="213995">
                <a:moveTo>
                  <a:pt x="44701" y="168956"/>
                </a:moveTo>
                <a:lnTo>
                  <a:pt x="38343" y="168956"/>
                </a:lnTo>
                <a:lnTo>
                  <a:pt x="44714" y="175302"/>
                </a:lnTo>
                <a:lnTo>
                  <a:pt x="44701" y="168956"/>
                </a:lnTo>
                <a:close/>
              </a:path>
              <a:path w="968375" h="213995">
                <a:moveTo>
                  <a:pt x="891783" y="168956"/>
                </a:moveTo>
                <a:lnTo>
                  <a:pt x="44701" y="168956"/>
                </a:lnTo>
                <a:lnTo>
                  <a:pt x="44714" y="175302"/>
                </a:lnTo>
                <a:lnTo>
                  <a:pt x="891783" y="175302"/>
                </a:lnTo>
                <a:lnTo>
                  <a:pt x="891783" y="168956"/>
                </a:lnTo>
                <a:close/>
              </a:path>
              <a:path w="968375" h="213995">
                <a:moveTo>
                  <a:pt x="74805" y="37892"/>
                </a:moveTo>
                <a:lnTo>
                  <a:pt x="44439" y="37892"/>
                </a:lnTo>
                <a:lnTo>
                  <a:pt x="44513" y="74657"/>
                </a:lnTo>
                <a:lnTo>
                  <a:pt x="47175" y="74884"/>
                </a:lnTo>
                <a:lnTo>
                  <a:pt x="58777" y="69566"/>
                </a:lnTo>
                <a:lnTo>
                  <a:pt x="67903" y="60211"/>
                </a:lnTo>
                <a:lnTo>
                  <a:pt x="73765" y="47219"/>
                </a:lnTo>
                <a:lnTo>
                  <a:pt x="74805" y="37892"/>
                </a:lnTo>
                <a:close/>
              </a:path>
              <a:path w="968375" h="213995">
                <a:moveTo>
                  <a:pt x="44439" y="37892"/>
                </a:moveTo>
                <a:lnTo>
                  <a:pt x="31760" y="37892"/>
                </a:lnTo>
                <a:lnTo>
                  <a:pt x="31823" y="73573"/>
                </a:lnTo>
                <a:lnTo>
                  <a:pt x="44513" y="74657"/>
                </a:lnTo>
                <a:lnTo>
                  <a:pt x="44439" y="37892"/>
                </a:lnTo>
                <a:close/>
              </a:path>
              <a:path w="968375" h="213995">
                <a:moveTo>
                  <a:pt x="34090" y="0"/>
                </a:moveTo>
                <a:lnTo>
                  <a:pt x="20605" y="4042"/>
                </a:lnTo>
                <a:lnTo>
                  <a:pt x="9764" y="12443"/>
                </a:lnTo>
                <a:lnTo>
                  <a:pt x="2564" y="24158"/>
                </a:lnTo>
                <a:lnTo>
                  <a:pt x="0" y="38142"/>
                </a:lnTo>
                <a:lnTo>
                  <a:pt x="1561" y="48577"/>
                </a:lnTo>
                <a:lnTo>
                  <a:pt x="7277" y="59550"/>
                </a:lnTo>
                <a:lnTo>
                  <a:pt x="16951" y="68087"/>
                </a:lnTo>
                <a:lnTo>
                  <a:pt x="30333" y="73446"/>
                </a:lnTo>
                <a:lnTo>
                  <a:pt x="31823" y="73573"/>
                </a:lnTo>
                <a:lnTo>
                  <a:pt x="31760" y="37892"/>
                </a:lnTo>
                <a:lnTo>
                  <a:pt x="74805" y="37892"/>
                </a:lnTo>
                <a:lnTo>
                  <a:pt x="75575" y="30988"/>
                </a:lnTo>
                <a:lnTo>
                  <a:pt x="70797" y="18563"/>
                </a:lnTo>
                <a:lnTo>
                  <a:pt x="61858" y="8678"/>
                </a:lnTo>
                <a:lnTo>
                  <a:pt x="49406" y="2201"/>
                </a:lnTo>
                <a:lnTo>
                  <a:pt x="3409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P</a:t>
            </a:r>
            <a:r>
              <a:rPr spc="-45" dirty="0"/>
              <a:t>r</a:t>
            </a:r>
            <a:r>
              <a:rPr dirty="0"/>
              <a:t>ogra</a:t>
            </a:r>
            <a:r>
              <a:rPr spc="-10" dirty="0"/>
              <a:t>mm</a:t>
            </a:r>
            <a:r>
              <a:rPr dirty="0"/>
              <a:t>at</a:t>
            </a:r>
            <a:r>
              <a:rPr spc="-10" dirty="0"/>
              <a:t>io</a:t>
            </a:r>
            <a:r>
              <a:rPr dirty="0"/>
              <a:t>n</a:t>
            </a:r>
            <a:r>
              <a:rPr spc="-5" dirty="0"/>
              <a:t> </a:t>
            </a:r>
            <a:r>
              <a:rPr spc="-155" dirty="0"/>
              <a:t>W</a:t>
            </a:r>
            <a:r>
              <a:rPr dirty="0"/>
              <a:t>eb</a:t>
            </a:r>
          </a:p>
          <a:p>
            <a:pPr marL="658495">
              <a:lnSpc>
                <a:spcPct val="100000"/>
              </a:lnSpc>
              <a:spcBef>
                <a:spcPts val="165"/>
              </a:spcBef>
            </a:pPr>
            <a:r>
              <a:rPr i="0" dirty="0">
                <a:latin typeface="Wingdings"/>
                <a:cs typeface="Wingdings"/>
              </a:rPr>
              <a:t></a:t>
            </a:r>
            <a:r>
              <a:rPr i="0" spc="-10" dirty="0">
                <a:latin typeface="Times New Roman"/>
                <a:cs typeface="Times New Roman"/>
              </a:rPr>
              <a:t> </a:t>
            </a:r>
            <a:r>
              <a:rPr spc="-10" dirty="0"/>
              <a:t>PHP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46530">
              <a:lnSpc>
                <a:spcPct val="100000"/>
              </a:lnSpc>
            </a:pPr>
            <a:r>
              <a:rPr dirty="0"/>
              <a:t>Comment int</a:t>
            </a:r>
            <a:r>
              <a:rPr spc="-15" dirty="0"/>
              <a:t>e</a:t>
            </a:r>
            <a:r>
              <a:rPr dirty="0"/>
              <a:t>rpréter</a:t>
            </a:r>
            <a:r>
              <a:rPr spc="10" dirty="0"/>
              <a:t> </a:t>
            </a:r>
            <a:r>
              <a:rPr dirty="0"/>
              <a:t>du PHP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P</a:t>
            </a:r>
            <a:r>
              <a:rPr spc="-45" dirty="0"/>
              <a:t>r</a:t>
            </a:r>
            <a:r>
              <a:rPr dirty="0"/>
              <a:t>ogra</a:t>
            </a:r>
            <a:r>
              <a:rPr spc="-10" dirty="0"/>
              <a:t>mm</a:t>
            </a:r>
            <a:r>
              <a:rPr dirty="0"/>
              <a:t>at</a:t>
            </a:r>
            <a:r>
              <a:rPr spc="-10" dirty="0"/>
              <a:t>io</a:t>
            </a:r>
            <a:r>
              <a:rPr dirty="0"/>
              <a:t>n</a:t>
            </a:r>
            <a:r>
              <a:rPr spc="-5" dirty="0"/>
              <a:t> </a:t>
            </a:r>
            <a:r>
              <a:rPr spc="-155" dirty="0"/>
              <a:t>W</a:t>
            </a:r>
            <a:r>
              <a:rPr dirty="0"/>
              <a:t>eb</a:t>
            </a:r>
          </a:p>
          <a:p>
            <a:pPr marL="658495">
              <a:lnSpc>
                <a:spcPct val="100000"/>
              </a:lnSpc>
              <a:spcBef>
                <a:spcPts val="165"/>
              </a:spcBef>
            </a:pPr>
            <a:r>
              <a:rPr i="0" dirty="0">
                <a:latin typeface="Wingdings"/>
                <a:cs typeface="Wingdings"/>
              </a:rPr>
              <a:t></a:t>
            </a:r>
            <a:r>
              <a:rPr i="0" spc="-10" dirty="0">
                <a:latin typeface="Times New Roman"/>
                <a:cs typeface="Times New Roman"/>
              </a:rPr>
              <a:t> </a:t>
            </a:r>
            <a:r>
              <a:rPr spc="-10" dirty="0"/>
              <a:t>PHP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93017" y="1477283"/>
            <a:ext cx="6497320" cy="16183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2000" spc="-5" dirty="0">
                <a:latin typeface="Calibri"/>
                <a:cs typeface="Calibri"/>
              </a:rPr>
              <a:t>Su</a:t>
            </a:r>
            <a:r>
              <a:rPr sz="2000" dirty="0">
                <a:latin typeface="Calibri"/>
                <a:cs typeface="Calibri"/>
              </a:rPr>
              <a:t>r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Wi</a:t>
            </a:r>
            <a:r>
              <a:rPr sz="2000" spc="-5" dirty="0">
                <a:latin typeface="Calibri"/>
                <a:cs typeface="Calibri"/>
              </a:rPr>
              <a:t>nd</a:t>
            </a:r>
            <a:r>
              <a:rPr sz="2000" spc="-10" dirty="0">
                <a:latin typeface="Calibri"/>
                <a:cs typeface="Calibri"/>
              </a:rPr>
              <a:t>o</a:t>
            </a:r>
            <a:r>
              <a:rPr sz="2000" spc="-20" dirty="0">
                <a:latin typeface="Calibri"/>
                <a:cs typeface="Calibri"/>
              </a:rPr>
              <a:t>w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(</a:t>
            </a:r>
            <a:r>
              <a:rPr sz="2000" spc="-95" dirty="0">
                <a:solidFill>
                  <a:srgbClr val="FF0000"/>
                </a:solidFill>
                <a:latin typeface="Calibri"/>
                <a:cs typeface="Calibri"/>
              </a:rPr>
              <a:t>W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AMP</a:t>
            </a:r>
            <a:r>
              <a:rPr sz="2000" spc="-6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pou</a:t>
            </a:r>
            <a:r>
              <a:rPr sz="2000" dirty="0">
                <a:latin typeface="Calibri"/>
                <a:cs typeface="Calibri"/>
              </a:rPr>
              <a:t>r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Wi</a:t>
            </a:r>
            <a:r>
              <a:rPr sz="2000" spc="-5" dirty="0">
                <a:latin typeface="Calibri"/>
                <a:cs typeface="Calibri"/>
              </a:rPr>
              <a:t>nd</a:t>
            </a:r>
            <a:r>
              <a:rPr sz="2000" spc="-15" dirty="0">
                <a:latin typeface="Calibri"/>
                <a:cs typeface="Calibri"/>
              </a:rPr>
              <a:t>o</a:t>
            </a:r>
            <a:r>
              <a:rPr sz="2000" spc="-20" dirty="0">
                <a:latin typeface="Calibri"/>
                <a:cs typeface="Calibri"/>
              </a:rPr>
              <a:t>w</a:t>
            </a:r>
            <a:r>
              <a:rPr sz="2000" spc="-5" dirty="0">
                <a:latin typeface="Calibri"/>
                <a:cs typeface="Calibri"/>
              </a:rPr>
              <a:t>s-</a:t>
            </a:r>
            <a:r>
              <a:rPr sz="2000" dirty="0">
                <a:latin typeface="Calibri"/>
                <a:cs typeface="Calibri"/>
              </a:rPr>
              <a:t>Apac</a:t>
            </a:r>
            <a:r>
              <a:rPr sz="2000" spc="-5" dirty="0">
                <a:latin typeface="Calibri"/>
                <a:cs typeface="Calibri"/>
              </a:rPr>
              <a:t>h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5" dirty="0">
                <a:latin typeface="Calibri"/>
                <a:cs typeface="Calibri"/>
              </a:rPr>
              <a:t>-</a:t>
            </a:r>
            <a:r>
              <a:rPr sz="2000" dirty="0">
                <a:latin typeface="Calibri"/>
                <a:cs typeface="Calibri"/>
              </a:rPr>
              <a:t>MyS</a:t>
            </a:r>
            <a:r>
              <a:rPr sz="2000" spc="-10" dirty="0">
                <a:latin typeface="Calibri"/>
                <a:cs typeface="Calibri"/>
              </a:rPr>
              <a:t>Q</a:t>
            </a:r>
            <a:r>
              <a:rPr sz="2000" spc="-5" dirty="0">
                <a:latin typeface="Calibri"/>
                <a:cs typeface="Calibri"/>
              </a:rPr>
              <a:t>L</a:t>
            </a:r>
            <a:r>
              <a:rPr sz="2000" dirty="0">
                <a:latin typeface="Calibri"/>
                <a:cs typeface="Calibri"/>
              </a:rPr>
              <a:t>-P</a:t>
            </a:r>
            <a:r>
              <a:rPr sz="2000" spc="-10" dirty="0">
                <a:latin typeface="Calibri"/>
                <a:cs typeface="Calibri"/>
              </a:rPr>
              <a:t>H</a:t>
            </a:r>
            <a:r>
              <a:rPr sz="2000" dirty="0">
                <a:latin typeface="Calibri"/>
                <a:cs typeface="Calibri"/>
              </a:rPr>
              <a:t>P)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:</a:t>
            </a:r>
          </a:p>
          <a:p>
            <a:pPr>
              <a:lnSpc>
                <a:spcPct val="100000"/>
              </a:lnSpc>
              <a:spcBef>
                <a:spcPts val="25"/>
              </a:spcBef>
              <a:buFont typeface="Arial"/>
              <a:buChar char="•"/>
            </a:pPr>
            <a:endParaRPr sz="2450" dirty="0">
              <a:latin typeface="Times New Roman"/>
              <a:cs typeface="Times New Roman"/>
            </a:endParaRPr>
          </a:p>
          <a:p>
            <a:pPr marL="756285" lvl="1" indent="-342900">
              <a:lnSpc>
                <a:spcPct val="100000"/>
              </a:lnSpc>
              <a:buFont typeface="Arial"/>
              <a:buChar char="•"/>
              <a:tabLst>
                <a:tab pos="756920" algn="l"/>
              </a:tabLst>
            </a:pPr>
            <a:r>
              <a:rPr sz="1800" dirty="0" smtClean="0">
                <a:latin typeface="Calibri"/>
                <a:cs typeface="Calibri"/>
              </a:rPr>
              <a:t>Qua</a:t>
            </a:r>
            <a:r>
              <a:rPr lang="fr-FR" sz="1800" spc="50" dirty="0" smtClean="0">
                <a:latin typeface="Calibri"/>
                <a:cs typeface="Calibri"/>
              </a:rPr>
              <a:t>nt</a:t>
            </a:r>
            <a:r>
              <a:rPr sz="1800" spc="-10" dirty="0" err="1" smtClean="0">
                <a:latin typeface="Calibri"/>
                <a:cs typeface="Calibri"/>
              </a:rPr>
              <a:t>i</a:t>
            </a:r>
            <a:r>
              <a:rPr sz="1800" spc="-30" dirty="0" err="1" smtClean="0">
                <a:latin typeface="Calibri"/>
                <a:cs typeface="Calibri"/>
              </a:rPr>
              <a:t>t</a:t>
            </a:r>
            <a:r>
              <a:rPr sz="1800" dirty="0" err="1" smtClean="0">
                <a:latin typeface="Calibri"/>
                <a:cs typeface="Calibri"/>
              </a:rPr>
              <a:t>é</a:t>
            </a:r>
            <a:r>
              <a:rPr sz="1800" spc="10" dirty="0" smtClean="0">
                <a:latin typeface="Calibri"/>
                <a:cs typeface="Calibri"/>
              </a:rPr>
              <a:t> </a:t>
            </a:r>
            <a:r>
              <a:rPr sz="1800" dirty="0" smtClean="0">
                <a:latin typeface="Calibri"/>
                <a:cs typeface="Calibri"/>
              </a:rPr>
              <a:t>d</a:t>
            </a:r>
            <a:r>
              <a:rPr lang="fr-FR" spc="-135" dirty="0">
                <a:latin typeface="Calibri"/>
                <a:cs typeface="Calibri"/>
              </a:rPr>
              <a:t>'</a:t>
            </a:r>
            <a:r>
              <a:rPr lang="fr-FR" sz="1800" dirty="0" err="1" smtClean="0">
                <a:latin typeface="Calibri"/>
                <a:cs typeface="Calibri"/>
              </a:rPr>
              <a:t>pplications</a:t>
            </a:r>
            <a:r>
              <a:rPr lang="fr-FR" sz="1800" dirty="0" smtClean="0">
                <a:latin typeface="Calibri"/>
                <a:cs typeface="Calibri"/>
              </a:rPr>
              <a:t> </a:t>
            </a:r>
            <a:r>
              <a:rPr sz="1800" spc="-5" dirty="0" smtClean="0">
                <a:latin typeface="Calibri"/>
                <a:cs typeface="Calibri"/>
              </a:rPr>
              <a:t>pou</a:t>
            </a:r>
            <a:r>
              <a:rPr sz="1800" dirty="0" smtClean="0">
                <a:latin typeface="Calibri"/>
                <a:cs typeface="Calibri"/>
              </a:rPr>
              <a:t>r</a:t>
            </a:r>
            <a:r>
              <a:rPr sz="1800" spc="-30" dirty="0" smtClean="0">
                <a:latin typeface="Times New Roman"/>
                <a:cs typeface="Times New Roman"/>
              </a:rPr>
              <a:t> </a:t>
            </a:r>
            <a:r>
              <a:rPr sz="1800" spc="-110" dirty="0">
                <a:latin typeface="Calibri"/>
                <a:cs typeface="Calibri"/>
              </a:rPr>
              <a:t>W</a:t>
            </a:r>
            <a:r>
              <a:rPr sz="1800" spc="-15" dirty="0">
                <a:latin typeface="Calibri"/>
                <a:cs typeface="Calibri"/>
              </a:rPr>
              <a:t>AMP</a:t>
            </a:r>
            <a:endParaRPr sz="1800" dirty="0">
              <a:latin typeface="Calibri"/>
              <a:cs typeface="Calibri"/>
            </a:endParaRPr>
          </a:p>
          <a:p>
            <a:pPr marL="756285" lvl="1" indent="-342900">
              <a:lnSpc>
                <a:spcPct val="100000"/>
              </a:lnSpc>
              <a:spcBef>
                <a:spcPts val="430"/>
              </a:spcBef>
              <a:buFont typeface="Arial"/>
              <a:buChar char="•"/>
              <a:tabLst>
                <a:tab pos="756920" algn="l"/>
              </a:tabLst>
            </a:pPr>
            <a:r>
              <a:rPr sz="1800" u="heavy" spc="-10" dirty="0">
                <a:solidFill>
                  <a:srgbClr val="0000FF"/>
                </a:solidFill>
                <a:latin typeface="Calibri"/>
                <a:cs typeface="Calibri"/>
                <a:hlinkClick r:id="rId3"/>
              </a:rPr>
              <a:t>h</a:t>
            </a:r>
            <a:r>
              <a:rPr sz="1800" u="heavy" spc="-40" dirty="0">
                <a:solidFill>
                  <a:srgbClr val="0000FF"/>
                </a:solidFill>
                <a:latin typeface="Calibri"/>
                <a:cs typeface="Calibri"/>
                <a:hlinkClick r:id="rId3"/>
              </a:rPr>
              <a:t>t</a:t>
            </a:r>
            <a:r>
              <a:rPr sz="1800" u="heavy" dirty="0">
                <a:solidFill>
                  <a:srgbClr val="0000FF"/>
                </a:solidFill>
                <a:latin typeface="Calibri"/>
                <a:cs typeface="Calibri"/>
                <a:hlinkClick r:id="rId3"/>
              </a:rPr>
              <a:t>tp:/</a:t>
            </a:r>
            <a:r>
              <a:rPr sz="1800" u="heavy" spc="-5" dirty="0">
                <a:solidFill>
                  <a:srgbClr val="0000FF"/>
                </a:solidFill>
                <a:latin typeface="Calibri"/>
                <a:cs typeface="Calibri"/>
                <a:hlinkClick r:id="rId3"/>
              </a:rPr>
              <a:t>/f</a:t>
            </a:r>
            <a:r>
              <a:rPr sz="1800" u="heavy" spc="-195" dirty="0">
                <a:solidFill>
                  <a:srgbClr val="0000FF"/>
                </a:solidFill>
                <a:latin typeface="Calibri"/>
                <a:cs typeface="Calibri"/>
                <a:hlinkClick r:id="rId3"/>
              </a:rPr>
              <a:t>r</a:t>
            </a:r>
            <a:r>
              <a:rPr sz="1800" u="heavy" spc="-60" dirty="0">
                <a:solidFill>
                  <a:srgbClr val="0000FF"/>
                </a:solidFill>
                <a:latin typeface="Calibri"/>
                <a:cs typeface="Calibri"/>
                <a:hlinkClick r:id="rId3"/>
              </a:rPr>
              <a:t>.</a:t>
            </a:r>
            <a:r>
              <a:rPr sz="1800" u="heavy" dirty="0">
                <a:solidFill>
                  <a:srgbClr val="0000FF"/>
                </a:solidFill>
                <a:latin typeface="Calibri"/>
                <a:cs typeface="Calibri"/>
                <a:hlinkClick r:id="rId3"/>
              </a:rPr>
              <a:t>w</a:t>
            </a:r>
            <a:r>
              <a:rPr sz="1800" u="heavy" spc="-10" dirty="0">
                <a:solidFill>
                  <a:srgbClr val="0000FF"/>
                </a:solidFill>
                <a:latin typeface="Calibri"/>
                <a:cs typeface="Calibri"/>
                <a:hlinkClick r:id="rId3"/>
              </a:rPr>
              <a:t>i</a:t>
            </a:r>
            <a:r>
              <a:rPr sz="1800" u="heavy" dirty="0">
                <a:solidFill>
                  <a:srgbClr val="0000FF"/>
                </a:solidFill>
                <a:latin typeface="Calibri"/>
                <a:cs typeface="Calibri"/>
                <a:hlinkClick r:id="rId3"/>
              </a:rPr>
              <a:t>k</a:t>
            </a:r>
            <a:r>
              <a:rPr sz="1800" u="heavy" spc="-10" dirty="0">
                <a:solidFill>
                  <a:srgbClr val="0000FF"/>
                </a:solidFill>
                <a:latin typeface="Calibri"/>
                <a:cs typeface="Calibri"/>
                <a:hlinkClick r:id="rId3"/>
              </a:rPr>
              <a:t>i</a:t>
            </a:r>
            <a:r>
              <a:rPr sz="1800" u="heavy" spc="-15" dirty="0">
                <a:solidFill>
                  <a:srgbClr val="0000FF"/>
                </a:solidFill>
                <a:latin typeface="Calibri"/>
                <a:cs typeface="Calibri"/>
                <a:hlinkClick r:id="rId3"/>
              </a:rPr>
              <a:t>p</a:t>
            </a:r>
            <a:r>
              <a:rPr sz="1800" u="heavy" spc="-5" dirty="0">
                <a:solidFill>
                  <a:srgbClr val="0000FF"/>
                </a:solidFill>
                <a:latin typeface="Calibri"/>
                <a:cs typeface="Calibri"/>
                <a:hlinkClick r:id="rId3"/>
              </a:rPr>
              <a:t>ed</a:t>
            </a:r>
            <a:r>
              <a:rPr sz="1800" u="heavy" dirty="0">
                <a:solidFill>
                  <a:srgbClr val="0000FF"/>
                </a:solidFill>
                <a:latin typeface="Calibri"/>
                <a:cs typeface="Calibri"/>
                <a:hlinkClick r:id="rId3"/>
              </a:rPr>
              <a:t>ia.o</a:t>
            </a:r>
            <a:r>
              <a:rPr sz="1800" u="heavy" spc="-30" dirty="0">
                <a:solidFill>
                  <a:srgbClr val="0000FF"/>
                </a:solidFill>
                <a:latin typeface="Calibri"/>
                <a:cs typeface="Calibri"/>
                <a:hlinkClick r:id="rId3"/>
              </a:rPr>
              <a:t>r</a:t>
            </a:r>
            <a:r>
              <a:rPr sz="1800" u="heavy" spc="50" dirty="0">
                <a:solidFill>
                  <a:srgbClr val="0000FF"/>
                </a:solidFill>
                <a:latin typeface="Calibri"/>
                <a:cs typeface="Calibri"/>
                <a:hlinkClick r:id="rId3"/>
              </a:rPr>
              <a:t>g</a:t>
            </a:r>
            <a:r>
              <a:rPr sz="1800" u="heavy" spc="-5" dirty="0">
                <a:solidFill>
                  <a:srgbClr val="0000FF"/>
                </a:solidFill>
                <a:latin typeface="Calibri"/>
                <a:cs typeface="Calibri"/>
                <a:hlinkClick r:id="rId3"/>
              </a:rPr>
              <a:t>/w</a:t>
            </a:r>
            <a:r>
              <a:rPr sz="1800" u="heavy" spc="-10" dirty="0">
                <a:solidFill>
                  <a:srgbClr val="0000FF"/>
                </a:solidFill>
                <a:latin typeface="Calibri"/>
                <a:cs typeface="Calibri"/>
                <a:hlinkClick r:id="rId3"/>
              </a:rPr>
              <a:t>i</a:t>
            </a:r>
            <a:r>
              <a:rPr sz="1800" u="heavy" dirty="0">
                <a:solidFill>
                  <a:srgbClr val="0000FF"/>
                </a:solidFill>
                <a:latin typeface="Calibri"/>
                <a:cs typeface="Calibri"/>
                <a:hlinkClick r:id="rId3"/>
              </a:rPr>
              <a:t>k</a:t>
            </a:r>
            <a:r>
              <a:rPr sz="1800" u="heavy" spc="-10" dirty="0">
                <a:solidFill>
                  <a:srgbClr val="0000FF"/>
                </a:solidFill>
                <a:latin typeface="Calibri"/>
                <a:cs typeface="Calibri"/>
                <a:hlinkClick r:id="rId3"/>
              </a:rPr>
              <a:t>i</a:t>
            </a:r>
            <a:r>
              <a:rPr sz="1800" u="heavy" spc="-5" dirty="0">
                <a:solidFill>
                  <a:srgbClr val="0000FF"/>
                </a:solidFill>
                <a:latin typeface="Calibri"/>
                <a:cs typeface="Calibri"/>
                <a:hlinkClick r:id="rId3"/>
              </a:rPr>
              <a:t>/Com</a:t>
            </a:r>
            <a:r>
              <a:rPr sz="1800" u="heavy" dirty="0">
                <a:solidFill>
                  <a:srgbClr val="0000FF"/>
                </a:solidFill>
                <a:latin typeface="Calibri"/>
                <a:cs typeface="Calibri"/>
                <a:hlinkClick r:id="rId3"/>
              </a:rPr>
              <a:t>p</a:t>
            </a:r>
            <a:r>
              <a:rPr sz="1800" u="heavy" spc="-10" dirty="0">
                <a:solidFill>
                  <a:srgbClr val="0000FF"/>
                </a:solidFill>
                <a:latin typeface="Calibri"/>
                <a:cs typeface="Calibri"/>
                <a:hlinkClick r:id="rId3"/>
              </a:rPr>
              <a:t>a</a:t>
            </a:r>
            <a:r>
              <a:rPr sz="1800" u="heavy" spc="-50" dirty="0">
                <a:solidFill>
                  <a:srgbClr val="0000FF"/>
                </a:solidFill>
                <a:latin typeface="Calibri"/>
                <a:cs typeface="Calibri"/>
                <a:hlinkClick r:id="rId3"/>
              </a:rPr>
              <a:t>r</a:t>
            </a:r>
            <a:r>
              <a:rPr sz="1800" u="heavy" dirty="0">
                <a:solidFill>
                  <a:srgbClr val="0000FF"/>
                </a:solidFill>
                <a:latin typeface="Calibri"/>
                <a:cs typeface="Calibri"/>
                <a:hlinkClick r:id="rId3"/>
              </a:rPr>
              <a:t>ai</a:t>
            </a:r>
            <a:r>
              <a:rPr sz="1800" u="heavy" spc="-5" dirty="0">
                <a:solidFill>
                  <a:srgbClr val="0000FF"/>
                </a:solidFill>
                <a:latin typeface="Calibri"/>
                <a:cs typeface="Calibri"/>
                <a:hlinkClick r:id="rId3"/>
              </a:rPr>
              <a:t>son</a:t>
            </a:r>
            <a:r>
              <a:rPr sz="1800" u="heavy" dirty="0">
                <a:solidFill>
                  <a:srgbClr val="0000FF"/>
                </a:solidFill>
                <a:latin typeface="Calibri"/>
                <a:cs typeface="Calibri"/>
                <a:hlinkClick r:id="rId3"/>
              </a:rPr>
              <a:t>_</a:t>
            </a:r>
            <a:r>
              <a:rPr sz="1800" u="heavy" spc="-15" dirty="0">
                <a:solidFill>
                  <a:srgbClr val="0000FF"/>
                </a:solidFill>
                <a:latin typeface="Calibri"/>
                <a:cs typeface="Calibri"/>
                <a:hlinkClick r:id="rId3"/>
              </a:rPr>
              <a:t>d</a:t>
            </a:r>
            <a:r>
              <a:rPr sz="1800" u="heavy" spc="-5" dirty="0">
                <a:solidFill>
                  <a:srgbClr val="0000FF"/>
                </a:solidFill>
                <a:latin typeface="Calibri"/>
                <a:cs typeface="Calibri"/>
                <a:hlinkClick r:id="rId3"/>
              </a:rPr>
              <a:t>e</a:t>
            </a:r>
            <a:r>
              <a:rPr sz="1800" u="heavy" spc="-10" dirty="0">
                <a:solidFill>
                  <a:srgbClr val="0000FF"/>
                </a:solidFill>
                <a:latin typeface="Calibri"/>
                <a:cs typeface="Calibri"/>
                <a:hlinkClick r:id="rId3"/>
              </a:rPr>
              <a:t>_</a:t>
            </a:r>
            <a:r>
              <a:rPr sz="1800" u="heavy" spc="-110" dirty="0">
                <a:solidFill>
                  <a:srgbClr val="0000FF"/>
                </a:solidFill>
                <a:latin typeface="Calibri"/>
                <a:cs typeface="Calibri"/>
                <a:hlinkClick r:id="rId3"/>
              </a:rPr>
              <a:t>W</a:t>
            </a:r>
            <a:r>
              <a:rPr sz="1800" u="heavy" spc="-15" dirty="0">
                <a:solidFill>
                  <a:srgbClr val="0000FF"/>
                </a:solidFill>
                <a:latin typeface="Calibri"/>
                <a:cs typeface="Calibri"/>
                <a:hlinkClick r:id="rId3"/>
              </a:rPr>
              <a:t>AMP</a:t>
            </a:r>
            <a:endParaRPr sz="1800" dirty="0">
              <a:latin typeface="Calibri"/>
              <a:cs typeface="Calibri"/>
            </a:endParaRPr>
          </a:p>
          <a:p>
            <a:pPr marL="756285" lvl="1" indent="-342900">
              <a:lnSpc>
                <a:spcPct val="100000"/>
              </a:lnSpc>
              <a:spcBef>
                <a:spcPts val="434"/>
              </a:spcBef>
              <a:buFont typeface="Arial"/>
              <a:buChar char="•"/>
              <a:tabLst>
                <a:tab pos="756920" algn="l"/>
              </a:tabLst>
            </a:pPr>
            <a:r>
              <a:rPr sz="1800" spc="-15" dirty="0">
                <a:latin typeface="Calibri"/>
                <a:cs typeface="Calibri"/>
              </a:rPr>
              <a:t>L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alibri"/>
                <a:cs typeface="Calibri"/>
              </a:rPr>
              <a:t>p</a:t>
            </a:r>
            <a:r>
              <a:rPr sz="1800" dirty="0">
                <a:latin typeface="Calibri"/>
                <a:cs typeface="Calibri"/>
              </a:rPr>
              <a:t>l</a:t>
            </a:r>
            <a:r>
              <a:rPr sz="1800" spc="-5" dirty="0">
                <a:latin typeface="Calibri"/>
                <a:cs typeface="Calibri"/>
              </a:rPr>
              <a:t>u</a:t>
            </a:r>
            <a:r>
              <a:rPr sz="1800" dirty="0">
                <a:latin typeface="Calibri"/>
                <a:cs typeface="Calibri"/>
              </a:rPr>
              <a:t>s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alibri"/>
                <a:cs typeface="Calibri"/>
              </a:rPr>
              <a:t>utili</a:t>
            </a:r>
            <a:r>
              <a:rPr sz="1800" spc="-15" dirty="0">
                <a:latin typeface="Calibri"/>
                <a:cs typeface="Calibri"/>
              </a:rPr>
              <a:t>s</a:t>
            </a:r>
            <a:r>
              <a:rPr sz="1800" spc="-10" dirty="0">
                <a:latin typeface="Calibri"/>
                <a:cs typeface="Calibri"/>
              </a:rPr>
              <a:t>é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alibri"/>
                <a:cs typeface="Calibri"/>
              </a:rPr>
              <a:t>: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alibri"/>
                <a:cs typeface="Calibri"/>
              </a:rPr>
              <a:t>p</a:t>
            </a:r>
            <a:r>
              <a:rPr sz="1800" spc="-25" dirty="0">
                <a:latin typeface="Calibri"/>
                <a:cs typeface="Calibri"/>
              </a:rPr>
              <a:t>r</a:t>
            </a:r>
            <a:r>
              <a:rPr sz="1800" spc="-5" dirty="0">
                <a:latin typeface="Calibri"/>
                <a:cs typeface="Calibri"/>
              </a:rPr>
              <a:t>oba</a:t>
            </a:r>
            <a:r>
              <a:rPr sz="1800" spc="5" dirty="0">
                <a:latin typeface="Calibri"/>
                <a:cs typeface="Calibri"/>
              </a:rPr>
              <a:t>b</a:t>
            </a:r>
            <a:r>
              <a:rPr sz="1800" spc="-5" dirty="0">
                <a:latin typeface="Calibri"/>
                <a:cs typeface="Calibri"/>
              </a:rPr>
              <a:t>l</a:t>
            </a:r>
            <a:r>
              <a:rPr sz="1800" spc="-15" dirty="0">
                <a:latin typeface="Calibri"/>
                <a:cs typeface="Calibri"/>
              </a:rPr>
              <a:t>em</a:t>
            </a:r>
            <a:r>
              <a:rPr sz="1800" spc="-5" dirty="0">
                <a:latin typeface="Calibri"/>
                <a:cs typeface="Calibri"/>
              </a:rPr>
              <a:t>e</a:t>
            </a:r>
            <a:r>
              <a:rPr sz="1800" spc="-10" dirty="0">
                <a:latin typeface="Calibri"/>
                <a:cs typeface="Calibri"/>
              </a:rPr>
              <a:t>nt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30" dirty="0">
                <a:latin typeface="Calibri"/>
                <a:cs typeface="Calibri"/>
              </a:rPr>
              <a:t>E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35" dirty="0">
                <a:latin typeface="Calibri"/>
                <a:cs typeface="Calibri"/>
              </a:rPr>
              <a:t>s</a:t>
            </a:r>
            <a:r>
              <a:rPr sz="1800" spc="-10" dirty="0">
                <a:latin typeface="Calibri"/>
                <a:cs typeface="Calibri"/>
              </a:rPr>
              <a:t>y</a:t>
            </a:r>
            <a:r>
              <a:rPr sz="1800" spc="-15" dirty="0">
                <a:latin typeface="Calibri"/>
                <a:cs typeface="Calibri"/>
              </a:rPr>
              <a:t>P</a:t>
            </a:r>
            <a:r>
              <a:rPr sz="1800" spc="-10" dirty="0">
                <a:latin typeface="Calibri"/>
                <a:cs typeface="Calibri"/>
              </a:rPr>
              <a:t>HP</a:t>
            </a:r>
            <a:endParaRPr sz="1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14170">
              <a:lnSpc>
                <a:spcPct val="100000"/>
              </a:lnSpc>
            </a:pPr>
            <a:r>
              <a:rPr dirty="0"/>
              <a:t>Instructions cond</a:t>
            </a:r>
            <a:r>
              <a:rPr spc="-15" dirty="0"/>
              <a:t>i</a:t>
            </a:r>
            <a:r>
              <a:rPr dirty="0"/>
              <a:t>tionn</a:t>
            </a:r>
            <a:r>
              <a:rPr spc="-15" dirty="0"/>
              <a:t>e</a:t>
            </a:r>
            <a:r>
              <a:rPr dirty="0"/>
              <a:t>ll</a:t>
            </a:r>
            <a:r>
              <a:rPr spc="-15" dirty="0"/>
              <a:t>e</a:t>
            </a:r>
            <a:r>
              <a:rPr dirty="0"/>
              <a:t>s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P</a:t>
            </a:r>
            <a:r>
              <a:rPr spc="-45" dirty="0"/>
              <a:t>r</a:t>
            </a:r>
            <a:r>
              <a:rPr dirty="0"/>
              <a:t>ogra</a:t>
            </a:r>
            <a:r>
              <a:rPr spc="-10" dirty="0"/>
              <a:t>mm</a:t>
            </a:r>
            <a:r>
              <a:rPr dirty="0"/>
              <a:t>at</a:t>
            </a:r>
            <a:r>
              <a:rPr spc="-10" dirty="0"/>
              <a:t>io</a:t>
            </a:r>
            <a:r>
              <a:rPr dirty="0"/>
              <a:t>n</a:t>
            </a:r>
            <a:r>
              <a:rPr spc="-5" dirty="0"/>
              <a:t> </a:t>
            </a:r>
            <a:r>
              <a:rPr spc="-155" dirty="0"/>
              <a:t>W</a:t>
            </a:r>
            <a:r>
              <a:rPr dirty="0"/>
              <a:t>eb</a:t>
            </a:r>
          </a:p>
          <a:p>
            <a:pPr marL="658495">
              <a:lnSpc>
                <a:spcPct val="100000"/>
              </a:lnSpc>
              <a:spcBef>
                <a:spcPts val="165"/>
              </a:spcBef>
            </a:pPr>
            <a:r>
              <a:rPr i="0" dirty="0">
                <a:latin typeface="Wingdings"/>
                <a:cs typeface="Wingdings"/>
              </a:rPr>
              <a:t></a:t>
            </a:r>
            <a:r>
              <a:rPr i="0" spc="-10" dirty="0">
                <a:latin typeface="Times New Roman"/>
                <a:cs typeface="Times New Roman"/>
              </a:rPr>
              <a:t> </a:t>
            </a:r>
            <a:r>
              <a:rPr spc="-10" dirty="0"/>
              <a:t>PHP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49071" y="1215796"/>
            <a:ext cx="2921635" cy="8712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69265" algn="l"/>
                <a:tab pos="2450465" algn="l"/>
              </a:tabLst>
            </a:pPr>
            <a:r>
              <a:rPr sz="2000" b="1" spc="-5" dirty="0">
                <a:solidFill>
                  <a:srgbClr val="FF0000"/>
                </a:solidFill>
                <a:latin typeface="Courier New"/>
                <a:cs typeface="Courier New"/>
              </a:rPr>
              <a:t>i</a:t>
            </a:r>
            <a:r>
              <a:rPr sz="2000" b="1" dirty="0">
                <a:solidFill>
                  <a:srgbClr val="FF0000"/>
                </a:solidFill>
                <a:latin typeface="Courier New"/>
                <a:cs typeface="Courier New"/>
              </a:rPr>
              <a:t>f</a:t>
            </a:r>
            <a:r>
              <a:rPr sz="2000" b="1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000" b="1" spc="-5" dirty="0">
                <a:latin typeface="Courier New"/>
                <a:cs typeface="Courier New"/>
              </a:rPr>
              <a:t>(conditionA</a:t>
            </a:r>
            <a:r>
              <a:rPr sz="2000" b="1" dirty="0">
                <a:latin typeface="Courier New"/>
                <a:cs typeface="Courier New"/>
              </a:rPr>
              <a:t>)</a:t>
            </a:r>
            <a:r>
              <a:rPr sz="2000" b="1" dirty="0">
                <a:latin typeface="Times New Roman"/>
                <a:cs typeface="Times New Roman"/>
              </a:rPr>
              <a:t>	</a:t>
            </a:r>
            <a:r>
              <a:rPr sz="2000" b="1" dirty="0"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3"/>
              </a:spcBef>
            </a:pPr>
            <a:endParaRPr sz="1950">
              <a:latin typeface="Times New Roman"/>
              <a:cs typeface="Times New Roman"/>
            </a:endParaRPr>
          </a:p>
          <a:p>
            <a:pPr marL="317500">
              <a:lnSpc>
                <a:spcPct val="100000"/>
              </a:lnSpc>
              <a:tabLst>
                <a:tab pos="774065" algn="l"/>
                <a:tab pos="2755265" algn="l"/>
              </a:tabLst>
            </a:pPr>
            <a:r>
              <a:rPr sz="2000" b="1" i="1" spc="-5" dirty="0">
                <a:solidFill>
                  <a:srgbClr val="7F0000"/>
                </a:solidFill>
                <a:latin typeface="Courier New"/>
                <a:cs typeface="Courier New"/>
              </a:rPr>
              <a:t>/</a:t>
            </a:r>
            <a:r>
              <a:rPr sz="2000" b="1" i="1" dirty="0">
                <a:solidFill>
                  <a:srgbClr val="7F0000"/>
                </a:solidFill>
                <a:latin typeface="Courier New"/>
                <a:cs typeface="Courier New"/>
              </a:rPr>
              <a:t>/</a:t>
            </a:r>
            <a:r>
              <a:rPr sz="2000" b="1" i="1" dirty="0">
                <a:solidFill>
                  <a:srgbClr val="7F0000"/>
                </a:solidFill>
                <a:latin typeface="Times New Roman"/>
                <a:cs typeface="Times New Roman"/>
              </a:rPr>
              <a:t>	</a:t>
            </a:r>
            <a:r>
              <a:rPr sz="2000" b="1" i="1" spc="-5" dirty="0">
                <a:solidFill>
                  <a:srgbClr val="7F0000"/>
                </a:solidFill>
                <a:latin typeface="Courier New"/>
                <a:cs typeface="Courier New"/>
              </a:rPr>
              <a:t>instruction</a:t>
            </a:r>
            <a:r>
              <a:rPr sz="2000" b="1" i="1" dirty="0">
                <a:solidFill>
                  <a:srgbClr val="7F0000"/>
                </a:solidFill>
                <a:latin typeface="Courier New"/>
                <a:cs typeface="Courier New"/>
              </a:rPr>
              <a:t>s</a:t>
            </a:r>
            <a:r>
              <a:rPr sz="2000" b="1" i="1" dirty="0">
                <a:solidFill>
                  <a:srgbClr val="7F0000"/>
                </a:solidFill>
                <a:latin typeface="Times New Roman"/>
                <a:cs typeface="Times New Roman"/>
              </a:rPr>
              <a:t>	</a:t>
            </a:r>
            <a:r>
              <a:rPr sz="2000" b="1" i="1" dirty="0">
                <a:solidFill>
                  <a:srgbClr val="7F0000"/>
                </a:solidFill>
                <a:latin typeface="Courier New"/>
                <a:cs typeface="Courier New"/>
              </a:rPr>
              <a:t>A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49071" y="2398674"/>
            <a:ext cx="1092200" cy="28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16865" algn="l"/>
              </a:tabLst>
            </a:pPr>
            <a:r>
              <a:rPr sz="2000" b="1" dirty="0">
                <a:latin typeface="Courier New"/>
                <a:cs typeface="Courier New"/>
              </a:rPr>
              <a:t>}</a:t>
            </a:r>
            <a:r>
              <a:rPr sz="2000" b="1" dirty="0">
                <a:latin typeface="Times New Roman"/>
                <a:cs typeface="Times New Roman"/>
              </a:rPr>
              <a:t>	</a:t>
            </a:r>
            <a:r>
              <a:rPr sz="2000" b="1" spc="-5" dirty="0">
                <a:solidFill>
                  <a:srgbClr val="FF0000"/>
                </a:solidFill>
                <a:latin typeface="Courier New"/>
                <a:cs typeface="Courier New"/>
              </a:rPr>
              <a:t>elsif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68653" y="2398674"/>
            <a:ext cx="1854200" cy="28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latin typeface="Courier New"/>
                <a:cs typeface="Courier New"/>
              </a:rPr>
              <a:t>(conditionB1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649854" y="2398674"/>
            <a:ext cx="2616835" cy="28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69265" algn="l"/>
                <a:tab pos="2450465" algn="l"/>
              </a:tabLst>
            </a:pPr>
            <a:r>
              <a:rPr sz="2000" b="1" spc="-5" dirty="0">
                <a:latin typeface="Courier New"/>
                <a:cs typeface="Courier New"/>
              </a:rPr>
              <a:t>&amp;</a:t>
            </a:r>
            <a:r>
              <a:rPr sz="2000" b="1" dirty="0">
                <a:latin typeface="Courier New"/>
                <a:cs typeface="Courier New"/>
              </a:rPr>
              <a:t>&amp;</a:t>
            </a:r>
            <a:r>
              <a:rPr sz="2000" b="1" dirty="0">
                <a:latin typeface="Times New Roman"/>
                <a:cs typeface="Times New Roman"/>
              </a:rPr>
              <a:t>	</a:t>
            </a:r>
            <a:r>
              <a:rPr sz="2000" b="1" spc="-5" dirty="0">
                <a:latin typeface="Courier New"/>
                <a:cs typeface="Courier New"/>
              </a:rPr>
              <a:t>conditionB2</a:t>
            </a:r>
            <a:r>
              <a:rPr sz="2000" b="1" dirty="0">
                <a:latin typeface="Courier New"/>
                <a:cs typeface="Courier New"/>
              </a:rPr>
              <a:t>)</a:t>
            </a:r>
            <a:r>
              <a:rPr sz="2000" b="1" dirty="0">
                <a:latin typeface="Times New Roman"/>
                <a:cs typeface="Times New Roman"/>
              </a:rPr>
              <a:t>	</a:t>
            </a:r>
            <a:r>
              <a:rPr sz="2000" b="1" dirty="0"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53871" y="2989987"/>
            <a:ext cx="2616835" cy="28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69265" algn="l"/>
                <a:tab pos="2450465" algn="l"/>
              </a:tabLst>
            </a:pPr>
            <a:r>
              <a:rPr sz="2000" b="1" i="1" spc="-5" dirty="0">
                <a:solidFill>
                  <a:srgbClr val="7F0000"/>
                </a:solidFill>
                <a:latin typeface="Courier New"/>
                <a:cs typeface="Courier New"/>
              </a:rPr>
              <a:t>/</a:t>
            </a:r>
            <a:r>
              <a:rPr sz="2000" b="1" i="1" dirty="0">
                <a:solidFill>
                  <a:srgbClr val="7F0000"/>
                </a:solidFill>
                <a:latin typeface="Courier New"/>
                <a:cs typeface="Courier New"/>
              </a:rPr>
              <a:t>/</a:t>
            </a:r>
            <a:r>
              <a:rPr sz="2000" b="1" i="1" dirty="0">
                <a:solidFill>
                  <a:srgbClr val="7F0000"/>
                </a:solidFill>
                <a:latin typeface="Times New Roman"/>
                <a:cs typeface="Times New Roman"/>
              </a:rPr>
              <a:t>	</a:t>
            </a:r>
            <a:r>
              <a:rPr sz="2000" b="1" i="1" spc="-5" dirty="0">
                <a:solidFill>
                  <a:srgbClr val="7F0000"/>
                </a:solidFill>
                <a:latin typeface="Courier New"/>
                <a:cs typeface="Courier New"/>
              </a:rPr>
              <a:t>instruction</a:t>
            </a:r>
            <a:r>
              <a:rPr sz="2000" b="1" i="1" dirty="0">
                <a:solidFill>
                  <a:srgbClr val="7F0000"/>
                </a:solidFill>
                <a:latin typeface="Courier New"/>
                <a:cs typeface="Courier New"/>
              </a:rPr>
              <a:t>s</a:t>
            </a:r>
            <a:r>
              <a:rPr sz="2000" b="1" i="1" dirty="0">
                <a:solidFill>
                  <a:srgbClr val="7F0000"/>
                </a:solidFill>
                <a:latin typeface="Times New Roman"/>
                <a:cs typeface="Times New Roman"/>
              </a:rPr>
              <a:t>	</a:t>
            </a:r>
            <a:r>
              <a:rPr sz="2000" b="1" i="1" dirty="0">
                <a:solidFill>
                  <a:srgbClr val="7F0000"/>
                </a:solidFill>
                <a:latin typeface="Courier New"/>
                <a:cs typeface="Courier New"/>
              </a:rPr>
              <a:t>B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49071" y="3581553"/>
            <a:ext cx="1092200" cy="28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16865" algn="l"/>
              </a:tabLst>
            </a:pPr>
            <a:r>
              <a:rPr sz="2000" b="1" dirty="0">
                <a:latin typeface="Courier New"/>
                <a:cs typeface="Courier New"/>
              </a:rPr>
              <a:t>}</a:t>
            </a:r>
            <a:r>
              <a:rPr sz="2000" b="1" dirty="0">
                <a:latin typeface="Times New Roman"/>
                <a:cs typeface="Times New Roman"/>
              </a:rPr>
              <a:t>	</a:t>
            </a:r>
            <a:r>
              <a:rPr sz="2000" b="1" spc="-5" dirty="0">
                <a:solidFill>
                  <a:srgbClr val="FF0000"/>
                </a:solidFill>
                <a:latin typeface="Courier New"/>
                <a:cs typeface="Courier New"/>
              </a:rPr>
              <a:t>elsif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668653" y="3581553"/>
            <a:ext cx="1854200" cy="28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latin typeface="Courier New"/>
                <a:cs typeface="Courier New"/>
              </a:rPr>
              <a:t>(conditionC1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649854" y="3581553"/>
            <a:ext cx="2616835" cy="28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69265" algn="l"/>
                <a:tab pos="2450465" algn="l"/>
              </a:tabLst>
            </a:pPr>
            <a:r>
              <a:rPr sz="2000" b="1" spc="-5" dirty="0">
                <a:latin typeface="Courier New"/>
                <a:cs typeface="Courier New"/>
              </a:rPr>
              <a:t>|</a:t>
            </a:r>
            <a:r>
              <a:rPr sz="2000" b="1" dirty="0">
                <a:latin typeface="Courier New"/>
                <a:cs typeface="Courier New"/>
              </a:rPr>
              <a:t>|</a:t>
            </a:r>
            <a:r>
              <a:rPr sz="2000" b="1" dirty="0">
                <a:latin typeface="Times New Roman"/>
                <a:cs typeface="Times New Roman"/>
              </a:rPr>
              <a:t>	</a:t>
            </a:r>
            <a:r>
              <a:rPr sz="2000" b="1" spc="-5" dirty="0">
                <a:latin typeface="Courier New"/>
                <a:cs typeface="Courier New"/>
              </a:rPr>
              <a:t>conditionC2</a:t>
            </a:r>
            <a:r>
              <a:rPr sz="2000" b="1" dirty="0">
                <a:latin typeface="Courier New"/>
                <a:cs typeface="Courier New"/>
              </a:rPr>
              <a:t>)</a:t>
            </a:r>
            <a:r>
              <a:rPr sz="2000" b="1" dirty="0">
                <a:latin typeface="Times New Roman"/>
                <a:cs typeface="Times New Roman"/>
              </a:rPr>
              <a:t>	</a:t>
            </a:r>
            <a:r>
              <a:rPr sz="2000" b="1" dirty="0"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449071" y="4172866"/>
            <a:ext cx="2921635" cy="1758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7500">
              <a:lnSpc>
                <a:spcPct val="100000"/>
              </a:lnSpc>
              <a:tabLst>
                <a:tab pos="774065" algn="l"/>
                <a:tab pos="2755265" algn="l"/>
              </a:tabLst>
            </a:pPr>
            <a:r>
              <a:rPr sz="2000" b="1" i="1" spc="-5" dirty="0">
                <a:solidFill>
                  <a:srgbClr val="7F0000"/>
                </a:solidFill>
                <a:latin typeface="Courier New"/>
                <a:cs typeface="Courier New"/>
              </a:rPr>
              <a:t>/</a:t>
            </a:r>
            <a:r>
              <a:rPr sz="2000" b="1" i="1" dirty="0">
                <a:solidFill>
                  <a:srgbClr val="7F0000"/>
                </a:solidFill>
                <a:latin typeface="Courier New"/>
                <a:cs typeface="Courier New"/>
              </a:rPr>
              <a:t>/</a:t>
            </a:r>
            <a:r>
              <a:rPr sz="2000" b="1" i="1" dirty="0">
                <a:solidFill>
                  <a:srgbClr val="7F0000"/>
                </a:solidFill>
                <a:latin typeface="Times New Roman"/>
                <a:cs typeface="Times New Roman"/>
              </a:rPr>
              <a:t>	</a:t>
            </a:r>
            <a:r>
              <a:rPr sz="2000" b="1" i="1" spc="-5" dirty="0">
                <a:solidFill>
                  <a:srgbClr val="7F0000"/>
                </a:solidFill>
                <a:latin typeface="Courier New"/>
                <a:cs typeface="Courier New"/>
              </a:rPr>
              <a:t>instruction</a:t>
            </a:r>
            <a:r>
              <a:rPr sz="2000" b="1" i="1" dirty="0">
                <a:solidFill>
                  <a:srgbClr val="7F0000"/>
                </a:solidFill>
                <a:latin typeface="Courier New"/>
                <a:cs typeface="Courier New"/>
              </a:rPr>
              <a:t>s</a:t>
            </a:r>
            <a:r>
              <a:rPr sz="2000" b="1" i="1" dirty="0">
                <a:solidFill>
                  <a:srgbClr val="7F0000"/>
                </a:solidFill>
                <a:latin typeface="Times New Roman"/>
                <a:cs typeface="Times New Roman"/>
              </a:rPr>
              <a:t>	</a:t>
            </a:r>
            <a:r>
              <a:rPr sz="2000" b="1" i="1" dirty="0">
                <a:solidFill>
                  <a:srgbClr val="7F0000"/>
                </a:solidFill>
                <a:latin typeface="Courier New"/>
                <a:cs typeface="Courier New"/>
              </a:rPr>
              <a:t>C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6"/>
              </a:spcBef>
            </a:pPr>
            <a:endParaRPr sz="1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316865" algn="l"/>
                <a:tab pos="1079500" algn="l"/>
              </a:tabLst>
            </a:pPr>
            <a:r>
              <a:rPr sz="2000" b="1" dirty="0">
                <a:latin typeface="Courier New"/>
                <a:cs typeface="Courier New"/>
              </a:rPr>
              <a:t>}</a:t>
            </a:r>
            <a:r>
              <a:rPr sz="2000" b="1" dirty="0">
                <a:latin typeface="Times New Roman"/>
                <a:cs typeface="Times New Roman"/>
              </a:rPr>
              <a:t>	</a:t>
            </a:r>
            <a:r>
              <a:rPr sz="2000" b="1" spc="-5" dirty="0">
                <a:solidFill>
                  <a:srgbClr val="FF0000"/>
                </a:solidFill>
                <a:latin typeface="Courier New"/>
                <a:cs typeface="Courier New"/>
              </a:rPr>
              <a:t>els</a:t>
            </a:r>
            <a:r>
              <a:rPr sz="2000" b="1" dirty="0">
                <a:solidFill>
                  <a:srgbClr val="FF0000"/>
                </a:solidFill>
                <a:latin typeface="Courier New"/>
                <a:cs typeface="Courier New"/>
              </a:rPr>
              <a:t>e</a:t>
            </a:r>
            <a:r>
              <a:rPr sz="2000" b="1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000" b="1" dirty="0"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3"/>
              </a:spcBef>
            </a:pPr>
            <a:endParaRPr sz="1950">
              <a:latin typeface="Times New Roman"/>
              <a:cs typeface="Times New Roman"/>
            </a:endParaRPr>
          </a:p>
          <a:p>
            <a:pPr marL="317500">
              <a:lnSpc>
                <a:spcPts val="2365"/>
              </a:lnSpc>
              <a:tabLst>
                <a:tab pos="774065" algn="l"/>
                <a:tab pos="2755265" algn="l"/>
              </a:tabLst>
            </a:pPr>
            <a:r>
              <a:rPr sz="2000" b="1" i="1" spc="-5" dirty="0">
                <a:solidFill>
                  <a:srgbClr val="7F0000"/>
                </a:solidFill>
                <a:latin typeface="Courier New"/>
                <a:cs typeface="Courier New"/>
              </a:rPr>
              <a:t>/</a:t>
            </a:r>
            <a:r>
              <a:rPr sz="2000" b="1" i="1" dirty="0">
                <a:solidFill>
                  <a:srgbClr val="7F0000"/>
                </a:solidFill>
                <a:latin typeface="Courier New"/>
                <a:cs typeface="Courier New"/>
              </a:rPr>
              <a:t>/</a:t>
            </a:r>
            <a:r>
              <a:rPr sz="2000" b="1" i="1" dirty="0">
                <a:solidFill>
                  <a:srgbClr val="7F0000"/>
                </a:solidFill>
                <a:latin typeface="Times New Roman"/>
                <a:cs typeface="Times New Roman"/>
              </a:rPr>
              <a:t>	</a:t>
            </a:r>
            <a:r>
              <a:rPr sz="2000" b="1" i="1" spc="-5" dirty="0">
                <a:solidFill>
                  <a:srgbClr val="7F0000"/>
                </a:solidFill>
                <a:latin typeface="Courier New"/>
                <a:cs typeface="Courier New"/>
              </a:rPr>
              <a:t>instruction</a:t>
            </a:r>
            <a:r>
              <a:rPr sz="2000" b="1" i="1" dirty="0">
                <a:solidFill>
                  <a:srgbClr val="7F0000"/>
                </a:solidFill>
                <a:latin typeface="Courier New"/>
                <a:cs typeface="Courier New"/>
              </a:rPr>
              <a:t>s</a:t>
            </a:r>
            <a:r>
              <a:rPr sz="2000" b="1" i="1" dirty="0">
                <a:solidFill>
                  <a:srgbClr val="7F0000"/>
                </a:solidFill>
                <a:latin typeface="Times New Roman"/>
                <a:cs typeface="Times New Roman"/>
              </a:rPr>
              <a:t>	</a:t>
            </a:r>
            <a:r>
              <a:rPr sz="2000" b="1" i="1" dirty="0">
                <a:solidFill>
                  <a:srgbClr val="7F0000"/>
                </a:solidFill>
                <a:latin typeface="Courier New"/>
                <a:cs typeface="Courier New"/>
              </a:rPr>
              <a:t>D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ts val="2365"/>
              </a:lnSpc>
            </a:pPr>
            <a:r>
              <a:rPr sz="2000" b="1" i="1" dirty="0"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</TotalTime>
  <Words>838</Words>
  <Application>Microsoft Office PowerPoint</Application>
  <PresentationFormat>Affichage à l'écran (4:3)</PresentationFormat>
  <Paragraphs>322</Paragraphs>
  <Slides>19</Slides>
  <Notes>19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Courier New</vt:lpstr>
      <vt:lpstr>Times New Roman</vt:lpstr>
      <vt:lpstr>Wingdings</vt:lpstr>
      <vt:lpstr>Office Theme</vt:lpstr>
      <vt:lpstr>Présentation PowerPoint</vt:lpstr>
      <vt:lpstr>Objectifs</vt:lpstr>
      <vt:lpstr>Génération dynamique de pages HTML</vt:lpstr>
      <vt:lpstr>PHP : exemple (1/2)</vt:lpstr>
      <vt:lpstr>PHP : exemple (1/2)</vt:lpstr>
      <vt:lpstr>PHP : exemple (2/2)</vt:lpstr>
      <vt:lpstr>Comment interpréter du PHP</vt:lpstr>
      <vt:lpstr>Comment interpréter du PHP</vt:lpstr>
      <vt:lpstr>Instructions conditionnelles</vt:lpstr>
      <vt:lpstr>Boucles</vt:lpstr>
      <vt:lpstr>Tableaux</vt:lpstr>
      <vt:lpstr>Tableaux associatifs</vt:lpstr>
      <vt:lpstr>Fonctions</vt:lpstr>
      <vt:lpstr>Quelques fonctions prédéfinies</vt:lpstr>
      <vt:lpstr>Quelques fonctions prédéfinies (chaînes, 1/2)</vt:lpstr>
      <vt:lpstr>Quelques fonctions prédéfinies (chaînes, 2/2)</vt:lpstr>
      <vt:lpstr>Quelques fonctions prédéfinies (tableaux)</vt:lpstr>
      <vt:lpstr>Les variables prédéfinies</vt:lpstr>
      <vt:lpstr>Références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Online2PDF.com</dc:creator>
  <cp:lastModifiedBy>mounir</cp:lastModifiedBy>
  <cp:revision>25</cp:revision>
  <dcterms:created xsi:type="dcterms:W3CDTF">2016-11-30T21:41:54Z</dcterms:created>
  <dcterms:modified xsi:type="dcterms:W3CDTF">2016-12-08T08:06:42Z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2016-11-30T00:00:00Z</vt:filetime>
  </property>
  <property fmtid="{D5CDD505-2E9C-101B-9397-08002B2CF9AE}" pid="3" name="LastSaved">
    <vt:filetime>2016-11-30T00:00:00Z</vt:filetime>
  </property>
</Properties>
</file>